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theme/themeOverride12.xml" ContentType="application/vnd.openxmlformats-officedocument.themeOverride+xml"/>
  <Override PartName="/ppt/notesSlides/notesSlide2.xml" ContentType="application/vnd.openxmlformats-officedocument.presentationml.notesSlide+xml"/>
  <Override PartName="/ppt/theme/themeOverride30.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tags/tag4.xml" ContentType="application/vnd.openxmlformats-officedocument.presentationml.tags+xml"/>
  <Override PartName="/ppt/theme/themeOverride5.xml" ContentType="application/vnd.openxmlformats-officedocument.themeOverr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85.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52.xml" ContentType="application/vnd.openxmlformats-officedocument.presentationml.tags+xml"/>
  <Override PartName="/ppt/theme/themeOverride17.xml" ContentType="application/vnd.openxmlformats-officedocument.themeOverride+xml"/>
  <Override PartName="/ppt/theme/themeOverride28.xml" ContentType="application/vnd.openxmlformats-officedocument.themeOverride+xml"/>
  <Override PartName="/ppt/tags/tag8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notesSlides/notesSlide7.xml" ContentType="application/vnd.openxmlformats-officedocument.presentationml.notesSlide+xml"/>
  <Override PartName="/ppt/theme/themeOverride24.xml" ContentType="application/vnd.openxmlformats-officedocument.themeOverride+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theme/themeOverride13.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3.xml" ContentType="application/vnd.openxmlformats-officedocument.presentationml.notesSlide+xml"/>
  <Override PartName="/ppt/theme/themeOverride20.xml" ContentType="application/vnd.openxmlformats-officedocument.themeOverride+xml"/>
  <Override PartName="/ppt/theme/themeOverride31.xml" ContentType="application/vnd.openxmlformats-officedocument.themeOverr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theme/themeOverride6.xml" ContentType="application/vnd.openxmlformats-officedocument.themeOverride+xml"/>
  <Override PartName="/ppt/tags/tag79.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theme/themeOverride2.xml" ContentType="application/vnd.openxmlformats-officedocument.themeOverride+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heme/themeOverride29.xml" ContentType="application/vnd.openxmlformats-officedocument.themeOverride+xml"/>
  <Override PartName="/ppt/tags/tag82.xml" ContentType="application/vnd.openxmlformats-officedocument.presentationml.tags+xml"/>
  <Override PartName="/ppt/tags/tag24.xml" ContentType="application/vnd.openxmlformats-officedocument.presentationml.tags+xml"/>
  <Override PartName="/ppt/tags/tag53.xml" ContentType="application/vnd.openxmlformats-officedocument.presentationml.tags+xml"/>
  <Override PartName="/ppt/theme/themeOverride18.xml" ContentType="application/vnd.openxmlformats-officedocument.themeOverride+xml"/>
  <Override PartName="/ppt/notesSlides/notesSlide8.xml" ContentType="application/vnd.openxmlformats-officedocument.presentationml.notesSlide+xml"/>
  <Override PartName="/ppt/tags/tag71.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heme/themeOverride25.xml" ContentType="application/vnd.openxmlformats-officedocument.themeOverride+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ppt/theme/themeOverride9.xml" ContentType="application/vnd.openxmlformats-officedocument.themeOverride+xml"/>
  <Override PartName="/ppt/theme/themeOverride14.xml" ContentType="application/vnd.openxmlformats-officedocument.themeOverride+xml"/>
  <Override PartName="/ppt/notesSlides/notesSlide4.xml" ContentType="application/vnd.openxmlformats-officedocument.presentationml.notesSlide+xml"/>
  <Override PartName="/ppt/theme/themeOverride23.xml" ContentType="application/vnd.openxmlformats-officedocument.themeOverride+xml"/>
  <Override PartName="/ppt/theme/themeOverride32.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tags/tag6.xml" ContentType="application/vnd.openxmlformats-officedocument.presentationml.tags+xml"/>
  <Override PartName="/ppt/theme/themeOverride7.xml" ContentType="application/vnd.openxmlformats-officedocument.themeOverride+xml"/>
  <Override PartName="/ppt/theme/themeOverride21.xml" ContentType="application/vnd.openxmlformats-officedocument.themeOverride+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heme/themeOverride3.xml" ContentType="application/vnd.openxmlformats-officedocument.themeOverr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heme/themeOverride19.xml" ContentType="application/vnd.openxmlformats-officedocument.themeOverride+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theme/themeOverride15.xml" ContentType="application/vnd.openxmlformats-officedocument.themeOverride+xml"/>
  <Override PartName="/ppt/theme/themeOverride26.xml" ContentType="application/vnd.openxmlformats-officedocument.themeOverride+xml"/>
  <Override PartName="/ppt/slides/slide7.xml" ContentType="application/vnd.openxmlformats-officedocument.presentationml.slide+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heme/themeOverride22.xml" ContentType="application/vnd.openxmlformats-officedocument.themeOverride+xml"/>
  <Override PartName="/ppt/theme/themeOverride33.xml" ContentType="application/vnd.openxmlformats-officedocument.themeOverride+xml"/>
  <Override PartName="/ppt/slides/slide28.xml" ContentType="application/vnd.openxmlformats-officedocument.presentationml.slide+xml"/>
  <Override PartName="/ppt/tags/tag7.xml" ContentType="application/vnd.openxmlformats-officedocument.presentationml.tags+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theme/themeOverride4.xml" ContentType="application/vnd.openxmlformats-officedocument.themeOverride+xml"/>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heme/themeOverride27.xml" ContentType="application/vnd.openxmlformats-officedocument.themeOverride+xml"/>
  <Override PartName="/ppt/tags/tag80.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heme/themeOverride16.xml" ContentType="application/vnd.openxmlformats-officedocument.themeOverr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37"/>
  </p:notesMasterIdLst>
  <p:sldIdLst>
    <p:sldId id="260" r:id="rId2"/>
    <p:sldId id="283" r:id="rId3"/>
    <p:sldId id="258" r:id="rId4"/>
    <p:sldId id="270" r:id="rId5"/>
    <p:sldId id="306" r:id="rId6"/>
    <p:sldId id="264" r:id="rId7"/>
    <p:sldId id="269" r:id="rId8"/>
    <p:sldId id="265" r:id="rId9"/>
    <p:sldId id="271" r:id="rId10"/>
    <p:sldId id="266" r:id="rId11"/>
    <p:sldId id="277" r:id="rId12"/>
    <p:sldId id="339" r:id="rId13"/>
    <p:sldId id="340" r:id="rId14"/>
    <p:sldId id="363" r:id="rId15"/>
    <p:sldId id="267" r:id="rId16"/>
    <p:sldId id="341" r:id="rId17"/>
    <p:sldId id="273" r:id="rId18"/>
    <p:sldId id="327" r:id="rId19"/>
    <p:sldId id="328" r:id="rId20"/>
    <p:sldId id="329" r:id="rId21"/>
    <p:sldId id="330" r:id="rId22"/>
    <p:sldId id="331" r:id="rId23"/>
    <p:sldId id="357" r:id="rId24"/>
    <p:sldId id="358" r:id="rId25"/>
    <p:sldId id="355" r:id="rId26"/>
    <p:sldId id="279" r:id="rId27"/>
    <p:sldId id="275" r:id="rId28"/>
    <p:sldId id="359" r:id="rId29"/>
    <p:sldId id="332" r:id="rId30"/>
    <p:sldId id="356" r:id="rId31"/>
    <p:sldId id="360" r:id="rId32"/>
    <p:sldId id="281" r:id="rId33"/>
    <p:sldId id="361" r:id="rId34"/>
    <p:sldId id="362" r:id="rId35"/>
    <p:sldId id="286" r:id="rId36"/>
  </p:sldIdLst>
  <p:sldSz cx="12192000" cy="6858000"/>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55678"/>
    <a:srgbClr val="7F9CB9"/>
    <a:srgbClr val="D52739"/>
    <a:srgbClr val="E6E6E6"/>
    <a:srgbClr val="F2F2F2"/>
    <a:srgbClr val="774B43"/>
    <a:srgbClr val="FFF0DC"/>
    <a:srgbClr val="A9A9A9"/>
    <a:srgbClr val="FD1593"/>
    <a:srgbClr val="5900B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7" autoAdjust="0"/>
    <p:restoredTop sz="86369" autoAdjust="0"/>
  </p:normalViewPr>
  <p:slideViewPr>
    <p:cSldViewPr snapToGrid="0">
      <p:cViewPr>
        <p:scale>
          <a:sx n="59" d="100"/>
          <a:sy n="59" d="100"/>
        </p:scale>
        <p:origin x="-1428" y="-223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D8963-CFCD-4740-AF60-049850373CDF}" type="datetimeFigureOut">
              <a:rPr lang="zh-CN" altLang="en-US" smtClean="0"/>
              <a:pPr/>
              <a:t>2020/9/25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6FDB6-6D2B-46C1-9FA1-D82906A37C3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9E6FDB6-6D2B-46C1-9FA1-D82906A37C3A}" type="slidenum">
              <a:rPr lang="zh-CN" altLang="en-US" smtClean="0"/>
              <a:pPr/>
              <a:t>13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slow" p14:dur="2000" advTm="0"/>
    </mc:Choice>
    <mc:Fallback>
      <p:transition spd="slow"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slow" p14:dur="2000" advTm="0"/>
    </mc:Choice>
    <mc:Fallback>
      <p:transition spd="slow"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lvl1pPr>
              <a:defRPr/>
            </a:lvl1pPr>
          </a:lstStyle>
          <a:p>
            <a:r>
              <a:rPr lang="en-US" altLang="zh-CN" dirty="0"/>
              <a:t>Click to edit Master title style</a:t>
            </a:r>
            <a:endParaRPr lang="zh-CN" altLang="en-US" dirty="0"/>
          </a:p>
        </p:txBody>
      </p:sp>
      <p:sp>
        <p:nvSpPr>
          <p:cNvPr id="8" name="内容占位符 7"/>
          <p:cNvSpPr>
            <a:spLocks noGrp="1"/>
          </p:cNvSpPr>
          <p:nvPr>
            <p:ph sz="quarter" idx="13"/>
          </p:nvPr>
        </p:nvSpPr>
        <p:spPr>
          <a:xfrm>
            <a:off x="669925" y="1130299"/>
            <a:ext cx="10850563" cy="5006975"/>
          </a:xfrm>
        </p:spPr>
        <p:txBody>
          <a:bodyPr/>
          <a:lstStyle>
            <a:lvl1pPr>
              <a:defRPr/>
            </a:lvl1pPr>
            <a:lvl2pPr>
              <a:defRPr/>
            </a:lvl2pPr>
            <a:lvl3pPr>
              <a:defRPr/>
            </a:lvl3pPr>
            <a:lvl4pPr>
              <a:defRPr/>
            </a:lvl4pPr>
            <a:lvl5pPr>
              <a:defRPr/>
            </a:lvl5p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7" name="标题 1"/>
          <p:cNvSpPr txBox="1"/>
          <p:nvPr userDrawn="1"/>
        </p:nvSpPr>
        <p:spPr>
          <a:xfrm>
            <a:off x="1314450" y="4433887"/>
            <a:ext cx="1428750" cy="9572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bg1"/>
                </a:solidFill>
                <a:latin typeface="微软雅黑" panose="020B0503020204020204" pitchFamily="34" charset="-122"/>
                <a:ea typeface="微软雅黑" panose="020B0503020204020204" pitchFamily="34" charset="-122"/>
              </a:rPr>
              <a:t>                       版权声明</a:t>
            </a:r>
            <a:endParaRPr lang="en-US" altLang="zh-CN" sz="1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00" dirty="0">
                <a:solidFill>
                  <a:schemeClr val="bg1"/>
                </a:solidFill>
                <a:latin typeface="微软雅黑" panose="020B0503020204020204" pitchFamily="34" charset="-122"/>
                <a:ea typeface="微软雅黑" panose="020B0503020204020204" pitchFamily="34" charset="-122"/>
              </a:rPr>
              <a:t/>
            </a:r>
            <a:br>
              <a:rPr lang="zh-CN" altLang="en-US" sz="100" dirty="0">
                <a:solidFill>
                  <a:schemeClr val="bg1"/>
                </a:solidFill>
                <a:latin typeface="微软雅黑" panose="020B0503020204020204" pitchFamily="34" charset="-122"/>
                <a:ea typeface="微软雅黑" panose="020B0503020204020204" pitchFamily="34" charset="-122"/>
              </a:rPr>
            </a:br>
            <a:r>
              <a:rPr lang="zh-CN" altLang="en-US" sz="100" spc="120" dirty="0">
                <a:solidFill>
                  <a:schemeClr val="bg1"/>
                </a:solidFill>
                <a:latin typeface="微软雅黑" panose="020B0503020204020204" pitchFamily="34" charset="-122"/>
                <a:ea typeface="微软雅黑" panose="020B0503020204020204" pitchFamily="34" charset="-122"/>
              </a:rPr>
              <a:t/>
            </a:r>
            <a:br>
              <a:rPr lang="zh-CN" altLang="en-US" sz="100" spc="120" dirty="0">
                <a:solidFill>
                  <a:schemeClr val="bg1"/>
                </a:solidFill>
                <a:latin typeface="微软雅黑" panose="020B0503020204020204" pitchFamily="34" charset="-122"/>
                <a:ea typeface="微软雅黑" panose="020B0503020204020204" pitchFamily="34" charset="-122"/>
              </a:rPr>
            </a:br>
            <a:r>
              <a:rPr lang="zh-CN" altLang="en-US" sz="100" spc="120" dirty="0">
                <a:solidFill>
                  <a:schemeClr val="bg1"/>
                </a:solidFill>
                <a:latin typeface="微软雅黑" panose="020B0503020204020204" pitchFamily="34" charset="-122"/>
                <a:ea typeface="微软雅黑" panose="020B0503020204020204" pitchFamily="34" charset="-122"/>
              </a:rPr>
              <a:t>感谢您下载平台上提供的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r>
              <a:rPr lang="en-US" altLang="zh-CN" sz="100" spc="120" dirty="0">
                <a:solidFill>
                  <a:schemeClr val="bg1"/>
                </a:solidFill>
                <a:latin typeface="微软雅黑" panose="020B0503020204020204" pitchFamily="34" charset="-122"/>
                <a:ea typeface="微软雅黑" panose="020B0503020204020204" pitchFamily="34" charset="-122"/>
              </a:rPr>
              <a:t/>
            </a:r>
            <a:br>
              <a:rPr lang="en-US" altLang="zh-CN" sz="100" spc="120" dirty="0">
                <a:solidFill>
                  <a:schemeClr val="bg1"/>
                </a:solidFill>
                <a:latin typeface="微软雅黑" panose="020B0503020204020204" pitchFamily="34" charset="-122"/>
                <a:ea typeface="微软雅黑" panose="020B0503020204020204" pitchFamily="34" charset="-122"/>
              </a:rPr>
            </a:br>
            <a:r>
              <a:rPr lang="zh-CN" altLang="en-US" sz="100" spc="120" dirty="0">
                <a:solidFill>
                  <a:schemeClr val="bg1"/>
                </a:solidFill>
                <a:latin typeface="微软雅黑" panose="020B0503020204020204" pitchFamily="34" charset="-122"/>
                <a:ea typeface="微软雅黑" panose="020B0503020204020204" pitchFamily="34" charset="-122"/>
              </a:rPr>
              <a:t/>
            </a: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1.</a:t>
            </a:r>
            <a:r>
              <a:rPr lang="zh-CN" altLang="en-US" sz="100" spc="120" dirty="0">
                <a:solidFill>
                  <a:schemeClr val="bg1"/>
                </a:solidFill>
                <a:latin typeface="微软雅黑" panose="020B0503020204020204" pitchFamily="34" charset="-122"/>
                <a:ea typeface="微软雅黑" panose="020B0503020204020204" pitchFamily="34" charset="-122"/>
              </a:rPr>
              <a:t>在熊猫办公出售的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模板是免版税类（</a:t>
            </a:r>
            <a:r>
              <a:rPr lang="en-US" altLang="zh-CN" sz="100" spc="120" dirty="0">
                <a:solidFill>
                  <a:schemeClr val="bg1"/>
                </a:solidFill>
                <a:latin typeface="微软雅黑" panose="020B0503020204020204" pitchFamily="34" charset="-122"/>
                <a:ea typeface="微软雅黑" panose="020B0503020204020204" pitchFamily="34" charset="-122"/>
              </a:rPr>
              <a:t>RF</a:t>
            </a:r>
            <a:r>
              <a:rPr lang="zh-CN" altLang="en-US" sz="100" spc="120" dirty="0">
                <a:solidFill>
                  <a:schemeClr val="bg1"/>
                </a:solidFill>
                <a:latin typeface="微软雅黑" panose="020B0503020204020204" pitchFamily="34" charset="-122"/>
                <a:ea typeface="微软雅黑" panose="020B0503020204020204" pitchFamily="34" charset="-122"/>
              </a:rPr>
              <a:t>：</a:t>
            </a:r>
            <a:r>
              <a:rPr lang="en-US" altLang="zh-CN" sz="100" spc="120" dirty="0">
                <a:solidFill>
                  <a:schemeClr val="bg1"/>
                </a:solidFill>
                <a:latin typeface="微软雅黑" panose="020B0503020204020204" pitchFamily="34" charset="-122"/>
                <a:ea typeface="微软雅黑" panose="020B0503020204020204" pitchFamily="34" charset="-122"/>
              </a:rPr>
              <a:t>Royalty-Free</a:t>
            </a:r>
            <a:r>
              <a:rPr lang="zh-CN" altLang="en-US" sz="100" spc="120" dirty="0">
                <a:solidFill>
                  <a:schemeClr val="bg1"/>
                </a:solidFill>
                <a:latin typeface="微软雅黑" panose="020B0503020204020204" pitchFamily="34" charset="-122"/>
                <a:ea typeface="微软雅黑" panose="020B0503020204020204" pitchFamily="34" charset="-122"/>
              </a:rPr>
              <a:t>）正版受</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中国人民共和国著作法</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和</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世界版权公约</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的保护，作品的所有权、版权和著作权归熊猫办公所有，您下载的是</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模板素材的使用权。</a:t>
            </a: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2.</a:t>
            </a:r>
            <a:r>
              <a:rPr lang="zh-CN" altLang="en-US" sz="100" spc="120" dirty="0">
                <a:solidFill>
                  <a:schemeClr val="bg1"/>
                </a:solidFill>
                <a:latin typeface="微软雅黑" panose="020B0503020204020204" pitchFamily="34" charset="-122"/>
                <a:ea typeface="微软雅黑" panose="020B0503020204020204" pitchFamily="34" charset="-122"/>
              </a:rPr>
              <a:t>不得将熊猫办公的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br>
              <a:rPr lang="zh-CN" altLang="en-US" sz="100" spc="120" dirty="0">
                <a:solidFill>
                  <a:schemeClr val="bg1"/>
                </a:solidFill>
                <a:latin typeface="微软雅黑" panose="020B0503020204020204" pitchFamily="34" charset="-122"/>
                <a:ea typeface="微软雅黑" panose="020B0503020204020204" pitchFamily="34" charset="-122"/>
              </a:rPr>
            </a:br>
            <a:endParaRPr lang="zh-CN" altLang="en-US" sz="100" spc="120" dirty="0">
              <a:solidFill>
                <a:schemeClr val="bg1"/>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2000" advTm="0"/>
    </mc:Choice>
    <mc:Fallback>
      <p:transition spd="slow"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userDrawn="1">
  <p:cSld name="仅标题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dirty="0"/>
              <a:t>Click to edit Master title style</a:t>
            </a:r>
            <a:endParaRPr lang="en-US" dirty="0"/>
          </a:p>
        </p:txBody>
      </p:sp>
      <p:sp>
        <p:nvSpPr>
          <p:cNvPr id="6" name="标题 1"/>
          <p:cNvSpPr txBox="1"/>
          <p:nvPr userDrawn="1"/>
        </p:nvSpPr>
        <p:spPr>
          <a:xfrm>
            <a:off x="7067550" y="409575"/>
            <a:ext cx="1428750" cy="209550"/>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bg1"/>
                </a:solidFill>
                <a:latin typeface="微软雅黑" panose="020B0503020204020204" pitchFamily="34" charset="-122"/>
                <a:ea typeface="微软雅黑" panose="020B0503020204020204" pitchFamily="34" charset="-122"/>
              </a:rPr>
              <a:t>                       版权声明</a:t>
            </a:r>
            <a:endParaRPr lang="en-US" altLang="zh-CN" sz="1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00" dirty="0">
                <a:solidFill>
                  <a:schemeClr val="bg1"/>
                </a:solidFill>
                <a:latin typeface="微软雅黑" panose="020B0503020204020204" pitchFamily="34" charset="-122"/>
                <a:ea typeface="微软雅黑" panose="020B0503020204020204" pitchFamily="34" charset="-122"/>
              </a:rPr>
              <a:t/>
            </a:r>
            <a:br>
              <a:rPr lang="zh-CN" altLang="en-US" sz="100" dirty="0">
                <a:solidFill>
                  <a:schemeClr val="bg1"/>
                </a:solidFill>
                <a:latin typeface="微软雅黑" panose="020B0503020204020204" pitchFamily="34" charset="-122"/>
                <a:ea typeface="微软雅黑" panose="020B0503020204020204" pitchFamily="34" charset="-122"/>
              </a:rPr>
            </a:br>
            <a:r>
              <a:rPr lang="zh-CN" altLang="en-US" sz="100" spc="120" dirty="0">
                <a:solidFill>
                  <a:schemeClr val="bg1"/>
                </a:solidFill>
                <a:latin typeface="微软雅黑" panose="020B0503020204020204" pitchFamily="34" charset="-122"/>
                <a:ea typeface="微软雅黑" panose="020B0503020204020204" pitchFamily="34" charset="-122"/>
              </a:rPr>
              <a:t/>
            </a:r>
            <a:br>
              <a:rPr lang="zh-CN" altLang="en-US" sz="100" spc="120" dirty="0">
                <a:solidFill>
                  <a:schemeClr val="bg1"/>
                </a:solidFill>
                <a:latin typeface="微软雅黑" panose="020B0503020204020204" pitchFamily="34" charset="-122"/>
                <a:ea typeface="微软雅黑" panose="020B0503020204020204" pitchFamily="34" charset="-122"/>
              </a:rPr>
            </a:br>
            <a:r>
              <a:rPr lang="zh-CN" altLang="en-US" sz="100" spc="120" dirty="0">
                <a:solidFill>
                  <a:schemeClr val="bg1"/>
                </a:solidFill>
                <a:latin typeface="微软雅黑" panose="020B0503020204020204" pitchFamily="34" charset="-122"/>
                <a:ea typeface="微软雅黑" panose="020B0503020204020204" pitchFamily="34" charset="-122"/>
              </a:rPr>
              <a:t>感谢您下载平台上提供的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r>
              <a:rPr lang="en-US" altLang="zh-CN" sz="100" spc="120" dirty="0">
                <a:solidFill>
                  <a:schemeClr val="bg1"/>
                </a:solidFill>
                <a:latin typeface="微软雅黑" panose="020B0503020204020204" pitchFamily="34" charset="-122"/>
                <a:ea typeface="微软雅黑" panose="020B0503020204020204" pitchFamily="34" charset="-122"/>
              </a:rPr>
              <a:t/>
            </a:r>
            <a:br>
              <a:rPr lang="en-US" altLang="zh-CN" sz="100" spc="120" dirty="0">
                <a:solidFill>
                  <a:schemeClr val="bg1"/>
                </a:solidFill>
                <a:latin typeface="微软雅黑" panose="020B0503020204020204" pitchFamily="34" charset="-122"/>
                <a:ea typeface="微软雅黑" panose="020B0503020204020204" pitchFamily="34" charset="-122"/>
              </a:rPr>
            </a:br>
            <a:r>
              <a:rPr lang="zh-CN" altLang="en-US" sz="100" spc="120" dirty="0">
                <a:solidFill>
                  <a:schemeClr val="bg1"/>
                </a:solidFill>
                <a:latin typeface="微软雅黑" panose="020B0503020204020204" pitchFamily="34" charset="-122"/>
                <a:ea typeface="微软雅黑" panose="020B0503020204020204" pitchFamily="34" charset="-122"/>
              </a:rPr>
              <a:t/>
            </a: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1.</a:t>
            </a:r>
            <a:r>
              <a:rPr lang="zh-CN" altLang="en-US" sz="100" spc="120" dirty="0">
                <a:solidFill>
                  <a:schemeClr val="bg1"/>
                </a:solidFill>
                <a:latin typeface="微软雅黑" panose="020B0503020204020204" pitchFamily="34" charset="-122"/>
                <a:ea typeface="微软雅黑" panose="020B0503020204020204" pitchFamily="34" charset="-122"/>
              </a:rPr>
              <a:t>在熊猫办公出售的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模板是免版税类（</a:t>
            </a:r>
            <a:r>
              <a:rPr lang="en-US" altLang="zh-CN" sz="100" spc="120" dirty="0">
                <a:solidFill>
                  <a:schemeClr val="bg1"/>
                </a:solidFill>
                <a:latin typeface="微软雅黑" panose="020B0503020204020204" pitchFamily="34" charset="-122"/>
                <a:ea typeface="微软雅黑" panose="020B0503020204020204" pitchFamily="34" charset="-122"/>
              </a:rPr>
              <a:t>RF</a:t>
            </a:r>
            <a:r>
              <a:rPr lang="zh-CN" altLang="en-US" sz="100" spc="120" dirty="0">
                <a:solidFill>
                  <a:schemeClr val="bg1"/>
                </a:solidFill>
                <a:latin typeface="微软雅黑" panose="020B0503020204020204" pitchFamily="34" charset="-122"/>
                <a:ea typeface="微软雅黑" panose="020B0503020204020204" pitchFamily="34" charset="-122"/>
              </a:rPr>
              <a:t>：</a:t>
            </a:r>
            <a:r>
              <a:rPr lang="en-US" altLang="zh-CN" sz="100" spc="120" dirty="0">
                <a:solidFill>
                  <a:schemeClr val="bg1"/>
                </a:solidFill>
                <a:latin typeface="微软雅黑" panose="020B0503020204020204" pitchFamily="34" charset="-122"/>
                <a:ea typeface="微软雅黑" panose="020B0503020204020204" pitchFamily="34" charset="-122"/>
              </a:rPr>
              <a:t>Royalty-Free</a:t>
            </a:r>
            <a:r>
              <a:rPr lang="zh-CN" altLang="en-US" sz="100" spc="120" dirty="0">
                <a:solidFill>
                  <a:schemeClr val="bg1"/>
                </a:solidFill>
                <a:latin typeface="微软雅黑" panose="020B0503020204020204" pitchFamily="34" charset="-122"/>
                <a:ea typeface="微软雅黑" panose="020B0503020204020204" pitchFamily="34" charset="-122"/>
              </a:rPr>
              <a:t>）正版受</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中国人民共和国著作法</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和</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世界版权公约</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的保护，作品的所有权、版权和著作权归熊猫办公所有，您下载的是</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模板素材的使用权。</a:t>
            </a: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2.</a:t>
            </a:r>
            <a:r>
              <a:rPr lang="zh-CN" altLang="en-US" sz="100" spc="120" dirty="0">
                <a:solidFill>
                  <a:schemeClr val="bg1"/>
                </a:solidFill>
                <a:latin typeface="微软雅黑" panose="020B0503020204020204" pitchFamily="34" charset="-122"/>
                <a:ea typeface="微软雅黑" panose="020B0503020204020204" pitchFamily="34" charset="-122"/>
              </a:rPr>
              <a:t>不得将熊猫办公的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br>
              <a:rPr lang="zh-CN" altLang="en-US" sz="100" spc="120" dirty="0">
                <a:solidFill>
                  <a:schemeClr val="bg1"/>
                </a:solidFill>
                <a:latin typeface="微软雅黑" panose="020B0503020204020204" pitchFamily="34" charset="-122"/>
                <a:ea typeface="微软雅黑" panose="020B0503020204020204" pitchFamily="34" charset="-122"/>
              </a:rPr>
            </a:br>
            <a:endParaRPr lang="zh-CN" altLang="en-US" sz="100" spc="120" dirty="0">
              <a:solidFill>
                <a:schemeClr val="bg1"/>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2000" advTm="0"/>
    </mc:Choice>
    <mc:Fallback>
      <p:transition spd="slow"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标题 1"/>
          <p:cNvSpPr txBox="1"/>
          <p:nvPr userDrawn="1"/>
        </p:nvSpPr>
        <p:spPr>
          <a:xfrm>
            <a:off x="9429750" y="333375"/>
            <a:ext cx="1428750" cy="209550"/>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bg1"/>
                </a:solidFill>
                <a:latin typeface="微软雅黑" panose="020B0503020204020204" pitchFamily="34" charset="-122"/>
                <a:ea typeface="微软雅黑" panose="020B0503020204020204" pitchFamily="34" charset="-122"/>
              </a:rPr>
              <a:t>                       版权声明</a:t>
            </a:r>
            <a:endParaRPr lang="en-US" altLang="zh-CN" sz="1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00" dirty="0">
                <a:solidFill>
                  <a:schemeClr val="bg1"/>
                </a:solidFill>
                <a:latin typeface="微软雅黑" panose="020B0503020204020204" pitchFamily="34" charset="-122"/>
                <a:ea typeface="微软雅黑" panose="020B0503020204020204" pitchFamily="34" charset="-122"/>
              </a:rPr>
              <a:t/>
            </a:r>
            <a:br>
              <a:rPr lang="zh-CN" altLang="en-US" sz="100" dirty="0">
                <a:solidFill>
                  <a:schemeClr val="bg1"/>
                </a:solidFill>
                <a:latin typeface="微软雅黑" panose="020B0503020204020204" pitchFamily="34" charset="-122"/>
                <a:ea typeface="微软雅黑" panose="020B0503020204020204" pitchFamily="34" charset="-122"/>
              </a:rPr>
            </a:br>
            <a:r>
              <a:rPr lang="zh-CN" altLang="en-US" sz="100" spc="120" dirty="0">
                <a:solidFill>
                  <a:schemeClr val="bg1"/>
                </a:solidFill>
                <a:latin typeface="微软雅黑" panose="020B0503020204020204" pitchFamily="34" charset="-122"/>
                <a:ea typeface="微软雅黑" panose="020B0503020204020204" pitchFamily="34" charset="-122"/>
              </a:rPr>
              <a:t/>
            </a:r>
            <a:br>
              <a:rPr lang="zh-CN" altLang="en-US" sz="100" spc="120" dirty="0">
                <a:solidFill>
                  <a:schemeClr val="bg1"/>
                </a:solidFill>
                <a:latin typeface="微软雅黑" panose="020B0503020204020204" pitchFamily="34" charset="-122"/>
                <a:ea typeface="微软雅黑" panose="020B0503020204020204" pitchFamily="34" charset="-122"/>
              </a:rPr>
            </a:br>
            <a:r>
              <a:rPr lang="zh-CN" altLang="en-US" sz="100" spc="120" dirty="0">
                <a:solidFill>
                  <a:schemeClr val="bg1"/>
                </a:solidFill>
                <a:latin typeface="微软雅黑" panose="020B0503020204020204" pitchFamily="34" charset="-122"/>
                <a:ea typeface="微软雅黑" panose="020B0503020204020204" pitchFamily="34" charset="-122"/>
              </a:rPr>
              <a:t>感谢您下载平台上提供的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r>
              <a:rPr lang="en-US" altLang="zh-CN" sz="100" spc="120" dirty="0">
                <a:solidFill>
                  <a:schemeClr val="bg1"/>
                </a:solidFill>
                <a:latin typeface="微软雅黑" panose="020B0503020204020204" pitchFamily="34" charset="-122"/>
                <a:ea typeface="微软雅黑" panose="020B0503020204020204" pitchFamily="34" charset="-122"/>
              </a:rPr>
              <a:t/>
            </a:r>
            <a:br>
              <a:rPr lang="en-US" altLang="zh-CN" sz="100" spc="120" dirty="0">
                <a:solidFill>
                  <a:schemeClr val="bg1"/>
                </a:solidFill>
                <a:latin typeface="微软雅黑" panose="020B0503020204020204" pitchFamily="34" charset="-122"/>
                <a:ea typeface="微软雅黑" panose="020B0503020204020204" pitchFamily="34" charset="-122"/>
              </a:rPr>
            </a:br>
            <a:r>
              <a:rPr lang="zh-CN" altLang="en-US" sz="100" spc="120" dirty="0">
                <a:solidFill>
                  <a:schemeClr val="bg1"/>
                </a:solidFill>
                <a:latin typeface="微软雅黑" panose="020B0503020204020204" pitchFamily="34" charset="-122"/>
                <a:ea typeface="微软雅黑" panose="020B0503020204020204" pitchFamily="34" charset="-122"/>
              </a:rPr>
              <a:t/>
            </a: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1.</a:t>
            </a:r>
            <a:r>
              <a:rPr lang="zh-CN" altLang="en-US" sz="100" spc="120" dirty="0">
                <a:solidFill>
                  <a:schemeClr val="bg1"/>
                </a:solidFill>
                <a:latin typeface="微软雅黑" panose="020B0503020204020204" pitchFamily="34" charset="-122"/>
                <a:ea typeface="微软雅黑" panose="020B0503020204020204" pitchFamily="34" charset="-122"/>
              </a:rPr>
              <a:t>在熊猫办公出售的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模板是免版税类（</a:t>
            </a:r>
            <a:r>
              <a:rPr lang="en-US" altLang="zh-CN" sz="100" spc="120" dirty="0">
                <a:solidFill>
                  <a:schemeClr val="bg1"/>
                </a:solidFill>
                <a:latin typeface="微软雅黑" panose="020B0503020204020204" pitchFamily="34" charset="-122"/>
                <a:ea typeface="微软雅黑" panose="020B0503020204020204" pitchFamily="34" charset="-122"/>
              </a:rPr>
              <a:t>RF</a:t>
            </a:r>
            <a:r>
              <a:rPr lang="zh-CN" altLang="en-US" sz="100" spc="120" dirty="0">
                <a:solidFill>
                  <a:schemeClr val="bg1"/>
                </a:solidFill>
                <a:latin typeface="微软雅黑" panose="020B0503020204020204" pitchFamily="34" charset="-122"/>
                <a:ea typeface="微软雅黑" panose="020B0503020204020204" pitchFamily="34" charset="-122"/>
              </a:rPr>
              <a:t>：</a:t>
            </a:r>
            <a:r>
              <a:rPr lang="en-US" altLang="zh-CN" sz="100" spc="120" dirty="0">
                <a:solidFill>
                  <a:schemeClr val="bg1"/>
                </a:solidFill>
                <a:latin typeface="微软雅黑" panose="020B0503020204020204" pitchFamily="34" charset="-122"/>
                <a:ea typeface="微软雅黑" panose="020B0503020204020204" pitchFamily="34" charset="-122"/>
              </a:rPr>
              <a:t>Royalty-Free</a:t>
            </a:r>
            <a:r>
              <a:rPr lang="zh-CN" altLang="en-US" sz="100" spc="120" dirty="0">
                <a:solidFill>
                  <a:schemeClr val="bg1"/>
                </a:solidFill>
                <a:latin typeface="微软雅黑" panose="020B0503020204020204" pitchFamily="34" charset="-122"/>
                <a:ea typeface="微软雅黑" panose="020B0503020204020204" pitchFamily="34" charset="-122"/>
              </a:rPr>
              <a:t>）正版受</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中国人民共和国著作法</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和</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世界版权公约</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的保护，作品的所有权、版权和著作权归熊猫办公所有，您下载的是</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模板素材的使用权。</a:t>
            </a: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2.</a:t>
            </a:r>
            <a:r>
              <a:rPr lang="zh-CN" altLang="en-US" sz="100" spc="120" dirty="0">
                <a:solidFill>
                  <a:schemeClr val="bg1"/>
                </a:solidFill>
                <a:latin typeface="微软雅黑" panose="020B0503020204020204" pitchFamily="34" charset="-122"/>
                <a:ea typeface="微软雅黑" panose="020B0503020204020204" pitchFamily="34" charset="-122"/>
              </a:rPr>
              <a:t>不得将熊猫办公的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br>
              <a:rPr lang="zh-CN" altLang="en-US" sz="100" spc="120" dirty="0">
                <a:solidFill>
                  <a:schemeClr val="bg1"/>
                </a:solidFill>
                <a:latin typeface="微软雅黑" panose="020B0503020204020204" pitchFamily="34" charset="-122"/>
                <a:ea typeface="微软雅黑" panose="020B0503020204020204" pitchFamily="34" charset="-122"/>
              </a:rPr>
            </a:br>
            <a:endParaRPr lang="zh-CN" altLang="en-US" sz="100" spc="120" dirty="0">
              <a:solidFill>
                <a:schemeClr val="bg1"/>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2000" advTm="0"/>
    </mc:Choice>
    <mc:Fallback>
      <p:transition spd="slow" advTm="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mc:Choice xmlns="" xmlns:p14="http://schemas.microsoft.com/office/powerpoint/2010/main" Requires="p14">
      <p:transition spd="slow" p14:dur="2000" advTm="0"/>
    </mc:Choice>
    <mc:Fallback>
      <p:transition spd="slow" advTm="0"/>
    </mc:Fallback>
  </mc:AlternateContent>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themeOverride" Target="../theme/themeOverride15.xml"/><Relationship Id="rId5" Type="http://schemas.openxmlformats.org/officeDocument/2006/relationships/image" Target="../media/image14.png"/><Relationship Id="rId4"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hemeOverride" Target="../theme/themeOverride1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9.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20.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hemeOverride" Target="../theme/themeOverride24.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hemeOverride" Target="../theme/themeOverride25.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themeOverride" Target="../theme/themeOverride26.xml"/><Relationship Id="rId5" Type="http://schemas.openxmlformats.org/officeDocument/2006/relationships/image" Target="../media/image34.jpeg"/><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hemeOverride" Target="../theme/themeOverride28.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32.xml.rels><?xml version="1.0" encoding="UTF-8" standalone="yes"?>
<Relationships xmlns="http://schemas.openxmlformats.org/package/2006/relationships"><Relationship Id="rId8" Type="http://schemas.openxmlformats.org/officeDocument/2006/relationships/tags" Target="../tags/tag77.xml"/><Relationship Id="rId13" Type="http://schemas.openxmlformats.org/officeDocument/2006/relationships/image" Target="../media/image39.png"/><Relationship Id="rId18" Type="http://schemas.openxmlformats.org/officeDocument/2006/relationships/image" Target="../media/image3.svg"/><Relationship Id="rId3" Type="http://schemas.openxmlformats.org/officeDocument/2006/relationships/tags" Target="../tags/tag72.xml"/><Relationship Id="rId7" Type="http://schemas.openxmlformats.org/officeDocument/2006/relationships/tags" Target="../tags/tag76.xml"/><Relationship Id="rId12" Type="http://schemas.openxmlformats.org/officeDocument/2006/relationships/image" Target="../media/image38.jpeg"/><Relationship Id="rId17" Type="http://schemas.openxmlformats.org/officeDocument/2006/relationships/image" Target="../media/image41.png"/><Relationship Id="rId2" Type="http://schemas.openxmlformats.org/officeDocument/2006/relationships/tags" Target="../tags/tag71.xml"/><Relationship Id="rId16" Type="http://schemas.openxmlformats.org/officeDocument/2006/relationships/image" Target="../media/image2.svg"/><Relationship Id="rId1" Type="http://schemas.openxmlformats.org/officeDocument/2006/relationships/themeOverride" Target="../theme/themeOverride30.xml"/><Relationship Id="rId6" Type="http://schemas.openxmlformats.org/officeDocument/2006/relationships/tags" Target="../tags/tag75.xml"/><Relationship Id="rId11" Type="http://schemas.openxmlformats.org/officeDocument/2006/relationships/slideLayout" Target="../slideLayouts/slideLayout2.xml"/><Relationship Id="rId5" Type="http://schemas.openxmlformats.org/officeDocument/2006/relationships/tags" Target="../tags/tag74.xml"/><Relationship Id="rId15" Type="http://schemas.openxmlformats.org/officeDocument/2006/relationships/image" Target="../media/image40.png"/><Relationship Id="rId10" Type="http://schemas.openxmlformats.org/officeDocument/2006/relationships/tags" Target="../tags/tag79.xml"/><Relationship Id="rId4" Type="http://schemas.openxmlformats.org/officeDocument/2006/relationships/tags" Target="../tags/tag73.xml"/><Relationship Id="rId9" Type="http://schemas.openxmlformats.org/officeDocument/2006/relationships/tags" Target="../tags/tag78.xml"/><Relationship Id="rId14" Type="http://schemas.openxmlformats.org/officeDocument/2006/relationships/image" Target="../media/image1.svg"/></Relationships>
</file>

<file path=ppt/slides/_rels/slide33.xml.rels><?xml version="1.0" encoding="UTF-8" standalone="yes"?>
<Relationships xmlns="http://schemas.openxmlformats.org/package/2006/relationships"><Relationship Id="rId8" Type="http://schemas.openxmlformats.org/officeDocument/2006/relationships/tags" Target="../tags/tag86.xml"/><Relationship Id="rId13" Type="http://schemas.openxmlformats.org/officeDocument/2006/relationships/image" Target="../media/image39.png"/><Relationship Id="rId18" Type="http://schemas.openxmlformats.org/officeDocument/2006/relationships/image" Target="../media/image3.svg"/><Relationship Id="rId3" Type="http://schemas.openxmlformats.org/officeDocument/2006/relationships/tags" Target="../tags/tag81.xml"/><Relationship Id="rId7" Type="http://schemas.openxmlformats.org/officeDocument/2006/relationships/tags" Target="../tags/tag85.xml"/><Relationship Id="rId12" Type="http://schemas.openxmlformats.org/officeDocument/2006/relationships/image" Target="../media/image38.jpeg"/><Relationship Id="rId17" Type="http://schemas.openxmlformats.org/officeDocument/2006/relationships/image" Target="../media/image41.png"/><Relationship Id="rId2" Type="http://schemas.openxmlformats.org/officeDocument/2006/relationships/tags" Target="../tags/tag80.xml"/><Relationship Id="rId16" Type="http://schemas.openxmlformats.org/officeDocument/2006/relationships/image" Target="../media/image2.svg"/><Relationship Id="rId1" Type="http://schemas.openxmlformats.org/officeDocument/2006/relationships/themeOverride" Target="../theme/themeOverride31.xml"/><Relationship Id="rId6" Type="http://schemas.openxmlformats.org/officeDocument/2006/relationships/tags" Target="../tags/tag84.xml"/><Relationship Id="rId11" Type="http://schemas.openxmlformats.org/officeDocument/2006/relationships/slideLayout" Target="../slideLayouts/slideLayout2.xml"/><Relationship Id="rId5" Type="http://schemas.openxmlformats.org/officeDocument/2006/relationships/tags" Target="../tags/tag83.xml"/><Relationship Id="rId15" Type="http://schemas.openxmlformats.org/officeDocument/2006/relationships/image" Target="../media/image40.png"/><Relationship Id="rId10" Type="http://schemas.openxmlformats.org/officeDocument/2006/relationships/tags" Target="../tags/tag88.xml"/><Relationship Id="rId4" Type="http://schemas.openxmlformats.org/officeDocument/2006/relationships/tags" Target="../tags/tag82.xml"/><Relationship Id="rId9" Type="http://schemas.openxmlformats.org/officeDocument/2006/relationships/tags" Target="../tags/tag87.xml"/><Relationship Id="rId14" Type="http://schemas.openxmlformats.org/officeDocument/2006/relationships/image" Target="../media/image1.sv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3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slideLayout" Target="../slideLayouts/slideLayout2.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hemeOverride" Target="../theme/themeOverride4.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tags" Target="../tags/tag37.xml"/><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tags" Target="../tags/tag36.xml"/><Relationship Id="rId2" Type="http://schemas.openxmlformats.org/officeDocument/2006/relationships/tags" Target="../tags/tag26.xml"/><Relationship Id="rId16" Type="http://schemas.openxmlformats.org/officeDocument/2006/relationships/image" Target="../media/image7.jpeg"/><Relationship Id="rId1" Type="http://schemas.openxmlformats.org/officeDocument/2006/relationships/themeOverride" Target="../theme/themeOverride5.xml"/><Relationship Id="rId6" Type="http://schemas.openxmlformats.org/officeDocument/2006/relationships/tags" Target="../tags/tag30.xml"/><Relationship Id="rId11" Type="http://schemas.openxmlformats.org/officeDocument/2006/relationships/tags" Target="../tags/tag35.xml"/><Relationship Id="rId5" Type="http://schemas.openxmlformats.org/officeDocument/2006/relationships/tags" Target="../tags/tag29.xml"/><Relationship Id="rId15" Type="http://schemas.openxmlformats.org/officeDocument/2006/relationships/notesSlide" Target="../notesSlides/notesSlide1.xml"/><Relationship Id="rId10" Type="http://schemas.openxmlformats.org/officeDocument/2006/relationships/tags" Target="../tags/tag34.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tags" Target="../tags/tag49.xml"/><Relationship Id="rId18" Type="http://schemas.openxmlformats.org/officeDocument/2006/relationships/tags" Target="../tags/tag54.xml"/><Relationship Id="rId3" Type="http://schemas.openxmlformats.org/officeDocument/2006/relationships/tags" Target="../tags/tag39.xml"/><Relationship Id="rId21" Type="http://schemas.openxmlformats.org/officeDocument/2006/relationships/tags" Target="../tags/tag57.xml"/><Relationship Id="rId7" Type="http://schemas.openxmlformats.org/officeDocument/2006/relationships/tags" Target="../tags/tag43.xml"/><Relationship Id="rId12" Type="http://schemas.openxmlformats.org/officeDocument/2006/relationships/tags" Target="../tags/tag48.xml"/><Relationship Id="rId17" Type="http://schemas.openxmlformats.org/officeDocument/2006/relationships/tags" Target="../tags/tag53.xml"/><Relationship Id="rId25" Type="http://schemas.openxmlformats.org/officeDocument/2006/relationships/image" Target="../media/image9.jpeg"/><Relationship Id="rId2" Type="http://schemas.openxmlformats.org/officeDocument/2006/relationships/tags" Target="../tags/tag38.xml"/><Relationship Id="rId16" Type="http://schemas.openxmlformats.org/officeDocument/2006/relationships/tags" Target="../tags/tag52.xml"/><Relationship Id="rId20" Type="http://schemas.openxmlformats.org/officeDocument/2006/relationships/tags" Target="../tags/tag56.xml"/><Relationship Id="rId1" Type="http://schemas.openxmlformats.org/officeDocument/2006/relationships/themeOverride" Target="../theme/themeOverride6.xml"/><Relationship Id="rId6" Type="http://schemas.openxmlformats.org/officeDocument/2006/relationships/tags" Target="../tags/tag42.xml"/><Relationship Id="rId11" Type="http://schemas.openxmlformats.org/officeDocument/2006/relationships/tags" Target="../tags/tag47.xml"/><Relationship Id="rId24" Type="http://schemas.openxmlformats.org/officeDocument/2006/relationships/image" Target="../media/image8.jpeg"/><Relationship Id="rId5" Type="http://schemas.openxmlformats.org/officeDocument/2006/relationships/tags" Target="../tags/tag41.xml"/><Relationship Id="rId15" Type="http://schemas.openxmlformats.org/officeDocument/2006/relationships/tags" Target="../tags/tag51.xml"/><Relationship Id="rId23" Type="http://schemas.openxmlformats.org/officeDocument/2006/relationships/slideLayout" Target="../slideLayouts/slideLayout2.xml"/><Relationship Id="rId10" Type="http://schemas.openxmlformats.org/officeDocument/2006/relationships/tags" Target="../tags/tag46.xml"/><Relationship Id="rId19" Type="http://schemas.openxmlformats.org/officeDocument/2006/relationships/tags" Target="../tags/tag55.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tags" Target="../tags/tag50.xml"/><Relationship Id="rId22" Type="http://schemas.openxmlformats.org/officeDocument/2006/relationships/tags" Target="../tags/tag58.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8" Type="http://schemas.openxmlformats.org/officeDocument/2006/relationships/tags" Target="../tags/tag65.xml"/><Relationship Id="rId13" Type="http://schemas.openxmlformats.org/officeDocument/2006/relationships/image" Target="../media/image10.jpeg"/><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themeOverride" Target="../theme/themeOverride8.xml"/><Relationship Id="rId6" Type="http://schemas.openxmlformats.org/officeDocument/2006/relationships/tags" Target="../tags/tag63.xml"/><Relationship Id="rId11" Type="http://schemas.openxmlformats.org/officeDocument/2006/relationships/tags" Target="../tags/tag68.xml"/><Relationship Id="rId5" Type="http://schemas.openxmlformats.org/officeDocument/2006/relationships/tags" Target="../tags/tag62.xml"/><Relationship Id="rId10" Type="http://schemas.openxmlformats.org/officeDocument/2006/relationships/tags" Target="../tags/tag67.xml"/><Relationship Id="rId4" Type="http://schemas.openxmlformats.org/officeDocument/2006/relationships/tags" Target="../tags/tag61.xml"/><Relationship Id="rId9" Type="http://schemas.openxmlformats.org/officeDocument/2006/relationships/tags" Target="../tags/tag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任意多边形: 形状 490"/>
          <p:cNvSpPr/>
          <p:nvPr/>
        </p:nvSpPr>
        <p:spPr>
          <a:xfrm>
            <a:off x="1636201" y="-5773460"/>
            <a:ext cx="12470" cy="12470"/>
          </a:xfrm>
          <a:custGeom>
            <a:avLst/>
            <a:gdLst/>
            <a:ahLst/>
            <a:cxnLst/>
            <a:rect l="l" t="t" r="r" b="b"/>
            <a:pathLst>
              <a:path/>
            </a:pathLst>
          </a:custGeom>
          <a:noFill/>
          <a:ln w="1256" cap="flat">
            <a:solidFill>
              <a:srgbClr val="232E61"/>
            </a:solidFill>
            <a:prstDash val="solid"/>
            <a:miter/>
          </a:ln>
        </p:spPr>
        <p:txBody>
          <a:bodyPr rtlCol="0" anchor="ctr"/>
          <a:lstStyle/>
          <a:p>
            <a:endParaRPr lang="zh-CN" altLang="en-US"/>
          </a:p>
        </p:txBody>
      </p:sp>
      <p:sp>
        <p:nvSpPr>
          <p:cNvPr id="498" name="任意多边形: 形状 497"/>
          <p:cNvSpPr/>
          <p:nvPr/>
        </p:nvSpPr>
        <p:spPr>
          <a:xfrm>
            <a:off x="1636201" y="-5773460"/>
            <a:ext cx="12470" cy="12470"/>
          </a:xfrm>
          <a:custGeom>
            <a:avLst/>
            <a:gdLst/>
            <a:ahLst/>
            <a:cxnLst/>
            <a:rect l="l" t="t" r="r" b="b"/>
            <a:pathLst>
              <a:path/>
            </a:pathLst>
          </a:custGeom>
          <a:noFill/>
          <a:ln w="1256" cap="flat">
            <a:solidFill>
              <a:srgbClr val="232E61"/>
            </a:solidFill>
            <a:prstDash val="solid"/>
            <a:miter/>
          </a:ln>
        </p:spPr>
        <p:txBody>
          <a:bodyPr rtlCol="0" anchor="ctr"/>
          <a:lstStyle/>
          <a:p>
            <a:endParaRPr lang="zh-CN" altLang="en-US"/>
          </a:p>
        </p:txBody>
      </p:sp>
      <p:sp>
        <p:nvSpPr>
          <p:cNvPr id="509" name="任意多边形: 形状 508"/>
          <p:cNvSpPr/>
          <p:nvPr/>
        </p:nvSpPr>
        <p:spPr>
          <a:xfrm>
            <a:off x="1636201" y="-5773460"/>
            <a:ext cx="12470" cy="12470"/>
          </a:xfrm>
          <a:custGeom>
            <a:avLst/>
            <a:gdLst/>
            <a:ahLst/>
            <a:cxnLst/>
            <a:rect l="l" t="t" r="r" b="b"/>
            <a:pathLst>
              <a:path/>
            </a:pathLst>
          </a:custGeom>
          <a:noFill/>
          <a:ln w="1256" cap="flat">
            <a:solidFill>
              <a:srgbClr val="232E61"/>
            </a:solidFill>
            <a:prstDash val="solid"/>
            <a:miter/>
          </a:ln>
        </p:spPr>
        <p:txBody>
          <a:bodyPr rtlCol="0" anchor="ctr"/>
          <a:lstStyle/>
          <a:p>
            <a:endParaRPr lang="zh-CN" altLang="en-US"/>
          </a:p>
        </p:txBody>
      </p:sp>
      <p:sp>
        <p:nvSpPr>
          <p:cNvPr id="516" name="任意多边形: 形状 515"/>
          <p:cNvSpPr/>
          <p:nvPr/>
        </p:nvSpPr>
        <p:spPr>
          <a:xfrm>
            <a:off x="1636201" y="-5773460"/>
            <a:ext cx="12470" cy="12470"/>
          </a:xfrm>
          <a:custGeom>
            <a:avLst/>
            <a:gdLst/>
            <a:ahLst/>
            <a:cxnLst/>
            <a:rect l="l" t="t" r="r" b="b"/>
            <a:pathLst>
              <a:path/>
            </a:pathLst>
          </a:custGeom>
          <a:noFill/>
          <a:ln w="1256" cap="flat">
            <a:solidFill>
              <a:srgbClr val="232E61"/>
            </a:solidFill>
            <a:prstDash val="solid"/>
            <a:miter/>
          </a:ln>
        </p:spPr>
        <p:txBody>
          <a:bodyPr rtlCol="0" anchor="ctr"/>
          <a:lstStyle/>
          <a:p>
            <a:endParaRPr lang="zh-CN" altLang="en-US"/>
          </a:p>
        </p:txBody>
      </p:sp>
      <p:sp>
        <p:nvSpPr>
          <p:cNvPr id="527" name="任意多边形: 形状 526"/>
          <p:cNvSpPr/>
          <p:nvPr/>
        </p:nvSpPr>
        <p:spPr>
          <a:xfrm>
            <a:off x="1636201" y="-5773460"/>
            <a:ext cx="12470" cy="12470"/>
          </a:xfrm>
          <a:custGeom>
            <a:avLst/>
            <a:gdLst/>
            <a:ahLst/>
            <a:cxnLst/>
            <a:rect l="l" t="t" r="r" b="b"/>
            <a:pathLst>
              <a:path/>
            </a:pathLst>
          </a:custGeom>
          <a:noFill/>
          <a:ln w="1168" cap="flat">
            <a:solidFill>
              <a:srgbClr val="232E61"/>
            </a:solidFill>
            <a:prstDash val="solid"/>
            <a:miter/>
          </a:ln>
        </p:spPr>
        <p:txBody>
          <a:bodyPr rtlCol="0" anchor="ctr"/>
          <a:lstStyle/>
          <a:p>
            <a:endParaRPr lang="zh-CN" altLang="en-US"/>
          </a:p>
        </p:txBody>
      </p:sp>
      <p:sp>
        <p:nvSpPr>
          <p:cNvPr id="534" name="任意多边形: 形状 533"/>
          <p:cNvSpPr/>
          <p:nvPr/>
        </p:nvSpPr>
        <p:spPr>
          <a:xfrm>
            <a:off x="1636201" y="-5773460"/>
            <a:ext cx="12470" cy="12470"/>
          </a:xfrm>
          <a:custGeom>
            <a:avLst/>
            <a:gdLst/>
            <a:ahLst/>
            <a:cxnLst/>
            <a:rect l="l" t="t" r="r" b="b"/>
            <a:pathLst>
              <a:path/>
            </a:pathLst>
          </a:custGeom>
          <a:noFill/>
          <a:ln w="1168" cap="flat">
            <a:solidFill>
              <a:srgbClr val="232E61"/>
            </a:solidFill>
            <a:prstDash val="solid"/>
            <a:miter/>
          </a:ln>
        </p:spPr>
        <p:txBody>
          <a:bodyPr rtlCol="0" anchor="ctr"/>
          <a:lstStyle/>
          <a:p>
            <a:endParaRPr lang="zh-CN" altLang="en-US"/>
          </a:p>
        </p:txBody>
      </p:sp>
      <p:sp>
        <p:nvSpPr>
          <p:cNvPr id="17" name="任意多边形: 形状 16"/>
          <p:cNvSpPr/>
          <p:nvPr/>
        </p:nvSpPr>
        <p:spPr>
          <a:xfrm rot="5400000" flipH="1">
            <a:off x="-120147" y="3344071"/>
            <a:ext cx="3645558" cy="3411328"/>
          </a:xfrm>
          <a:custGeom>
            <a:avLst/>
            <a:gdLst>
              <a:gd name="connsiteX0" fmla="*/ 3645558 w 3645558"/>
              <a:gd name="connsiteY0" fmla="*/ 3411328 h 3411328"/>
              <a:gd name="connsiteX1" fmla="*/ 0 w 3645558"/>
              <a:gd name="connsiteY1" fmla="*/ 3411328 h 3411328"/>
              <a:gd name="connsiteX2" fmla="*/ 0 w 3645558"/>
              <a:gd name="connsiteY2" fmla="*/ 0 h 3411328"/>
              <a:gd name="connsiteX3" fmla="*/ 107050 w 3645558"/>
              <a:gd name="connsiteY3" fmla="*/ 10228 h 3411328"/>
              <a:gd name="connsiteX4" fmla="*/ 400011 w 3645558"/>
              <a:gd name="connsiteY4" fmla="*/ 165782 h 3411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5558" h="3411328">
                <a:moveTo>
                  <a:pt x="3645558" y="3411328"/>
                </a:moveTo>
                <a:lnTo>
                  <a:pt x="0" y="3411328"/>
                </a:lnTo>
                <a:lnTo>
                  <a:pt x="0" y="0"/>
                </a:lnTo>
                <a:lnTo>
                  <a:pt x="107050" y="10228"/>
                </a:lnTo>
                <a:cubicBezTo>
                  <a:pt x="214498" y="30969"/>
                  <a:pt x="317049" y="82820"/>
                  <a:pt x="400011" y="165782"/>
                </a:cubicBezTo>
                <a:close/>
              </a:path>
            </a:pathLst>
          </a:custGeom>
          <a:solidFill>
            <a:srgbClr val="355678"/>
          </a:solidFill>
          <a:ln w="45692" cap="flat">
            <a:noFill/>
            <a:prstDash val="solid"/>
            <a:miter/>
          </a:ln>
        </p:spPr>
        <p:txBody>
          <a:bodyPr rtlCol="0" anchor="ctr"/>
          <a:lstStyle/>
          <a:p>
            <a:endParaRPr lang="zh-CN" altLang="en-US">
              <a:noFill/>
            </a:endParaRPr>
          </a:p>
        </p:txBody>
      </p:sp>
      <p:sp>
        <p:nvSpPr>
          <p:cNvPr id="18" name="任意多边形: 形状 17"/>
          <p:cNvSpPr/>
          <p:nvPr/>
        </p:nvSpPr>
        <p:spPr>
          <a:xfrm rot="5400000" flipH="1">
            <a:off x="10161499" y="4842014"/>
            <a:ext cx="1377125" cy="2683877"/>
          </a:xfrm>
          <a:custGeom>
            <a:avLst/>
            <a:gdLst>
              <a:gd name="connsiteX0" fmla="*/ 1377125 w 1377125"/>
              <a:gd name="connsiteY0" fmla="*/ 1071179 h 2683877"/>
              <a:gd name="connsiteX1" fmla="*/ 1211200 w 1377125"/>
              <a:gd name="connsiteY1" fmla="*/ 1472677 h 2683877"/>
              <a:gd name="connsiteX2" fmla="*/ 0 w 1377125"/>
              <a:gd name="connsiteY2" fmla="*/ 2683877 h 2683877"/>
              <a:gd name="connsiteX3" fmla="*/ 0 w 1377125"/>
              <a:gd name="connsiteY3" fmla="*/ 0 h 2683877"/>
              <a:gd name="connsiteX4" fmla="*/ 541517 w 1377125"/>
              <a:gd name="connsiteY4" fmla="*/ 0 h 2683877"/>
              <a:gd name="connsiteX5" fmla="*/ 1211200 w 1377125"/>
              <a:gd name="connsiteY5" fmla="*/ 669683 h 2683877"/>
              <a:gd name="connsiteX6" fmla="*/ 1377125 w 1377125"/>
              <a:gd name="connsiteY6" fmla="*/ 1071179 h 268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7125" h="2683877">
                <a:moveTo>
                  <a:pt x="1377125" y="1071179"/>
                </a:moveTo>
                <a:cubicBezTo>
                  <a:pt x="1377125" y="1216620"/>
                  <a:pt x="1321816" y="1362060"/>
                  <a:pt x="1211200" y="1472677"/>
                </a:cubicBezTo>
                <a:lnTo>
                  <a:pt x="0" y="2683877"/>
                </a:lnTo>
                <a:lnTo>
                  <a:pt x="0" y="0"/>
                </a:lnTo>
                <a:lnTo>
                  <a:pt x="541517" y="0"/>
                </a:lnTo>
                <a:lnTo>
                  <a:pt x="1211200" y="669683"/>
                </a:lnTo>
                <a:cubicBezTo>
                  <a:pt x="1321816" y="780299"/>
                  <a:pt x="1377125" y="925739"/>
                  <a:pt x="1377125" y="1071179"/>
                </a:cubicBezTo>
                <a:close/>
              </a:path>
            </a:pathLst>
          </a:custGeom>
          <a:solidFill>
            <a:srgbClr val="7F9CB9">
              <a:alpha val="99000"/>
            </a:srgbClr>
          </a:solidFill>
          <a:ln w="45692" cap="flat">
            <a:noFill/>
            <a:prstDash val="solid"/>
            <a:miter/>
          </a:ln>
        </p:spPr>
        <p:txBody>
          <a:bodyPr rtlCol="0" anchor="ctr"/>
          <a:lstStyle/>
          <a:p>
            <a:endParaRPr lang="zh-CN" altLang="en-US"/>
          </a:p>
        </p:txBody>
      </p:sp>
      <p:sp>
        <p:nvSpPr>
          <p:cNvPr id="19" name="任意多边形: 形状 18"/>
          <p:cNvSpPr/>
          <p:nvPr/>
        </p:nvSpPr>
        <p:spPr>
          <a:xfrm rot="5400000" flipH="1">
            <a:off x="4159327" y="5582021"/>
            <a:ext cx="745308" cy="1843810"/>
          </a:xfrm>
          <a:custGeom>
            <a:avLst/>
            <a:gdLst>
              <a:gd name="connsiteX0" fmla="*/ 994209 w 994209"/>
              <a:gd name="connsiteY0" fmla="*/ 1229782 h 2459564"/>
              <a:gd name="connsiteX1" fmla="*/ 828285 w 994209"/>
              <a:gd name="connsiteY1" fmla="*/ 1631279 h 2459564"/>
              <a:gd name="connsiteX2" fmla="*/ 0 w 994209"/>
              <a:gd name="connsiteY2" fmla="*/ 2459564 h 2459564"/>
              <a:gd name="connsiteX3" fmla="*/ 0 w 994209"/>
              <a:gd name="connsiteY3" fmla="*/ 0 h 2459564"/>
              <a:gd name="connsiteX4" fmla="*/ 828285 w 994209"/>
              <a:gd name="connsiteY4" fmla="*/ 828285 h 2459564"/>
              <a:gd name="connsiteX5" fmla="*/ 994209 w 994209"/>
              <a:gd name="connsiteY5" fmla="*/ 1229782 h 245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4209" h="2459564">
                <a:moveTo>
                  <a:pt x="994209" y="1229782"/>
                </a:moveTo>
                <a:cubicBezTo>
                  <a:pt x="994209" y="1375223"/>
                  <a:pt x="938901" y="1520663"/>
                  <a:pt x="828285" y="1631279"/>
                </a:cubicBezTo>
                <a:lnTo>
                  <a:pt x="0" y="2459564"/>
                </a:lnTo>
                <a:lnTo>
                  <a:pt x="0" y="0"/>
                </a:lnTo>
                <a:lnTo>
                  <a:pt x="828285" y="828285"/>
                </a:lnTo>
                <a:cubicBezTo>
                  <a:pt x="938901" y="938901"/>
                  <a:pt x="994209" y="1084342"/>
                  <a:pt x="994209" y="1229782"/>
                </a:cubicBezTo>
                <a:close/>
              </a:path>
            </a:pathLst>
          </a:custGeom>
          <a:solidFill>
            <a:srgbClr val="858DBB">
              <a:alpha val="10000"/>
            </a:srgbClr>
          </a:solidFill>
          <a:ln w="45692" cap="flat">
            <a:noFill/>
            <a:prstDash val="solid"/>
            <a:miter/>
          </a:ln>
        </p:spPr>
        <p:txBody>
          <a:bodyPr rtlCol="0" anchor="ctr"/>
          <a:lstStyle/>
          <a:p>
            <a:endParaRPr lang="zh-CN" altLang="en-US"/>
          </a:p>
        </p:txBody>
      </p:sp>
      <p:sp>
        <p:nvSpPr>
          <p:cNvPr id="20" name="任意多边形: 形状 19"/>
          <p:cNvSpPr/>
          <p:nvPr/>
        </p:nvSpPr>
        <p:spPr>
          <a:xfrm rot="10800000" flipH="1" flipV="1">
            <a:off x="161290" y="86360"/>
            <a:ext cx="4909820" cy="5806440"/>
          </a:xfrm>
          <a:custGeom>
            <a:avLst/>
            <a:gdLst>
              <a:gd name="connsiteX0" fmla="*/ 5984043 w 5984043"/>
              <a:gd name="connsiteY0" fmla="*/ 1493827 h 7619582"/>
              <a:gd name="connsiteX1" fmla="*/ 5984043 w 5984043"/>
              <a:gd name="connsiteY1" fmla="*/ 7015460 h 7619582"/>
              <a:gd name="connsiteX2" fmla="*/ 5379921 w 5984043"/>
              <a:gd name="connsiteY2" fmla="*/ 7619582 h 7619582"/>
              <a:gd name="connsiteX3" fmla="*/ 3129365 w 5984043"/>
              <a:gd name="connsiteY3" fmla="*/ 7619582 h 7619582"/>
              <a:gd name="connsiteX4" fmla="*/ 165926 w 5984043"/>
              <a:gd name="connsiteY4" fmla="*/ 4656140 h 7619582"/>
              <a:gd name="connsiteX5" fmla="*/ 165926 w 5984043"/>
              <a:gd name="connsiteY5" fmla="*/ 3853146 h 7619582"/>
              <a:gd name="connsiteX6" fmla="*/ 3853146 w 5984043"/>
              <a:gd name="connsiteY6" fmla="*/ 165924 h 7619582"/>
              <a:gd name="connsiteX7" fmla="*/ 4656140 w 5984043"/>
              <a:gd name="connsiteY7" fmla="*/ 165924 h 761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4043" h="7619582">
                <a:moveTo>
                  <a:pt x="5984043" y="1493827"/>
                </a:moveTo>
                <a:lnTo>
                  <a:pt x="5984043" y="7015460"/>
                </a:lnTo>
                <a:lnTo>
                  <a:pt x="5379921" y="7619582"/>
                </a:lnTo>
                <a:lnTo>
                  <a:pt x="3129365" y="7619582"/>
                </a:lnTo>
                <a:lnTo>
                  <a:pt x="165926" y="4656140"/>
                </a:lnTo>
                <a:cubicBezTo>
                  <a:pt x="-55308" y="4434909"/>
                  <a:pt x="-55308" y="4074380"/>
                  <a:pt x="165926" y="3853146"/>
                </a:cubicBezTo>
                <a:lnTo>
                  <a:pt x="3853146" y="165924"/>
                </a:lnTo>
                <a:cubicBezTo>
                  <a:pt x="4074378" y="-55308"/>
                  <a:pt x="4434906" y="-55308"/>
                  <a:pt x="4656140" y="165924"/>
                </a:cubicBezTo>
                <a:close/>
              </a:path>
            </a:pathLst>
          </a:custGeom>
          <a:blipFill dpi="0" rotWithShape="1">
            <a:blip r:embed="rId3" cstate="print"/>
            <a:srcRect/>
            <a:stretch>
              <a:fillRect l="-47000" t="-2000" r="-6000" b="-1000"/>
            </a:stretch>
          </a:blipFill>
          <a:ln w="45692" cap="flat">
            <a:noFill/>
            <a:prstDash val="solid"/>
            <a:miter/>
          </a:ln>
        </p:spPr>
        <p:txBody>
          <a:bodyPr rtlCol="0" anchor="ctr"/>
          <a:lstStyle/>
          <a:p>
            <a:endParaRPr lang="zh-CN" altLang="en-US"/>
          </a:p>
        </p:txBody>
      </p:sp>
      <p:sp>
        <p:nvSpPr>
          <p:cNvPr id="46" name="文本框 45"/>
          <p:cNvSpPr txBox="1"/>
          <p:nvPr/>
        </p:nvSpPr>
        <p:spPr>
          <a:xfrm>
            <a:off x="6667500" y="4281805"/>
            <a:ext cx="4191000" cy="1695416"/>
          </a:xfrm>
          <a:prstGeom prst="flowChartTerminator">
            <a:avLst/>
          </a:prstGeom>
          <a:solidFill>
            <a:srgbClr val="355678"/>
          </a:solidFill>
          <a:effectLst>
            <a:outerShdw blurRad="50800" dist="38100" dir="2700000" algn="tl" rotWithShape="0">
              <a:prstClr val="black">
                <a:alpha val="20000"/>
              </a:prstClr>
            </a:outerShdw>
          </a:effectLst>
        </p:spPr>
        <p:txBody>
          <a:bodyPr wrap="square" rtlCol="0">
            <a:spAutoFit/>
          </a:bodyPr>
          <a:lstStyle/>
          <a:p>
            <a:pPr algn="ctr" fontAlgn="auto">
              <a:lnSpc>
                <a:spcPct val="150000"/>
              </a:lnSpc>
            </a:pPr>
            <a:r>
              <a:rPr lang="zh-CN" altLang="en-US" sz="2400" b="1" dirty="0">
                <a:solidFill>
                  <a:schemeClr val="bg1"/>
                </a:solidFill>
                <a:latin typeface="微软雅黑" panose="020B0503020204020204" pitchFamily="34" charset="-122"/>
                <a:ea typeface="微软雅黑" panose="020B0503020204020204" pitchFamily="34" charset="-122"/>
              </a:rPr>
              <a:t>西北政法大学图书馆</a:t>
            </a:r>
          </a:p>
          <a:p>
            <a:pPr algn="ctr" fontAlgn="auto">
              <a:lnSpc>
                <a:spcPct val="150000"/>
              </a:lnSpc>
            </a:pPr>
            <a:r>
              <a:rPr lang="zh-CN" altLang="en-US" sz="2400" b="1" dirty="0" smtClean="0">
                <a:solidFill>
                  <a:schemeClr val="bg1"/>
                </a:solidFill>
                <a:latin typeface="微软雅黑" panose="020B0503020204020204" pitchFamily="34" charset="-122"/>
                <a:ea typeface="微软雅黑" panose="020B0503020204020204" pitchFamily="34" charset="-122"/>
              </a:rPr>
              <a:t>馆长    张</a:t>
            </a:r>
            <a:r>
              <a:rPr lang="zh-CN" altLang="en-US" sz="2400" b="1" dirty="0">
                <a:solidFill>
                  <a:schemeClr val="bg1"/>
                </a:solidFill>
                <a:latin typeface="微软雅黑" panose="020B0503020204020204" pitchFamily="34" charset="-122"/>
                <a:ea typeface="微软雅黑" panose="020B0503020204020204" pitchFamily="34" charset="-122"/>
              </a:rPr>
              <a:t>宏</a:t>
            </a:r>
            <a:r>
              <a:rPr lang="zh-CN" altLang="en-US" sz="2400" b="1" dirty="0" smtClean="0">
                <a:solidFill>
                  <a:schemeClr val="bg1"/>
                </a:solidFill>
                <a:latin typeface="微软雅黑" panose="020B0503020204020204" pitchFamily="34" charset="-122"/>
                <a:ea typeface="微软雅黑" panose="020B0503020204020204" pitchFamily="34" charset="-122"/>
              </a:rPr>
              <a:t>斌</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4765184" y="1740960"/>
            <a:ext cx="7818236" cy="1568450"/>
          </a:xfrm>
          <a:prstGeom prst="rect">
            <a:avLst/>
          </a:prstGeom>
          <a:noFill/>
        </p:spPr>
        <p:txBody>
          <a:bodyPr wrap="square" lIns="91440" tIns="45720" rIns="91440" bIns="45720">
            <a:spAutoFit/>
          </a:bodyPr>
          <a:lstStyle/>
          <a:p>
            <a:pPr algn="ctr">
              <a:lnSpc>
                <a:spcPct val="150000"/>
              </a:lnSpc>
            </a:pPr>
            <a:r>
              <a:rPr lang="zh-CN" altLang="en-US" sz="4400" b="1" dirty="0">
                <a:ln w="0"/>
                <a:solidFill>
                  <a:srgbClr val="355678"/>
                </a:solidFill>
                <a:effectLst>
                  <a:outerShdw blurRad="38100" dist="19050" dir="2700000" algn="tl" rotWithShape="0">
                    <a:schemeClr val="dk1">
                      <a:alpha val="40000"/>
                    </a:schemeClr>
                  </a:outerShdw>
                </a:effectLst>
              </a:rPr>
              <a:t>从小聪明到大智慧还有多远？</a:t>
            </a:r>
            <a:endParaRPr lang="zh-CN" altLang="en-US" sz="4800" b="1" dirty="0">
              <a:ln w="0"/>
              <a:solidFill>
                <a:srgbClr val="355678"/>
              </a:solidFill>
              <a:effectLst>
                <a:outerShdw blurRad="38100" dist="19050" dir="2700000" algn="tl" rotWithShape="0">
                  <a:schemeClr val="dk1">
                    <a:alpha val="40000"/>
                  </a:schemeClr>
                </a:outerShdw>
              </a:effectLst>
            </a:endParaRPr>
          </a:p>
          <a:p>
            <a:pPr algn="ctr">
              <a:lnSpc>
                <a:spcPct val="150000"/>
              </a:lnSpc>
            </a:pPr>
            <a:r>
              <a:rPr lang="en-US" altLang="zh-CN" sz="2000" b="1" dirty="0" smtClean="0">
                <a:ln w="0"/>
                <a:solidFill>
                  <a:srgbClr val="355678"/>
                </a:solidFill>
                <a:effectLst>
                  <a:outerShdw blurRad="38100" dist="19050" dir="2700000" algn="tl" rotWithShape="0">
                    <a:schemeClr val="dk1">
                      <a:alpha val="40000"/>
                    </a:schemeClr>
                  </a:outerShdw>
                </a:effectLst>
              </a:rPr>
              <a:t>——</a:t>
            </a:r>
            <a:r>
              <a:rPr lang="zh-CN" altLang="en-US" sz="2000" b="1" dirty="0">
                <a:ln w="0"/>
                <a:solidFill>
                  <a:srgbClr val="355678"/>
                </a:solidFill>
                <a:effectLst>
                  <a:outerShdw blurRad="38100" dist="19050" dir="2700000" algn="tl" rotWithShape="0">
                    <a:schemeClr val="dk1">
                      <a:alpha val="40000"/>
                    </a:schemeClr>
                  </a:outerShdw>
                </a:effectLst>
              </a:rPr>
              <a:t>关于智慧图书馆</a:t>
            </a:r>
            <a:r>
              <a:rPr lang="zh-CN" altLang="en-US" sz="2000" b="1" dirty="0" smtClean="0">
                <a:ln w="0"/>
                <a:solidFill>
                  <a:srgbClr val="355678"/>
                </a:solidFill>
                <a:effectLst>
                  <a:outerShdw blurRad="38100" dist="19050" dir="2700000" algn="tl" rotWithShape="0">
                    <a:schemeClr val="dk1">
                      <a:alpha val="40000"/>
                    </a:schemeClr>
                  </a:outerShdw>
                </a:effectLst>
              </a:rPr>
              <a:t>（</a:t>
            </a:r>
            <a:r>
              <a:rPr lang="en-US" altLang="zh-CN" sz="2000" b="1" dirty="0" smtClean="0">
                <a:ln w="0"/>
                <a:solidFill>
                  <a:srgbClr val="355678"/>
                </a:solidFill>
                <a:effectLst>
                  <a:outerShdw blurRad="38100" dist="19050" dir="2700000" algn="tl" rotWithShape="0">
                    <a:schemeClr val="dk1">
                      <a:alpha val="40000"/>
                    </a:schemeClr>
                  </a:outerShdw>
                </a:effectLst>
              </a:rPr>
              <a:t>S</a:t>
            </a:r>
            <a:r>
              <a:rPr lang="en-US" altLang="zh-CN" sz="2000" b="1" dirty="0" smtClean="0">
                <a:ln w="0"/>
                <a:solidFill>
                  <a:srgbClr val="355678"/>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mart Library</a:t>
            </a:r>
            <a:r>
              <a:rPr lang="zh-CN" altLang="en-US" sz="2000" b="1" dirty="0" smtClean="0">
                <a:ln w="0"/>
                <a:solidFill>
                  <a:srgbClr val="355678"/>
                </a:solidFill>
                <a:effectLst>
                  <a:outerShdw blurRad="38100" dist="19050" dir="2700000" algn="tl" rotWithShape="0">
                    <a:schemeClr val="dk1">
                      <a:alpha val="40000"/>
                    </a:schemeClr>
                  </a:outerShdw>
                </a:effectLst>
              </a:rPr>
              <a:t>）</a:t>
            </a:r>
            <a:r>
              <a:rPr lang="zh-CN" altLang="en-US" sz="2000" b="1" dirty="0">
                <a:ln w="0"/>
                <a:solidFill>
                  <a:srgbClr val="355678"/>
                </a:solidFill>
                <a:effectLst>
                  <a:outerShdw blurRad="38100" dist="19050" dir="2700000" algn="tl" rotWithShape="0">
                    <a:schemeClr val="dk1">
                      <a:alpha val="40000"/>
                    </a:schemeClr>
                  </a:outerShdw>
                </a:effectLst>
              </a:rPr>
              <a:t>建设的点滴思考</a:t>
            </a:r>
          </a:p>
        </p:txBody>
      </p:sp>
      <p:pic>
        <p:nvPicPr>
          <p:cNvPr id="5" name="图片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935460" y="-20602"/>
            <a:ext cx="1266696" cy="122040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0"/>
                                        </p:tgtEl>
                                      </p:cBhvr>
                                    </p:animEffect>
                                    <p:animScale>
                                      <p:cBhvr>
                                        <p:cTn id="7" dur="500" autoRev="1" fill="hold"/>
                                        <p:tgtEl>
                                          <p:spTgt spid="20"/>
                                        </p:tgtEl>
                                      </p:cBhvr>
                                      <p:by x="105000" y="105000"/>
                                    </p:animScale>
                                  </p:childTnLst>
                                </p:cTn>
                              </p:par>
                              <p:par>
                                <p:cTn id="8" presetID="22" presetClass="entr" presetSubtype="4" fill="hold" grpId="0" nodeType="withEffect">
                                  <p:stCondLst>
                                    <p:cond delay="50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22" presetClass="entr" presetSubtype="4" fill="hold" grpId="0" nodeType="withEffect">
                                  <p:stCondLst>
                                    <p:cond delay="50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par>
                                <p:cTn id="14" presetID="53" presetClass="entr" presetSubtype="16" fill="hold" grpId="0" nodeType="withEffect">
                                  <p:stCondLst>
                                    <p:cond delay="500"/>
                                  </p:stCondLst>
                                  <p:childTnLst>
                                    <p:set>
                                      <p:cBhvr>
                                        <p:cTn id="15" dur="1" fill="hold">
                                          <p:stCondLst>
                                            <p:cond delay="0"/>
                                          </p:stCondLst>
                                        </p:cTn>
                                        <p:tgtEl>
                                          <p:spTgt spid="46"/>
                                        </p:tgtEl>
                                        <p:attrNameLst>
                                          <p:attrName>style.visibility</p:attrName>
                                        </p:attrNameLst>
                                      </p:cBhvr>
                                      <p:to>
                                        <p:strVal val="visible"/>
                                      </p:to>
                                    </p:set>
                                    <p:anim calcmode="lin" valueType="num">
                                      <p:cBhvr>
                                        <p:cTn id="16" dur="750" fill="hold"/>
                                        <p:tgtEl>
                                          <p:spTgt spid="46"/>
                                        </p:tgtEl>
                                        <p:attrNameLst>
                                          <p:attrName>ppt_w</p:attrName>
                                        </p:attrNameLst>
                                      </p:cBhvr>
                                      <p:tavLst>
                                        <p:tav tm="0">
                                          <p:val>
                                            <p:fltVal val="0"/>
                                          </p:val>
                                        </p:tav>
                                        <p:tav tm="100000">
                                          <p:val>
                                            <p:strVal val="#ppt_w"/>
                                          </p:val>
                                        </p:tav>
                                      </p:tavLst>
                                    </p:anim>
                                    <p:anim calcmode="lin" valueType="num">
                                      <p:cBhvr>
                                        <p:cTn id="17" dur="750" fill="hold"/>
                                        <p:tgtEl>
                                          <p:spTgt spid="46"/>
                                        </p:tgtEl>
                                        <p:attrNameLst>
                                          <p:attrName>ppt_h</p:attrName>
                                        </p:attrNameLst>
                                      </p:cBhvr>
                                      <p:tavLst>
                                        <p:tav tm="0">
                                          <p:val>
                                            <p:fltVal val="0"/>
                                          </p:val>
                                        </p:tav>
                                        <p:tav tm="100000">
                                          <p:val>
                                            <p:strVal val="#ppt_h"/>
                                          </p:val>
                                        </p:tav>
                                      </p:tavLst>
                                    </p:anim>
                                    <p:animEffect transition="in" filter="fade">
                                      <p:cBhvr>
                                        <p:cTn id="18"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bldLvl="0" animBg="1"/>
      <p:bldP spid="46"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形状 6"/>
          <p:cNvSpPr/>
          <p:nvPr/>
        </p:nvSpPr>
        <p:spPr>
          <a:xfrm rot="16200000">
            <a:off x="10096994" y="4777956"/>
            <a:ext cx="1808314" cy="2380797"/>
          </a:xfrm>
          <a:custGeom>
            <a:avLst/>
            <a:gdLst>
              <a:gd name="connsiteX0" fmla="*/ 3645558 w 3645558"/>
              <a:gd name="connsiteY0" fmla="*/ 3411328 h 3411328"/>
              <a:gd name="connsiteX1" fmla="*/ 0 w 3645558"/>
              <a:gd name="connsiteY1" fmla="*/ 3411328 h 3411328"/>
              <a:gd name="connsiteX2" fmla="*/ 0 w 3645558"/>
              <a:gd name="connsiteY2" fmla="*/ 0 h 3411328"/>
              <a:gd name="connsiteX3" fmla="*/ 107050 w 3645558"/>
              <a:gd name="connsiteY3" fmla="*/ 10228 h 3411328"/>
              <a:gd name="connsiteX4" fmla="*/ 400011 w 3645558"/>
              <a:gd name="connsiteY4" fmla="*/ 165782 h 3411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5558" h="3411328">
                <a:moveTo>
                  <a:pt x="3645558" y="3411328"/>
                </a:moveTo>
                <a:lnTo>
                  <a:pt x="0" y="3411328"/>
                </a:lnTo>
                <a:lnTo>
                  <a:pt x="0" y="0"/>
                </a:lnTo>
                <a:lnTo>
                  <a:pt x="107050" y="10228"/>
                </a:lnTo>
                <a:cubicBezTo>
                  <a:pt x="214498" y="30969"/>
                  <a:pt x="317049" y="82820"/>
                  <a:pt x="400011" y="165782"/>
                </a:cubicBezTo>
                <a:close/>
              </a:path>
            </a:pathLst>
          </a:custGeom>
          <a:gradFill>
            <a:gsLst>
              <a:gs pos="1000">
                <a:srgbClr val="7F9CB9"/>
              </a:gs>
              <a:gs pos="100000">
                <a:srgbClr val="355678"/>
              </a:gs>
            </a:gsLst>
            <a:lin ang="5400000" scaled="1"/>
          </a:gradFill>
          <a:ln w="45692" cap="flat">
            <a:noFill/>
            <a:prstDash val="solid"/>
            <a:miter/>
          </a:ln>
        </p:spPr>
        <p:txBody>
          <a:bodyPr rtlCol="0" anchor="ctr"/>
          <a:lstStyle/>
          <a:p>
            <a:endParaRPr lang="zh-CN" altLang="en-US">
              <a:noFill/>
            </a:endParaRPr>
          </a:p>
        </p:txBody>
      </p:sp>
      <p:sp>
        <p:nvSpPr>
          <p:cNvPr id="8" name="任意多边形: 形状 7"/>
          <p:cNvSpPr/>
          <p:nvPr/>
        </p:nvSpPr>
        <p:spPr>
          <a:xfrm rot="16200000">
            <a:off x="762794" y="4093818"/>
            <a:ext cx="2012420" cy="3544970"/>
          </a:xfrm>
          <a:custGeom>
            <a:avLst/>
            <a:gdLst>
              <a:gd name="connsiteX0" fmla="*/ 1377125 w 1377125"/>
              <a:gd name="connsiteY0" fmla="*/ 1071179 h 2683877"/>
              <a:gd name="connsiteX1" fmla="*/ 1211200 w 1377125"/>
              <a:gd name="connsiteY1" fmla="*/ 1472677 h 2683877"/>
              <a:gd name="connsiteX2" fmla="*/ 0 w 1377125"/>
              <a:gd name="connsiteY2" fmla="*/ 2683877 h 2683877"/>
              <a:gd name="connsiteX3" fmla="*/ 0 w 1377125"/>
              <a:gd name="connsiteY3" fmla="*/ 0 h 2683877"/>
              <a:gd name="connsiteX4" fmla="*/ 541517 w 1377125"/>
              <a:gd name="connsiteY4" fmla="*/ 0 h 2683877"/>
              <a:gd name="connsiteX5" fmla="*/ 1211200 w 1377125"/>
              <a:gd name="connsiteY5" fmla="*/ 669683 h 2683877"/>
              <a:gd name="connsiteX6" fmla="*/ 1377125 w 1377125"/>
              <a:gd name="connsiteY6" fmla="*/ 1071179 h 268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7125" h="2683877">
                <a:moveTo>
                  <a:pt x="1377125" y="1071179"/>
                </a:moveTo>
                <a:cubicBezTo>
                  <a:pt x="1377125" y="1216620"/>
                  <a:pt x="1321816" y="1362060"/>
                  <a:pt x="1211200" y="1472677"/>
                </a:cubicBezTo>
                <a:lnTo>
                  <a:pt x="0" y="2683877"/>
                </a:lnTo>
                <a:lnTo>
                  <a:pt x="0" y="0"/>
                </a:lnTo>
                <a:lnTo>
                  <a:pt x="541517" y="0"/>
                </a:lnTo>
                <a:lnTo>
                  <a:pt x="1211200" y="669683"/>
                </a:lnTo>
                <a:cubicBezTo>
                  <a:pt x="1321816" y="780299"/>
                  <a:pt x="1377125" y="925739"/>
                  <a:pt x="1377125" y="1071179"/>
                </a:cubicBezTo>
                <a:close/>
              </a:path>
            </a:pathLst>
          </a:custGeom>
          <a:solidFill>
            <a:schemeClr val="accent6">
              <a:alpha val="27000"/>
            </a:schemeClr>
          </a:solidFill>
          <a:ln w="45692" cap="flat">
            <a:noFill/>
            <a:prstDash val="solid"/>
            <a:miter/>
          </a:ln>
        </p:spPr>
        <p:txBody>
          <a:bodyPr rtlCol="0" anchor="ctr"/>
          <a:lstStyle/>
          <a:p>
            <a:endParaRPr lang="zh-CN" altLang="en-US"/>
          </a:p>
        </p:txBody>
      </p:sp>
      <p:sp>
        <p:nvSpPr>
          <p:cNvPr id="10" name="任意多边形: 形状 9"/>
          <p:cNvSpPr/>
          <p:nvPr/>
        </p:nvSpPr>
        <p:spPr>
          <a:xfrm rot="10800000" flipH="1" flipV="1">
            <a:off x="86766" y="4674"/>
            <a:ext cx="4860094" cy="6508096"/>
          </a:xfrm>
          <a:custGeom>
            <a:avLst/>
            <a:gdLst>
              <a:gd name="connsiteX0" fmla="*/ 5984043 w 5984043"/>
              <a:gd name="connsiteY0" fmla="*/ 1493827 h 7619582"/>
              <a:gd name="connsiteX1" fmla="*/ 5984043 w 5984043"/>
              <a:gd name="connsiteY1" fmla="*/ 7015460 h 7619582"/>
              <a:gd name="connsiteX2" fmla="*/ 5379921 w 5984043"/>
              <a:gd name="connsiteY2" fmla="*/ 7619582 h 7619582"/>
              <a:gd name="connsiteX3" fmla="*/ 3129365 w 5984043"/>
              <a:gd name="connsiteY3" fmla="*/ 7619582 h 7619582"/>
              <a:gd name="connsiteX4" fmla="*/ 165926 w 5984043"/>
              <a:gd name="connsiteY4" fmla="*/ 4656140 h 7619582"/>
              <a:gd name="connsiteX5" fmla="*/ 165926 w 5984043"/>
              <a:gd name="connsiteY5" fmla="*/ 3853146 h 7619582"/>
              <a:gd name="connsiteX6" fmla="*/ 3853146 w 5984043"/>
              <a:gd name="connsiteY6" fmla="*/ 165924 h 7619582"/>
              <a:gd name="connsiteX7" fmla="*/ 4656140 w 5984043"/>
              <a:gd name="connsiteY7" fmla="*/ 165924 h 761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4043" h="7619582">
                <a:moveTo>
                  <a:pt x="5984043" y="1493827"/>
                </a:moveTo>
                <a:lnTo>
                  <a:pt x="5984043" y="7015460"/>
                </a:lnTo>
                <a:lnTo>
                  <a:pt x="5379921" y="7619582"/>
                </a:lnTo>
                <a:lnTo>
                  <a:pt x="3129365" y="7619582"/>
                </a:lnTo>
                <a:lnTo>
                  <a:pt x="165926" y="4656140"/>
                </a:lnTo>
                <a:cubicBezTo>
                  <a:pt x="-55308" y="4434909"/>
                  <a:pt x="-55308" y="4074380"/>
                  <a:pt x="165926" y="3853146"/>
                </a:cubicBezTo>
                <a:lnTo>
                  <a:pt x="3853146" y="165924"/>
                </a:lnTo>
                <a:cubicBezTo>
                  <a:pt x="4074378" y="-55308"/>
                  <a:pt x="4434906" y="-55308"/>
                  <a:pt x="4656140" y="165924"/>
                </a:cubicBezTo>
                <a:close/>
              </a:path>
            </a:pathLst>
          </a:custGeom>
          <a:blipFill dpi="0" rotWithShape="1">
            <a:blip r:embed="rId3" cstate="print"/>
            <a:srcRect/>
            <a:stretch>
              <a:fillRect l="-76219" r="-39000"/>
            </a:stretch>
          </a:blipFill>
          <a:ln w="45692" cap="flat">
            <a:noFill/>
            <a:prstDash val="solid"/>
            <a:miter/>
          </a:ln>
        </p:spPr>
        <p:txBody>
          <a:bodyPr rtlCol="0" anchor="ctr"/>
          <a:lstStyle/>
          <a:p>
            <a:endParaRPr lang="zh-CN" altLang="en-US"/>
          </a:p>
        </p:txBody>
      </p:sp>
      <p:sp>
        <p:nvSpPr>
          <p:cNvPr id="11" name="任意多边形: 形状 10"/>
          <p:cNvSpPr/>
          <p:nvPr/>
        </p:nvSpPr>
        <p:spPr>
          <a:xfrm flipH="1">
            <a:off x="-50371" y="4226"/>
            <a:ext cx="4897844" cy="6852908"/>
          </a:xfrm>
          <a:custGeom>
            <a:avLst/>
            <a:gdLst>
              <a:gd name="connsiteX0" fmla="*/ 0 w 4581525"/>
              <a:gd name="connsiteY0" fmla="*/ 0 h 6410325"/>
              <a:gd name="connsiteX1" fmla="*/ 4586288 w 4581525"/>
              <a:gd name="connsiteY1" fmla="*/ 0 h 6410325"/>
              <a:gd name="connsiteX2" fmla="*/ 4586288 w 4581525"/>
              <a:gd name="connsiteY2" fmla="*/ 6415088 h 6410325"/>
              <a:gd name="connsiteX3" fmla="*/ 0 w 4581525"/>
              <a:gd name="connsiteY3" fmla="*/ 6415088 h 6410325"/>
            </a:gdLst>
            <a:ahLst/>
            <a:cxnLst>
              <a:cxn ang="0">
                <a:pos x="connsiteX0" y="connsiteY0"/>
              </a:cxn>
              <a:cxn ang="0">
                <a:pos x="connsiteX1" y="connsiteY1"/>
              </a:cxn>
              <a:cxn ang="0">
                <a:pos x="connsiteX2" y="connsiteY2"/>
              </a:cxn>
              <a:cxn ang="0">
                <a:pos x="connsiteX3" y="connsiteY3"/>
              </a:cxn>
            </a:cxnLst>
            <a:rect l="l" t="t" r="r" b="b"/>
            <a:pathLst>
              <a:path w="4581525" h="6410325">
                <a:moveTo>
                  <a:pt x="0" y="0"/>
                </a:moveTo>
                <a:lnTo>
                  <a:pt x="4586288" y="0"/>
                </a:lnTo>
                <a:lnTo>
                  <a:pt x="4586288" y="6415088"/>
                </a:lnTo>
                <a:lnTo>
                  <a:pt x="0" y="6415088"/>
                </a:lnTo>
                <a:close/>
              </a:path>
            </a:pathLst>
          </a:custGeom>
          <a:noFill/>
          <a:ln w="9525" cap="flat">
            <a:noFill/>
            <a:prstDash val="solid"/>
            <a:miter/>
          </a:ln>
        </p:spPr>
        <p:txBody>
          <a:bodyPr rtlCol="0" anchor="ctr"/>
          <a:lstStyle/>
          <a:p>
            <a:endParaRPr lang="zh-CN" altLang="en-US"/>
          </a:p>
        </p:txBody>
      </p:sp>
      <p:sp>
        <p:nvSpPr>
          <p:cNvPr id="30" name="文本框 29"/>
          <p:cNvSpPr txBox="1"/>
          <p:nvPr/>
        </p:nvSpPr>
        <p:spPr>
          <a:xfrm>
            <a:off x="5033645" y="3286125"/>
            <a:ext cx="7087235" cy="645160"/>
          </a:xfrm>
          <a:prstGeom prst="rect">
            <a:avLst/>
          </a:prstGeom>
          <a:noFill/>
        </p:spPr>
        <p:txBody>
          <a:bodyPr wrap="square" rtlCol="0">
            <a:spAutoFit/>
          </a:bodyPr>
          <a:lstStyle/>
          <a:p>
            <a:pPr algn="dist"/>
            <a:r>
              <a:rPr lang="zh-CN" altLang="en-US" sz="3600" b="1" dirty="0">
                <a:gradFill flip="none" rotWithShape="1">
                  <a:gsLst>
                    <a:gs pos="0">
                      <a:srgbClr val="7F9CB9">
                        <a:alpha val="90000"/>
                      </a:srgbClr>
                    </a:gs>
                    <a:gs pos="56000">
                      <a:srgbClr val="355678"/>
                    </a:gs>
                  </a:gsLst>
                  <a:lin ang="8100000" scaled="1"/>
                  <a:tileRect/>
                </a:gradFill>
                <a:latin typeface="字酷堂清楷体"/>
              </a:rPr>
              <a:t>智慧图书馆建设需要统一标准吗？</a:t>
            </a:r>
          </a:p>
        </p:txBody>
      </p:sp>
      <p:cxnSp>
        <p:nvCxnSpPr>
          <p:cNvPr id="32" name="直接连接符 31"/>
          <p:cNvCxnSpPr/>
          <p:nvPr/>
        </p:nvCxnSpPr>
        <p:spPr>
          <a:xfrm>
            <a:off x="6439704" y="3049862"/>
            <a:ext cx="3683542" cy="0"/>
          </a:xfrm>
          <a:prstGeom prst="line">
            <a:avLst/>
          </a:prstGeom>
          <a:ln w="19050">
            <a:solidFill>
              <a:schemeClr val="tx1">
                <a:lumMod val="85000"/>
                <a:lumOff val="1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11797030" y="146050"/>
            <a:ext cx="204470" cy="717550"/>
            <a:chOff x="11808754" y="349542"/>
            <a:chExt cx="204547" cy="717600"/>
          </a:xfrm>
        </p:grpSpPr>
        <p:sp>
          <p:nvSpPr>
            <p:cNvPr id="34" name="矩形 33"/>
            <p:cNvSpPr/>
            <p:nvPr/>
          </p:nvSpPr>
          <p:spPr>
            <a:xfrm>
              <a:off x="11808754" y="349542"/>
              <a:ext cx="204547" cy="108000"/>
            </a:xfrm>
            <a:prstGeom prst="rect">
              <a:avLst/>
            </a:prstGeom>
            <a:solidFill>
              <a:srgbClr val="D52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1808754" y="501942"/>
              <a:ext cx="204547" cy="108000"/>
            </a:xfrm>
            <a:prstGeom prst="rect">
              <a:avLst/>
            </a:prstGeom>
            <a:solidFill>
              <a:srgbClr val="7F9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11808754" y="654342"/>
              <a:ext cx="204547" cy="108000"/>
            </a:xfrm>
            <a:prstGeom prst="rect">
              <a:avLst/>
            </a:prstGeom>
            <a:solidFill>
              <a:srgbClr val="D52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11808754" y="806742"/>
              <a:ext cx="204547" cy="108000"/>
            </a:xfrm>
            <a:prstGeom prst="rect">
              <a:avLst/>
            </a:prstGeom>
            <a:solidFill>
              <a:srgbClr val="7F9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11808754" y="959142"/>
              <a:ext cx="204547" cy="108000"/>
            </a:xfrm>
            <a:prstGeom prst="rect">
              <a:avLst/>
            </a:prstGeom>
            <a:solidFill>
              <a:srgbClr val="D52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文本框 45"/>
          <p:cNvSpPr txBox="1"/>
          <p:nvPr/>
        </p:nvSpPr>
        <p:spPr>
          <a:xfrm>
            <a:off x="6732011" y="2084342"/>
            <a:ext cx="3021001" cy="937260"/>
          </a:xfrm>
          <a:prstGeom prst="rect">
            <a:avLst/>
          </a:prstGeom>
          <a:noFill/>
        </p:spPr>
        <p:txBody>
          <a:bodyPr wrap="square" rtlCol="0">
            <a:spAutoFit/>
          </a:bodyPr>
          <a:lstStyle/>
          <a:p>
            <a:pPr algn="dist"/>
            <a:r>
              <a:rPr lang="en-US" altLang="zh-CN" sz="5500" b="1" dirty="0">
                <a:solidFill>
                  <a:srgbClr val="D52739"/>
                </a:solidFill>
                <a:latin typeface="字酷堂清楷体"/>
              </a:rPr>
              <a:t>PART </a:t>
            </a:r>
            <a:r>
              <a:rPr lang="en-US" altLang="zh-CN" sz="5500" b="1" dirty="0" smtClean="0">
                <a:solidFill>
                  <a:srgbClr val="D52739"/>
                </a:solidFill>
                <a:latin typeface="字酷堂清楷体"/>
              </a:rPr>
              <a:t>3</a:t>
            </a:r>
            <a:endParaRPr lang="en-US" altLang="zh-CN" sz="5500" b="1" dirty="0">
              <a:solidFill>
                <a:srgbClr val="D52739"/>
              </a:solidFill>
              <a:latin typeface="字酷堂清楷体"/>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750" tmFilter="0, 0; .2, .5; .8, .5; 1, 0"/>
                                        <p:tgtEl>
                                          <p:spTgt spid="10"/>
                                        </p:tgtEl>
                                      </p:cBhvr>
                                    </p:animEffect>
                                    <p:animScale>
                                      <p:cBhvr>
                                        <p:cTn id="7" dur="375" autoRev="1" fill="hold"/>
                                        <p:tgtEl>
                                          <p:spTgt spid="10"/>
                                        </p:tgtEl>
                                      </p:cBhvr>
                                      <p:by x="105000" y="105000"/>
                                    </p:animScale>
                                  </p:childTnLst>
                                </p:cTn>
                              </p:par>
                              <p:par>
                                <p:cTn id="8" presetID="42" presetClass="entr" presetSubtype="0" fill="hold" grpId="0"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750"/>
                                        <p:tgtEl>
                                          <p:spTgt spid="8"/>
                                        </p:tgtEl>
                                      </p:cBhvr>
                                    </p:animEffect>
                                    <p:anim calcmode="lin" valueType="num">
                                      <p:cBhvr>
                                        <p:cTn id="11" dur="750" fill="hold"/>
                                        <p:tgtEl>
                                          <p:spTgt spid="8"/>
                                        </p:tgtEl>
                                        <p:attrNameLst>
                                          <p:attrName>ppt_x</p:attrName>
                                        </p:attrNameLst>
                                      </p:cBhvr>
                                      <p:tavLst>
                                        <p:tav tm="0">
                                          <p:val>
                                            <p:strVal val="#ppt_x"/>
                                          </p:val>
                                        </p:tav>
                                        <p:tav tm="100000">
                                          <p:val>
                                            <p:strVal val="#ppt_x"/>
                                          </p:val>
                                        </p:tav>
                                      </p:tavLst>
                                    </p:anim>
                                    <p:anim calcmode="lin" valueType="num">
                                      <p:cBhvr>
                                        <p:cTn id="12" dur="75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750"/>
                                        <p:tgtEl>
                                          <p:spTgt spid="7"/>
                                        </p:tgtEl>
                                      </p:cBhvr>
                                    </p:animEffect>
                                    <p:anim calcmode="lin" valueType="num">
                                      <p:cBhvr>
                                        <p:cTn id="16" dur="750" fill="hold"/>
                                        <p:tgtEl>
                                          <p:spTgt spid="7"/>
                                        </p:tgtEl>
                                        <p:attrNameLst>
                                          <p:attrName>ppt_x</p:attrName>
                                        </p:attrNameLst>
                                      </p:cBhvr>
                                      <p:tavLst>
                                        <p:tav tm="0">
                                          <p:val>
                                            <p:strVal val="#ppt_x"/>
                                          </p:val>
                                        </p:tav>
                                        <p:tav tm="100000">
                                          <p:val>
                                            <p:strVal val="#ppt_x"/>
                                          </p:val>
                                        </p:tav>
                                      </p:tavLst>
                                    </p:anim>
                                    <p:anim calcmode="lin" valueType="num">
                                      <p:cBhvr>
                                        <p:cTn id="17" dur="75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3" presetClass="entr" presetSubtype="32" fill="hold" grpId="0" nodeType="afterEffect">
                                  <p:stCondLst>
                                    <p:cond delay="0"/>
                                  </p:stCondLst>
                                  <p:iterate type="lt">
                                    <p:tmPct val="10000"/>
                                  </p:iterate>
                                  <p:childTnLst>
                                    <p:set>
                                      <p:cBhvr>
                                        <p:cTn id="20" dur="1" fill="hold">
                                          <p:stCondLst>
                                            <p:cond delay="0"/>
                                          </p:stCondLst>
                                        </p:cTn>
                                        <p:tgtEl>
                                          <p:spTgt spid="46"/>
                                        </p:tgtEl>
                                        <p:attrNameLst>
                                          <p:attrName>style.visibility</p:attrName>
                                        </p:attrNameLst>
                                      </p:cBhvr>
                                      <p:to>
                                        <p:strVal val="visible"/>
                                      </p:to>
                                    </p:set>
                                    <p:anim calcmode="lin" valueType="num">
                                      <p:cBhvr>
                                        <p:cTn id="21" dur="750" fill="hold"/>
                                        <p:tgtEl>
                                          <p:spTgt spid="46"/>
                                        </p:tgtEl>
                                        <p:attrNameLst>
                                          <p:attrName>ppt_w</p:attrName>
                                        </p:attrNameLst>
                                      </p:cBhvr>
                                      <p:tavLst>
                                        <p:tav tm="0">
                                          <p:val>
                                            <p:strVal val="4*#ppt_w"/>
                                          </p:val>
                                        </p:tav>
                                        <p:tav tm="100000">
                                          <p:val>
                                            <p:strVal val="#ppt_w"/>
                                          </p:val>
                                        </p:tav>
                                      </p:tavLst>
                                    </p:anim>
                                    <p:anim calcmode="lin" valueType="num">
                                      <p:cBhvr>
                                        <p:cTn id="22" dur="750" fill="hold"/>
                                        <p:tgtEl>
                                          <p:spTgt spid="46"/>
                                        </p:tgtEl>
                                        <p:attrNameLst>
                                          <p:attrName>ppt_h</p:attrName>
                                        </p:attrNameLst>
                                      </p:cBhvr>
                                      <p:tavLst>
                                        <p:tav tm="0">
                                          <p:val>
                                            <p:strVal val="4*#ppt_h"/>
                                          </p:val>
                                        </p:tav>
                                        <p:tav tm="100000">
                                          <p:val>
                                            <p:strVal val="#ppt_h"/>
                                          </p:val>
                                        </p:tav>
                                      </p:tavLst>
                                    </p:anim>
                                  </p:childTnLst>
                                </p:cTn>
                              </p:par>
                              <p:par>
                                <p:cTn id="23" presetID="2" presetClass="entr" presetSubtype="4" fill="hold" grpId="1" nodeType="withEffect">
                                  <p:stCondLst>
                                    <p:cond delay="0"/>
                                  </p:stCondLst>
                                  <p:iterate type="lt">
                                    <p:tmPct val="0"/>
                                  </p:iterate>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750" fill="hold"/>
                                        <p:tgtEl>
                                          <p:spTgt spid="46"/>
                                        </p:tgtEl>
                                        <p:attrNameLst>
                                          <p:attrName>ppt_x</p:attrName>
                                        </p:attrNameLst>
                                      </p:cBhvr>
                                      <p:tavLst>
                                        <p:tav tm="0">
                                          <p:val>
                                            <p:strVal val="#ppt_x"/>
                                          </p:val>
                                        </p:tav>
                                        <p:tav tm="100000">
                                          <p:val>
                                            <p:strVal val="#ppt_x"/>
                                          </p:val>
                                        </p:tav>
                                      </p:tavLst>
                                    </p:anim>
                                    <p:anim calcmode="lin" valueType="num">
                                      <p:cBhvr additive="base">
                                        <p:cTn id="26" dur="750" fill="hold"/>
                                        <p:tgtEl>
                                          <p:spTgt spid="46"/>
                                        </p:tgtEl>
                                        <p:attrNameLst>
                                          <p:attrName>ppt_y</p:attrName>
                                        </p:attrNameLst>
                                      </p:cBhvr>
                                      <p:tavLst>
                                        <p:tav tm="0">
                                          <p:val>
                                            <p:strVal val="1+#ppt_h/2"/>
                                          </p:val>
                                        </p:tav>
                                        <p:tav tm="100000">
                                          <p:val>
                                            <p:strVal val="#ppt_y"/>
                                          </p:val>
                                        </p:tav>
                                      </p:tavLst>
                                    </p:anim>
                                  </p:childTnLst>
                                </p:cTn>
                              </p:par>
                            </p:childTnLst>
                          </p:cTn>
                        </p:par>
                        <p:par>
                          <p:cTn id="27" fill="hold">
                            <p:stCondLst>
                              <p:cond delay="2050"/>
                            </p:stCondLst>
                            <p:childTnLst>
                              <p:par>
                                <p:cTn id="28" presetID="16" presetClass="entr" presetSubtype="21"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barn(inVertical)">
                                      <p:cBhvr>
                                        <p:cTn id="30" dur="500"/>
                                        <p:tgtEl>
                                          <p:spTgt spid="32"/>
                                        </p:tgtEl>
                                      </p:cBhvr>
                                    </p:animEffect>
                                  </p:childTnLst>
                                </p:cTn>
                              </p:par>
                            </p:childTnLst>
                          </p:cTn>
                        </p:par>
                        <p:par>
                          <p:cTn id="31" fill="hold">
                            <p:stCondLst>
                              <p:cond delay="2550"/>
                            </p:stCondLst>
                            <p:childTnLst>
                              <p:par>
                                <p:cTn id="32" presetID="23" presetClass="entr" presetSubtype="32"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750" fill="hold"/>
                                        <p:tgtEl>
                                          <p:spTgt spid="30"/>
                                        </p:tgtEl>
                                        <p:attrNameLst>
                                          <p:attrName>ppt_w</p:attrName>
                                        </p:attrNameLst>
                                      </p:cBhvr>
                                      <p:tavLst>
                                        <p:tav tm="0">
                                          <p:val>
                                            <p:strVal val="4*#ppt_w"/>
                                          </p:val>
                                        </p:tav>
                                        <p:tav tm="100000">
                                          <p:val>
                                            <p:strVal val="#ppt_w"/>
                                          </p:val>
                                        </p:tav>
                                      </p:tavLst>
                                    </p:anim>
                                    <p:anim calcmode="lin" valueType="num">
                                      <p:cBhvr>
                                        <p:cTn id="35" dur="750" fill="hold"/>
                                        <p:tgtEl>
                                          <p:spTgt spid="3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bldLvl="0" animBg="1"/>
      <p:bldP spid="30" grpId="0"/>
      <p:bldP spid="46" grpId="0"/>
      <p:bldP spid="4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形状 30"/>
          <p:cNvSpPr/>
          <p:nvPr/>
        </p:nvSpPr>
        <p:spPr>
          <a:xfrm rot="5400000" flipH="1">
            <a:off x="116923" y="-114594"/>
            <a:ext cx="1231152" cy="1460341"/>
          </a:xfrm>
          <a:custGeom>
            <a:avLst/>
            <a:gdLst>
              <a:gd name="connsiteX0" fmla="*/ 1231152 w 1231152"/>
              <a:gd name="connsiteY0" fmla="*/ 1460341 h 1460341"/>
              <a:gd name="connsiteX1" fmla="*/ 1231152 w 1231152"/>
              <a:gd name="connsiteY1" fmla="*/ 220553 h 1460341"/>
              <a:gd name="connsiteX2" fmla="*/ 1036969 w 1231152"/>
              <a:gd name="connsiteY2" fmla="*/ 35261 h 1460341"/>
              <a:gd name="connsiteX3" fmla="*/ 858134 w 1231152"/>
              <a:gd name="connsiteY3" fmla="*/ 35261 h 1460341"/>
              <a:gd name="connsiteX4" fmla="*/ 36953 w 1231152"/>
              <a:gd name="connsiteY4" fmla="*/ 818839 h 1460341"/>
              <a:gd name="connsiteX5" fmla="*/ 36953 w 1231152"/>
              <a:gd name="connsiteY5" fmla="*/ 989485 h 1460341"/>
              <a:gd name="connsiteX6" fmla="*/ 530406 w 1231152"/>
              <a:gd name="connsiteY6" fmla="*/ 1460341 h 146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152" h="1460341">
                <a:moveTo>
                  <a:pt x="1231152" y="1460341"/>
                </a:moveTo>
                <a:lnTo>
                  <a:pt x="1231152" y="220553"/>
                </a:lnTo>
                <a:lnTo>
                  <a:pt x="1036969" y="35261"/>
                </a:lnTo>
                <a:cubicBezTo>
                  <a:pt x="987698" y="-11754"/>
                  <a:pt x="907405" y="-11754"/>
                  <a:pt x="858134" y="35261"/>
                </a:cubicBezTo>
                <a:lnTo>
                  <a:pt x="36953" y="818839"/>
                </a:lnTo>
                <a:cubicBezTo>
                  <a:pt x="-12318" y="865854"/>
                  <a:pt x="-12318" y="942470"/>
                  <a:pt x="36953" y="989485"/>
                </a:cubicBezTo>
                <a:lnTo>
                  <a:pt x="530406" y="1460341"/>
                </a:lnTo>
                <a:close/>
              </a:path>
            </a:pathLst>
          </a:custGeom>
          <a:gradFill>
            <a:gsLst>
              <a:gs pos="1000">
                <a:srgbClr val="7F9CB9"/>
              </a:gs>
              <a:gs pos="100000">
                <a:srgbClr val="355678"/>
              </a:gs>
            </a:gsLst>
            <a:lin ang="5400000" scaled="1"/>
          </a:gradFill>
          <a:ln w="45692" cap="flat">
            <a:noFill/>
            <a:prstDash val="solid"/>
            <a:miter/>
          </a:ln>
        </p:spPr>
        <p:txBody>
          <a:bodyPr rtlCol="0" anchor="ctr"/>
          <a:lstStyle/>
          <a:p>
            <a:endParaRPr lang="zh-CN" altLang="en-US">
              <a:noFill/>
            </a:endParaRPr>
          </a:p>
        </p:txBody>
      </p:sp>
      <p:sp>
        <p:nvSpPr>
          <p:cNvPr id="4" name="文本框 3"/>
          <p:cNvSpPr txBox="1"/>
          <p:nvPr/>
        </p:nvSpPr>
        <p:spPr>
          <a:xfrm>
            <a:off x="1576070" y="248920"/>
            <a:ext cx="5527040" cy="521970"/>
          </a:xfrm>
          <a:prstGeom prst="rect">
            <a:avLst/>
          </a:prstGeom>
          <a:noFill/>
        </p:spPr>
        <p:txBody>
          <a:bodyPr wrap="square" rtlCol="0">
            <a:spAutoFit/>
          </a:bodyPr>
          <a:lstStyle/>
          <a:p>
            <a:r>
              <a:rPr lang="zh-CN" altLang="en-US" sz="2800" b="1" spc="150" dirty="0">
                <a:solidFill>
                  <a:srgbClr val="D52739"/>
                </a:solidFill>
                <a:latin typeface="字酷堂清楷体"/>
              </a:rPr>
              <a:t>智慧图书馆建设需要统一标准吗？</a:t>
            </a:r>
          </a:p>
        </p:txBody>
      </p:sp>
      <p:grpSp>
        <p:nvGrpSpPr>
          <p:cNvPr id="3" name="组合 2"/>
          <p:cNvGrpSpPr/>
          <p:nvPr/>
        </p:nvGrpSpPr>
        <p:grpSpPr>
          <a:xfrm>
            <a:off x="162619" y="39664"/>
            <a:ext cx="900000" cy="900000"/>
            <a:chOff x="5610000" y="2943000"/>
            <a:chExt cx="972000" cy="972000"/>
          </a:xfrm>
          <a:solidFill>
            <a:srgbClr val="D52739"/>
          </a:solidFill>
        </p:grpSpPr>
        <p:sp>
          <p:nvSpPr>
            <p:cNvPr id="2" name="椭圆 1"/>
            <p:cNvSpPr/>
            <p:nvPr/>
          </p:nvSpPr>
          <p:spPr>
            <a:xfrm>
              <a:off x="5610000" y="2943000"/>
              <a:ext cx="972000" cy="9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books-group_25777"/>
            <p:cNvSpPr>
              <a:spLocks noChangeAspect="1"/>
            </p:cNvSpPr>
            <p:nvPr/>
          </p:nvSpPr>
          <p:spPr bwMode="auto">
            <a:xfrm>
              <a:off x="5791158" y="3169109"/>
              <a:ext cx="609685" cy="519782"/>
            </a:xfrm>
            <a:custGeom>
              <a:avLst/>
              <a:gdLst>
                <a:gd name="connsiteX0" fmla="*/ 450223 w 602653"/>
                <a:gd name="connsiteY0" fmla="*/ 470824 h 513787"/>
                <a:gd name="connsiteX1" fmla="*/ 450223 w 602653"/>
                <a:gd name="connsiteY1" fmla="*/ 484218 h 513787"/>
                <a:gd name="connsiteX2" fmla="*/ 491727 w 602653"/>
                <a:gd name="connsiteY2" fmla="*/ 484218 h 513787"/>
                <a:gd name="connsiteX3" fmla="*/ 491727 w 602653"/>
                <a:gd name="connsiteY3" fmla="*/ 470824 h 513787"/>
                <a:gd name="connsiteX4" fmla="*/ 145266 w 602653"/>
                <a:gd name="connsiteY4" fmla="*/ 444288 h 513787"/>
                <a:gd name="connsiteX5" fmla="*/ 140964 w 602653"/>
                <a:gd name="connsiteY5" fmla="*/ 480175 h 513787"/>
                <a:gd name="connsiteX6" fmla="*/ 162475 w 602653"/>
                <a:gd name="connsiteY6" fmla="*/ 482702 h 513787"/>
                <a:gd name="connsiteX7" fmla="*/ 166777 w 602653"/>
                <a:gd name="connsiteY7" fmla="*/ 446815 h 513787"/>
                <a:gd name="connsiteX8" fmla="*/ 450223 w 602653"/>
                <a:gd name="connsiteY8" fmla="*/ 422807 h 513787"/>
                <a:gd name="connsiteX9" fmla="*/ 450223 w 602653"/>
                <a:gd name="connsiteY9" fmla="*/ 447321 h 513787"/>
                <a:gd name="connsiteX10" fmla="*/ 491727 w 602653"/>
                <a:gd name="connsiteY10" fmla="*/ 447321 h 513787"/>
                <a:gd name="connsiteX11" fmla="*/ 491727 w 602653"/>
                <a:gd name="connsiteY11" fmla="*/ 422807 h 513787"/>
                <a:gd name="connsiteX12" fmla="*/ 23536 w 602653"/>
                <a:gd name="connsiteY12" fmla="*/ 422807 h 513787"/>
                <a:gd name="connsiteX13" fmla="*/ 23536 w 602653"/>
                <a:gd name="connsiteY13" fmla="*/ 484218 h 513787"/>
                <a:gd name="connsiteX14" fmla="*/ 110341 w 602653"/>
                <a:gd name="connsiteY14" fmla="*/ 484218 h 513787"/>
                <a:gd name="connsiteX15" fmla="*/ 110341 w 602653"/>
                <a:gd name="connsiteY15" fmla="*/ 422807 h 513787"/>
                <a:gd name="connsiteX16" fmla="*/ 150327 w 602653"/>
                <a:gd name="connsiteY16" fmla="*/ 403852 h 513787"/>
                <a:gd name="connsiteX17" fmla="*/ 148809 w 602653"/>
                <a:gd name="connsiteY17" fmla="*/ 415478 h 513787"/>
                <a:gd name="connsiteX18" fmla="*/ 148303 w 602653"/>
                <a:gd name="connsiteY18" fmla="*/ 420785 h 513787"/>
                <a:gd name="connsiteX19" fmla="*/ 169814 w 602653"/>
                <a:gd name="connsiteY19" fmla="*/ 423312 h 513787"/>
                <a:gd name="connsiteX20" fmla="*/ 170320 w 602653"/>
                <a:gd name="connsiteY20" fmla="*/ 418005 h 513787"/>
                <a:gd name="connsiteX21" fmla="*/ 171839 w 602653"/>
                <a:gd name="connsiteY21" fmla="*/ 406380 h 513787"/>
                <a:gd name="connsiteX22" fmla="*/ 450223 w 602653"/>
                <a:gd name="connsiteY22" fmla="*/ 377822 h 513787"/>
                <a:gd name="connsiteX23" fmla="*/ 450223 w 602653"/>
                <a:gd name="connsiteY23" fmla="*/ 399303 h 513787"/>
                <a:gd name="connsiteX24" fmla="*/ 491727 w 602653"/>
                <a:gd name="connsiteY24" fmla="*/ 399303 h 513787"/>
                <a:gd name="connsiteX25" fmla="*/ 491727 w 602653"/>
                <a:gd name="connsiteY25" fmla="*/ 377822 h 513787"/>
                <a:gd name="connsiteX26" fmla="*/ 23536 w 602653"/>
                <a:gd name="connsiteY26" fmla="*/ 365438 h 513787"/>
                <a:gd name="connsiteX27" fmla="*/ 23536 w 602653"/>
                <a:gd name="connsiteY27" fmla="*/ 399303 h 513787"/>
                <a:gd name="connsiteX28" fmla="*/ 110341 w 602653"/>
                <a:gd name="connsiteY28" fmla="*/ 399303 h 513787"/>
                <a:gd name="connsiteX29" fmla="*/ 110341 w 602653"/>
                <a:gd name="connsiteY29" fmla="*/ 365438 h 513787"/>
                <a:gd name="connsiteX30" fmla="*/ 156401 w 602653"/>
                <a:gd name="connsiteY30" fmla="*/ 354319 h 513787"/>
                <a:gd name="connsiteX31" fmla="*/ 153111 w 602653"/>
                <a:gd name="connsiteY31" fmla="*/ 380349 h 513787"/>
                <a:gd name="connsiteX32" fmla="*/ 174623 w 602653"/>
                <a:gd name="connsiteY32" fmla="*/ 383129 h 513787"/>
                <a:gd name="connsiteX33" fmla="*/ 177913 w 602653"/>
                <a:gd name="connsiteY33" fmla="*/ 356846 h 513787"/>
                <a:gd name="connsiteX34" fmla="*/ 161210 w 602653"/>
                <a:gd name="connsiteY34" fmla="*/ 313883 h 513787"/>
                <a:gd name="connsiteX35" fmla="*/ 159185 w 602653"/>
                <a:gd name="connsiteY35" fmla="*/ 330815 h 513787"/>
                <a:gd name="connsiteX36" fmla="*/ 180697 w 602653"/>
                <a:gd name="connsiteY36" fmla="*/ 333343 h 513787"/>
                <a:gd name="connsiteX37" fmla="*/ 182721 w 602653"/>
                <a:gd name="connsiteY37" fmla="*/ 316410 h 513787"/>
                <a:gd name="connsiteX38" fmla="*/ 545893 w 602653"/>
                <a:gd name="connsiteY38" fmla="*/ 311881 h 513787"/>
                <a:gd name="connsiteX39" fmla="*/ 559070 w 602653"/>
                <a:gd name="connsiteY39" fmla="*/ 322239 h 513787"/>
                <a:gd name="connsiteX40" fmla="*/ 573007 w 602653"/>
                <a:gd name="connsiteY40" fmla="*/ 442998 h 513787"/>
                <a:gd name="connsiteX41" fmla="*/ 562618 w 602653"/>
                <a:gd name="connsiteY41" fmla="*/ 455882 h 513787"/>
                <a:gd name="connsiteX42" fmla="*/ 561097 w 602653"/>
                <a:gd name="connsiteY42" fmla="*/ 456135 h 513787"/>
                <a:gd name="connsiteX43" fmla="*/ 549441 w 602653"/>
                <a:gd name="connsiteY43" fmla="*/ 445524 h 513787"/>
                <a:gd name="connsiteX44" fmla="*/ 535504 w 602653"/>
                <a:gd name="connsiteY44" fmla="*/ 325018 h 513787"/>
                <a:gd name="connsiteX45" fmla="*/ 545893 w 602653"/>
                <a:gd name="connsiteY45" fmla="*/ 311881 h 513787"/>
                <a:gd name="connsiteX46" fmla="*/ 23536 w 602653"/>
                <a:gd name="connsiteY46" fmla="*/ 294423 h 513787"/>
                <a:gd name="connsiteX47" fmla="*/ 23536 w 602653"/>
                <a:gd name="connsiteY47" fmla="*/ 341682 h 513787"/>
                <a:gd name="connsiteX48" fmla="*/ 110341 w 602653"/>
                <a:gd name="connsiteY48" fmla="*/ 341682 h 513787"/>
                <a:gd name="connsiteX49" fmla="*/ 110341 w 602653"/>
                <a:gd name="connsiteY49" fmla="*/ 294423 h 513787"/>
                <a:gd name="connsiteX50" fmla="*/ 407453 w 602653"/>
                <a:gd name="connsiteY50" fmla="*/ 265107 h 513787"/>
                <a:gd name="connsiteX51" fmla="*/ 404416 w 602653"/>
                <a:gd name="connsiteY51" fmla="*/ 265612 h 513787"/>
                <a:gd name="connsiteX52" fmla="*/ 342412 w 602653"/>
                <a:gd name="connsiteY52" fmla="*/ 265612 h 513787"/>
                <a:gd name="connsiteX53" fmla="*/ 340894 w 602653"/>
                <a:gd name="connsiteY53" fmla="*/ 265360 h 513787"/>
                <a:gd name="connsiteX54" fmla="*/ 340894 w 602653"/>
                <a:gd name="connsiteY54" fmla="*/ 484218 h 513787"/>
                <a:gd name="connsiteX55" fmla="*/ 407453 w 602653"/>
                <a:gd name="connsiteY55" fmla="*/ 484218 h 513787"/>
                <a:gd name="connsiteX56" fmla="*/ 167283 w 602653"/>
                <a:gd name="connsiteY56" fmla="*/ 264349 h 513787"/>
                <a:gd name="connsiteX57" fmla="*/ 163993 w 602653"/>
                <a:gd name="connsiteY57" fmla="*/ 290379 h 513787"/>
                <a:gd name="connsiteX58" fmla="*/ 185505 w 602653"/>
                <a:gd name="connsiteY58" fmla="*/ 293159 h 513787"/>
                <a:gd name="connsiteX59" fmla="*/ 188795 w 602653"/>
                <a:gd name="connsiteY59" fmla="*/ 266876 h 513787"/>
                <a:gd name="connsiteX60" fmla="*/ 23536 w 602653"/>
                <a:gd name="connsiteY60" fmla="*/ 236802 h 513787"/>
                <a:gd name="connsiteX61" fmla="*/ 23536 w 602653"/>
                <a:gd name="connsiteY61" fmla="*/ 270920 h 513787"/>
                <a:gd name="connsiteX62" fmla="*/ 110341 w 602653"/>
                <a:gd name="connsiteY62" fmla="*/ 270920 h 513787"/>
                <a:gd name="connsiteX63" fmla="*/ 110341 w 602653"/>
                <a:gd name="connsiteY63" fmla="*/ 236802 h 513787"/>
                <a:gd name="connsiteX64" fmla="*/ 172092 w 602653"/>
                <a:gd name="connsiteY64" fmla="*/ 223913 h 513787"/>
                <a:gd name="connsiteX65" fmla="*/ 171586 w 602653"/>
                <a:gd name="connsiteY65" fmla="*/ 229220 h 513787"/>
                <a:gd name="connsiteX66" fmla="*/ 170067 w 602653"/>
                <a:gd name="connsiteY66" fmla="*/ 240845 h 513787"/>
                <a:gd name="connsiteX67" fmla="*/ 191579 w 602653"/>
                <a:gd name="connsiteY67" fmla="*/ 243373 h 513787"/>
                <a:gd name="connsiteX68" fmla="*/ 193097 w 602653"/>
                <a:gd name="connsiteY68" fmla="*/ 231747 h 513787"/>
                <a:gd name="connsiteX69" fmla="*/ 193603 w 602653"/>
                <a:gd name="connsiteY69" fmla="*/ 226440 h 513787"/>
                <a:gd name="connsiteX70" fmla="*/ 354307 w 602653"/>
                <a:gd name="connsiteY70" fmla="*/ 222649 h 513787"/>
                <a:gd name="connsiteX71" fmla="*/ 354307 w 602653"/>
                <a:gd name="connsiteY71" fmla="*/ 242109 h 513787"/>
                <a:gd name="connsiteX72" fmla="*/ 392774 w 602653"/>
                <a:gd name="connsiteY72" fmla="*/ 242109 h 513787"/>
                <a:gd name="connsiteX73" fmla="*/ 392774 w 602653"/>
                <a:gd name="connsiteY73" fmla="*/ 222649 h 513787"/>
                <a:gd name="connsiteX74" fmla="*/ 547404 w 602653"/>
                <a:gd name="connsiteY74" fmla="*/ 203948 h 513787"/>
                <a:gd name="connsiteX75" fmla="*/ 516529 w 602653"/>
                <a:gd name="connsiteY75" fmla="*/ 207233 h 513787"/>
                <a:gd name="connsiteX76" fmla="*/ 546898 w 602653"/>
                <a:gd name="connsiteY76" fmla="*/ 489020 h 513787"/>
                <a:gd name="connsiteX77" fmla="*/ 577773 w 602653"/>
                <a:gd name="connsiteY77" fmla="*/ 485735 h 513787"/>
                <a:gd name="connsiteX78" fmla="*/ 340894 w 602653"/>
                <a:gd name="connsiteY78" fmla="*/ 182972 h 513787"/>
                <a:gd name="connsiteX79" fmla="*/ 340894 w 602653"/>
                <a:gd name="connsiteY79" fmla="*/ 199146 h 513787"/>
                <a:gd name="connsiteX80" fmla="*/ 342412 w 602653"/>
                <a:gd name="connsiteY80" fmla="*/ 198893 h 513787"/>
                <a:gd name="connsiteX81" fmla="*/ 404416 w 602653"/>
                <a:gd name="connsiteY81" fmla="*/ 198893 h 513787"/>
                <a:gd name="connsiteX82" fmla="*/ 407453 w 602653"/>
                <a:gd name="connsiteY82" fmla="*/ 199651 h 513787"/>
                <a:gd name="connsiteX83" fmla="*/ 407453 w 602653"/>
                <a:gd name="connsiteY83" fmla="*/ 182972 h 513787"/>
                <a:gd name="connsiteX84" fmla="*/ 23536 w 602653"/>
                <a:gd name="connsiteY84" fmla="*/ 166039 h 513787"/>
                <a:gd name="connsiteX85" fmla="*/ 23536 w 602653"/>
                <a:gd name="connsiteY85" fmla="*/ 213299 h 513787"/>
                <a:gd name="connsiteX86" fmla="*/ 110341 w 602653"/>
                <a:gd name="connsiteY86" fmla="*/ 213299 h 513787"/>
                <a:gd name="connsiteX87" fmla="*/ 110341 w 602653"/>
                <a:gd name="connsiteY87" fmla="*/ 166039 h 513787"/>
                <a:gd name="connsiteX88" fmla="*/ 179431 w 602653"/>
                <a:gd name="connsiteY88" fmla="*/ 164523 h 513787"/>
                <a:gd name="connsiteX89" fmla="*/ 174876 w 602653"/>
                <a:gd name="connsiteY89" fmla="*/ 200410 h 513787"/>
                <a:gd name="connsiteX90" fmla="*/ 196387 w 602653"/>
                <a:gd name="connsiteY90" fmla="*/ 202937 h 513787"/>
                <a:gd name="connsiteX91" fmla="*/ 200943 w 602653"/>
                <a:gd name="connsiteY91" fmla="*/ 167050 h 513787"/>
                <a:gd name="connsiteX92" fmla="*/ 450223 w 602653"/>
                <a:gd name="connsiteY92" fmla="*/ 108418 h 513787"/>
                <a:gd name="connsiteX93" fmla="*/ 450223 w 602653"/>
                <a:gd name="connsiteY93" fmla="*/ 354319 h 513787"/>
                <a:gd name="connsiteX94" fmla="*/ 491727 w 602653"/>
                <a:gd name="connsiteY94" fmla="*/ 354319 h 513787"/>
                <a:gd name="connsiteX95" fmla="*/ 491727 w 602653"/>
                <a:gd name="connsiteY95" fmla="*/ 108418 h 513787"/>
                <a:gd name="connsiteX96" fmla="*/ 23536 w 602653"/>
                <a:gd name="connsiteY96" fmla="*/ 108418 h 513787"/>
                <a:gd name="connsiteX97" fmla="*/ 23536 w 602653"/>
                <a:gd name="connsiteY97" fmla="*/ 142536 h 513787"/>
                <a:gd name="connsiteX98" fmla="*/ 110341 w 602653"/>
                <a:gd name="connsiteY98" fmla="*/ 142536 h 513787"/>
                <a:gd name="connsiteX99" fmla="*/ 110341 w 602653"/>
                <a:gd name="connsiteY99" fmla="*/ 108418 h 513787"/>
                <a:gd name="connsiteX100" fmla="*/ 225744 w 602653"/>
                <a:gd name="connsiteY100" fmla="*/ 73795 h 513787"/>
                <a:gd name="connsiteX101" fmla="*/ 225744 w 602653"/>
                <a:gd name="connsiteY101" fmla="*/ 484218 h 513787"/>
                <a:gd name="connsiteX102" fmla="*/ 317358 w 602653"/>
                <a:gd name="connsiteY102" fmla="*/ 484218 h 513787"/>
                <a:gd name="connsiteX103" fmla="*/ 317358 w 602653"/>
                <a:gd name="connsiteY103" fmla="*/ 171346 h 513787"/>
                <a:gd name="connsiteX104" fmla="*/ 317358 w 602653"/>
                <a:gd name="connsiteY104" fmla="*/ 73795 h 513787"/>
                <a:gd name="connsiteX105" fmla="*/ 23536 w 602653"/>
                <a:gd name="connsiteY105" fmla="*/ 23503 h 513787"/>
                <a:gd name="connsiteX106" fmla="*/ 23536 w 602653"/>
                <a:gd name="connsiteY106" fmla="*/ 84915 h 513787"/>
                <a:gd name="connsiteX107" fmla="*/ 110341 w 602653"/>
                <a:gd name="connsiteY107" fmla="*/ 84915 h 513787"/>
                <a:gd name="connsiteX108" fmla="*/ 110341 w 602653"/>
                <a:gd name="connsiteY108" fmla="*/ 23503 h 513787"/>
                <a:gd name="connsiteX109" fmla="*/ 11895 w 602653"/>
                <a:gd name="connsiteY109" fmla="*/ 0 h 513787"/>
                <a:gd name="connsiteX110" fmla="*/ 122236 w 602653"/>
                <a:gd name="connsiteY110" fmla="*/ 0 h 513787"/>
                <a:gd name="connsiteX111" fmla="*/ 134130 w 602653"/>
                <a:gd name="connsiteY111" fmla="*/ 11878 h 513787"/>
                <a:gd name="connsiteX112" fmla="*/ 134130 w 602653"/>
                <a:gd name="connsiteY112" fmla="*/ 96793 h 513787"/>
                <a:gd name="connsiteX113" fmla="*/ 134130 w 602653"/>
                <a:gd name="connsiteY113" fmla="*/ 154161 h 513787"/>
                <a:gd name="connsiteX114" fmla="*/ 134130 w 602653"/>
                <a:gd name="connsiteY114" fmla="*/ 225177 h 513787"/>
                <a:gd name="connsiteX115" fmla="*/ 134130 w 602653"/>
                <a:gd name="connsiteY115" fmla="*/ 282798 h 513787"/>
                <a:gd name="connsiteX116" fmla="*/ 134130 w 602653"/>
                <a:gd name="connsiteY116" fmla="*/ 339661 h 513787"/>
                <a:gd name="connsiteX117" fmla="*/ 139192 w 602653"/>
                <a:gd name="connsiteY117" fmla="*/ 299225 h 513787"/>
                <a:gd name="connsiteX118" fmla="*/ 148809 w 602653"/>
                <a:gd name="connsiteY118" fmla="*/ 219617 h 513787"/>
                <a:gd name="connsiteX119" fmla="*/ 150074 w 602653"/>
                <a:gd name="connsiteY119" fmla="*/ 209255 h 513787"/>
                <a:gd name="connsiteX120" fmla="*/ 157413 w 602653"/>
                <a:gd name="connsiteY120" fmla="*/ 149865 h 513787"/>
                <a:gd name="connsiteX121" fmla="*/ 161716 w 602653"/>
                <a:gd name="connsiteY121" fmla="*/ 142031 h 513787"/>
                <a:gd name="connsiteX122" fmla="*/ 170573 w 602653"/>
                <a:gd name="connsiteY122" fmla="*/ 139503 h 513787"/>
                <a:gd name="connsiteX123" fmla="*/ 202208 w 602653"/>
                <a:gd name="connsiteY123" fmla="*/ 143547 h 513787"/>
                <a:gd name="connsiteX124" fmla="*/ 202208 w 602653"/>
                <a:gd name="connsiteY124" fmla="*/ 61917 h 513787"/>
                <a:gd name="connsiteX125" fmla="*/ 214103 w 602653"/>
                <a:gd name="connsiteY125" fmla="*/ 50292 h 513787"/>
                <a:gd name="connsiteX126" fmla="*/ 328999 w 602653"/>
                <a:gd name="connsiteY126" fmla="*/ 50292 h 513787"/>
                <a:gd name="connsiteX127" fmla="*/ 340894 w 602653"/>
                <a:gd name="connsiteY127" fmla="*/ 61917 h 513787"/>
                <a:gd name="connsiteX128" fmla="*/ 340894 w 602653"/>
                <a:gd name="connsiteY128" fmla="*/ 159468 h 513787"/>
                <a:gd name="connsiteX129" fmla="*/ 419348 w 602653"/>
                <a:gd name="connsiteY129" fmla="*/ 159468 h 513787"/>
                <a:gd name="connsiteX130" fmla="*/ 426687 w 602653"/>
                <a:gd name="connsiteY130" fmla="*/ 162248 h 513787"/>
                <a:gd name="connsiteX131" fmla="*/ 426687 w 602653"/>
                <a:gd name="connsiteY131" fmla="*/ 96793 h 513787"/>
                <a:gd name="connsiteX132" fmla="*/ 438581 w 602653"/>
                <a:gd name="connsiteY132" fmla="*/ 84915 h 513787"/>
                <a:gd name="connsiteX133" fmla="*/ 503622 w 602653"/>
                <a:gd name="connsiteY133" fmla="*/ 84915 h 513787"/>
                <a:gd name="connsiteX134" fmla="*/ 515263 w 602653"/>
                <a:gd name="connsiteY134" fmla="*/ 96793 h 513787"/>
                <a:gd name="connsiteX135" fmla="*/ 515263 w 602653"/>
                <a:gd name="connsiteY135" fmla="*/ 183730 h 513787"/>
                <a:gd name="connsiteX136" fmla="*/ 556515 w 602653"/>
                <a:gd name="connsiteY136" fmla="*/ 179181 h 513787"/>
                <a:gd name="connsiteX137" fmla="*/ 569675 w 602653"/>
                <a:gd name="connsiteY137" fmla="*/ 189795 h 513787"/>
                <a:gd name="connsiteX138" fmla="*/ 602575 w 602653"/>
                <a:gd name="connsiteY138" fmla="*/ 494833 h 513787"/>
                <a:gd name="connsiteX139" fmla="*/ 592199 w 602653"/>
                <a:gd name="connsiteY139" fmla="*/ 507974 h 513787"/>
                <a:gd name="connsiteX140" fmla="*/ 537787 w 602653"/>
                <a:gd name="connsiteY140" fmla="*/ 513787 h 513787"/>
                <a:gd name="connsiteX141" fmla="*/ 536522 w 602653"/>
                <a:gd name="connsiteY141" fmla="*/ 513787 h 513787"/>
                <a:gd name="connsiteX142" fmla="*/ 524880 w 602653"/>
                <a:gd name="connsiteY142" fmla="*/ 503425 h 513787"/>
                <a:gd name="connsiteX143" fmla="*/ 515263 w 602653"/>
                <a:gd name="connsiteY143" fmla="*/ 416236 h 513787"/>
                <a:gd name="connsiteX144" fmla="*/ 515263 w 602653"/>
                <a:gd name="connsiteY144" fmla="*/ 495844 h 513787"/>
                <a:gd name="connsiteX145" fmla="*/ 503622 w 602653"/>
                <a:gd name="connsiteY145" fmla="*/ 507722 h 513787"/>
                <a:gd name="connsiteX146" fmla="*/ 438581 w 602653"/>
                <a:gd name="connsiteY146" fmla="*/ 507722 h 513787"/>
                <a:gd name="connsiteX147" fmla="*/ 428964 w 602653"/>
                <a:gd name="connsiteY147" fmla="*/ 502415 h 513787"/>
                <a:gd name="connsiteX148" fmla="*/ 419348 w 602653"/>
                <a:gd name="connsiteY148" fmla="*/ 507722 h 513787"/>
                <a:gd name="connsiteX149" fmla="*/ 328999 w 602653"/>
                <a:gd name="connsiteY149" fmla="*/ 507722 h 513787"/>
                <a:gd name="connsiteX150" fmla="*/ 214103 w 602653"/>
                <a:gd name="connsiteY150" fmla="*/ 507722 h 513787"/>
                <a:gd name="connsiteX151" fmla="*/ 202208 w 602653"/>
                <a:gd name="connsiteY151" fmla="*/ 495844 h 513787"/>
                <a:gd name="connsiteX152" fmla="*/ 202208 w 602653"/>
                <a:gd name="connsiteY152" fmla="*/ 352044 h 513787"/>
                <a:gd name="connsiteX153" fmla="*/ 193097 w 602653"/>
                <a:gd name="connsiteY153" fmla="*/ 427608 h 513787"/>
                <a:gd name="connsiteX154" fmla="*/ 191832 w 602653"/>
                <a:gd name="connsiteY154" fmla="*/ 437970 h 513787"/>
                <a:gd name="connsiteX155" fmla="*/ 184493 w 602653"/>
                <a:gd name="connsiteY155" fmla="*/ 497360 h 513787"/>
                <a:gd name="connsiteX156" fmla="*/ 180190 w 602653"/>
                <a:gd name="connsiteY156" fmla="*/ 505195 h 513787"/>
                <a:gd name="connsiteX157" fmla="*/ 172851 w 602653"/>
                <a:gd name="connsiteY157" fmla="*/ 507722 h 513787"/>
                <a:gd name="connsiteX158" fmla="*/ 171333 w 602653"/>
                <a:gd name="connsiteY158" fmla="*/ 507722 h 513787"/>
                <a:gd name="connsiteX159" fmla="*/ 131600 w 602653"/>
                <a:gd name="connsiteY159" fmla="*/ 502920 h 513787"/>
                <a:gd name="connsiteX160" fmla="*/ 122236 w 602653"/>
                <a:gd name="connsiteY160" fmla="*/ 507722 h 513787"/>
                <a:gd name="connsiteX161" fmla="*/ 11895 w 602653"/>
                <a:gd name="connsiteY161" fmla="*/ 507722 h 513787"/>
                <a:gd name="connsiteX162" fmla="*/ 0 w 602653"/>
                <a:gd name="connsiteY162" fmla="*/ 496096 h 513787"/>
                <a:gd name="connsiteX163" fmla="*/ 0 w 602653"/>
                <a:gd name="connsiteY163" fmla="*/ 411181 h 513787"/>
                <a:gd name="connsiteX164" fmla="*/ 0 w 602653"/>
                <a:gd name="connsiteY164" fmla="*/ 353560 h 513787"/>
                <a:gd name="connsiteX165" fmla="*/ 0 w 602653"/>
                <a:gd name="connsiteY165" fmla="*/ 282798 h 513787"/>
                <a:gd name="connsiteX166" fmla="*/ 0 w 602653"/>
                <a:gd name="connsiteY166" fmla="*/ 225177 h 513787"/>
                <a:gd name="connsiteX167" fmla="*/ 0 w 602653"/>
                <a:gd name="connsiteY167" fmla="*/ 154161 h 513787"/>
                <a:gd name="connsiteX168" fmla="*/ 0 w 602653"/>
                <a:gd name="connsiteY168" fmla="*/ 96793 h 513787"/>
                <a:gd name="connsiteX169" fmla="*/ 0 w 602653"/>
                <a:gd name="connsiteY169" fmla="*/ 11878 h 513787"/>
                <a:gd name="connsiteX170" fmla="*/ 11895 w 602653"/>
                <a:gd name="connsiteY170" fmla="*/ 0 h 51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02653" h="513787">
                  <a:moveTo>
                    <a:pt x="450223" y="470824"/>
                  </a:moveTo>
                  <a:lnTo>
                    <a:pt x="450223" y="484218"/>
                  </a:lnTo>
                  <a:lnTo>
                    <a:pt x="491727" y="484218"/>
                  </a:lnTo>
                  <a:lnTo>
                    <a:pt x="491727" y="470824"/>
                  </a:lnTo>
                  <a:close/>
                  <a:moveTo>
                    <a:pt x="145266" y="444288"/>
                  </a:moveTo>
                  <a:lnTo>
                    <a:pt x="140964" y="480175"/>
                  </a:lnTo>
                  <a:lnTo>
                    <a:pt x="162475" y="482702"/>
                  </a:lnTo>
                  <a:lnTo>
                    <a:pt x="166777" y="446815"/>
                  </a:lnTo>
                  <a:close/>
                  <a:moveTo>
                    <a:pt x="450223" y="422807"/>
                  </a:moveTo>
                  <a:lnTo>
                    <a:pt x="450223" y="447321"/>
                  </a:lnTo>
                  <a:lnTo>
                    <a:pt x="491727" y="447321"/>
                  </a:lnTo>
                  <a:lnTo>
                    <a:pt x="491727" y="422807"/>
                  </a:lnTo>
                  <a:close/>
                  <a:moveTo>
                    <a:pt x="23536" y="422807"/>
                  </a:moveTo>
                  <a:lnTo>
                    <a:pt x="23536" y="484218"/>
                  </a:lnTo>
                  <a:lnTo>
                    <a:pt x="110341" y="484218"/>
                  </a:lnTo>
                  <a:lnTo>
                    <a:pt x="110341" y="422807"/>
                  </a:lnTo>
                  <a:close/>
                  <a:moveTo>
                    <a:pt x="150327" y="403852"/>
                  </a:moveTo>
                  <a:lnTo>
                    <a:pt x="148809" y="415478"/>
                  </a:lnTo>
                  <a:lnTo>
                    <a:pt x="148303" y="420785"/>
                  </a:lnTo>
                  <a:lnTo>
                    <a:pt x="169814" y="423312"/>
                  </a:lnTo>
                  <a:lnTo>
                    <a:pt x="170320" y="418005"/>
                  </a:lnTo>
                  <a:lnTo>
                    <a:pt x="171839" y="406380"/>
                  </a:lnTo>
                  <a:close/>
                  <a:moveTo>
                    <a:pt x="450223" y="377822"/>
                  </a:moveTo>
                  <a:lnTo>
                    <a:pt x="450223" y="399303"/>
                  </a:lnTo>
                  <a:lnTo>
                    <a:pt x="491727" y="399303"/>
                  </a:lnTo>
                  <a:lnTo>
                    <a:pt x="491727" y="377822"/>
                  </a:lnTo>
                  <a:close/>
                  <a:moveTo>
                    <a:pt x="23536" y="365438"/>
                  </a:moveTo>
                  <a:lnTo>
                    <a:pt x="23536" y="399303"/>
                  </a:lnTo>
                  <a:lnTo>
                    <a:pt x="110341" y="399303"/>
                  </a:lnTo>
                  <a:lnTo>
                    <a:pt x="110341" y="365438"/>
                  </a:lnTo>
                  <a:close/>
                  <a:moveTo>
                    <a:pt x="156401" y="354319"/>
                  </a:moveTo>
                  <a:lnTo>
                    <a:pt x="153111" y="380349"/>
                  </a:lnTo>
                  <a:lnTo>
                    <a:pt x="174623" y="383129"/>
                  </a:lnTo>
                  <a:lnTo>
                    <a:pt x="177913" y="356846"/>
                  </a:lnTo>
                  <a:close/>
                  <a:moveTo>
                    <a:pt x="161210" y="313883"/>
                  </a:moveTo>
                  <a:lnTo>
                    <a:pt x="159185" y="330815"/>
                  </a:lnTo>
                  <a:lnTo>
                    <a:pt x="180697" y="333343"/>
                  </a:lnTo>
                  <a:lnTo>
                    <a:pt x="182721" y="316410"/>
                  </a:lnTo>
                  <a:close/>
                  <a:moveTo>
                    <a:pt x="545893" y="311881"/>
                  </a:moveTo>
                  <a:cubicBezTo>
                    <a:pt x="552482" y="311123"/>
                    <a:pt x="558310" y="315923"/>
                    <a:pt x="559070" y="322239"/>
                  </a:cubicBezTo>
                  <a:lnTo>
                    <a:pt x="573007" y="442998"/>
                  </a:lnTo>
                  <a:cubicBezTo>
                    <a:pt x="573767" y="449314"/>
                    <a:pt x="568952" y="455125"/>
                    <a:pt x="562618" y="455882"/>
                  </a:cubicBezTo>
                  <a:cubicBezTo>
                    <a:pt x="562111" y="456135"/>
                    <a:pt x="561604" y="456135"/>
                    <a:pt x="561097" y="456135"/>
                  </a:cubicBezTo>
                  <a:cubicBezTo>
                    <a:pt x="555269" y="456135"/>
                    <a:pt x="550201" y="451588"/>
                    <a:pt x="549441" y="445524"/>
                  </a:cubicBezTo>
                  <a:lnTo>
                    <a:pt x="535504" y="325018"/>
                  </a:lnTo>
                  <a:cubicBezTo>
                    <a:pt x="534744" y="318450"/>
                    <a:pt x="539305" y="312639"/>
                    <a:pt x="545893" y="311881"/>
                  </a:cubicBezTo>
                  <a:close/>
                  <a:moveTo>
                    <a:pt x="23536" y="294423"/>
                  </a:moveTo>
                  <a:lnTo>
                    <a:pt x="23536" y="341682"/>
                  </a:lnTo>
                  <a:lnTo>
                    <a:pt x="110341" y="341682"/>
                  </a:lnTo>
                  <a:lnTo>
                    <a:pt x="110341" y="294423"/>
                  </a:lnTo>
                  <a:close/>
                  <a:moveTo>
                    <a:pt x="407453" y="265107"/>
                  </a:moveTo>
                  <a:cubicBezTo>
                    <a:pt x="406441" y="265360"/>
                    <a:pt x="405428" y="265612"/>
                    <a:pt x="404416" y="265612"/>
                  </a:cubicBezTo>
                  <a:lnTo>
                    <a:pt x="342412" y="265612"/>
                  </a:lnTo>
                  <a:cubicBezTo>
                    <a:pt x="341906" y="265612"/>
                    <a:pt x="341400" y="265360"/>
                    <a:pt x="340894" y="265360"/>
                  </a:cubicBezTo>
                  <a:lnTo>
                    <a:pt x="340894" y="484218"/>
                  </a:lnTo>
                  <a:lnTo>
                    <a:pt x="407453" y="484218"/>
                  </a:lnTo>
                  <a:close/>
                  <a:moveTo>
                    <a:pt x="167283" y="264349"/>
                  </a:moveTo>
                  <a:lnTo>
                    <a:pt x="163993" y="290379"/>
                  </a:lnTo>
                  <a:lnTo>
                    <a:pt x="185505" y="293159"/>
                  </a:lnTo>
                  <a:lnTo>
                    <a:pt x="188795" y="266876"/>
                  </a:lnTo>
                  <a:close/>
                  <a:moveTo>
                    <a:pt x="23536" y="236802"/>
                  </a:moveTo>
                  <a:lnTo>
                    <a:pt x="23536" y="270920"/>
                  </a:lnTo>
                  <a:lnTo>
                    <a:pt x="110341" y="270920"/>
                  </a:lnTo>
                  <a:lnTo>
                    <a:pt x="110341" y="236802"/>
                  </a:lnTo>
                  <a:close/>
                  <a:moveTo>
                    <a:pt x="172092" y="223913"/>
                  </a:moveTo>
                  <a:lnTo>
                    <a:pt x="171586" y="229220"/>
                  </a:lnTo>
                  <a:lnTo>
                    <a:pt x="170067" y="240845"/>
                  </a:lnTo>
                  <a:lnTo>
                    <a:pt x="191579" y="243373"/>
                  </a:lnTo>
                  <a:lnTo>
                    <a:pt x="193097" y="231747"/>
                  </a:lnTo>
                  <a:lnTo>
                    <a:pt x="193603" y="226440"/>
                  </a:lnTo>
                  <a:close/>
                  <a:moveTo>
                    <a:pt x="354307" y="222649"/>
                  </a:moveTo>
                  <a:lnTo>
                    <a:pt x="354307" y="242109"/>
                  </a:lnTo>
                  <a:lnTo>
                    <a:pt x="392774" y="242109"/>
                  </a:lnTo>
                  <a:lnTo>
                    <a:pt x="392774" y="222649"/>
                  </a:lnTo>
                  <a:close/>
                  <a:moveTo>
                    <a:pt x="547404" y="203948"/>
                  </a:moveTo>
                  <a:lnTo>
                    <a:pt x="516529" y="207233"/>
                  </a:lnTo>
                  <a:lnTo>
                    <a:pt x="546898" y="489020"/>
                  </a:lnTo>
                  <a:lnTo>
                    <a:pt x="577773" y="485735"/>
                  </a:lnTo>
                  <a:close/>
                  <a:moveTo>
                    <a:pt x="340894" y="182972"/>
                  </a:moveTo>
                  <a:lnTo>
                    <a:pt x="340894" y="199146"/>
                  </a:lnTo>
                  <a:cubicBezTo>
                    <a:pt x="341400" y="199146"/>
                    <a:pt x="341906" y="198893"/>
                    <a:pt x="342412" y="198893"/>
                  </a:cubicBezTo>
                  <a:lnTo>
                    <a:pt x="404416" y="198893"/>
                  </a:lnTo>
                  <a:cubicBezTo>
                    <a:pt x="405428" y="198893"/>
                    <a:pt x="406441" y="199399"/>
                    <a:pt x="407453" y="199651"/>
                  </a:cubicBezTo>
                  <a:lnTo>
                    <a:pt x="407453" y="182972"/>
                  </a:lnTo>
                  <a:close/>
                  <a:moveTo>
                    <a:pt x="23536" y="166039"/>
                  </a:moveTo>
                  <a:lnTo>
                    <a:pt x="23536" y="213299"/>
                  </a:lnTo>
                  <a:lnTo>
                    <a:pt x="110341" y="213299"/>
                  </a:lnTo>
                  <a:lnTo>
                    <a:pt x="110341" y="166039"/>
                  </a:lnTo>
                  <a:close/>
                  <a:moveTo>
                    <a:pt x="179431" y="164523"/>
                  </a:moveTo>
                  <a:lnTo>
                    <a:pt x="174876" y="200410"/>
                  </a:lnTo>
                  <a:lnTo>
                    <a:pt x="196387" y="202937"/>
                  </a:lnTo>
                  <a:lnTo>
                    <a:pt x="200943" y="167050"/>
                  </a:lnTo>
                  <a:close/>
                  <a:moveTo>
                    <a:pt x="450223" y="108418"/>
                  </a:moveTo>
                  <a:lnTo>
                    <a:pt x="450223" y="354319"/>
                  </a:lnTo>
                  <a:lnTo>
                    <a:pt x="491727" y="354319"/>
                  </a:lnTo>
                  <a:lnTo>
                    <a:pt x="491727" y="108418"/>
                  </a:lnTo>
                  <a:close/>
                  <a:moveTo>
                    <a:pt x="23536" y="108418"/>
                  </a:moveTo>
                  <a:lnTo>
                    <a:pt x="23536" y="142536"/>
                  </a:lnTo>
                  <a:lnTo>
                    <a:pt x="110341" y="142536"/>
                  </a:lnTo>
                  <a:lnTo>
                    <a:pt x="110341" y="108418"/>
                  </a:lnTo>
                  <a:close/>
                  <a:moveTo>
                    <a:pt x="225744" y="73795"/>
                  </a:moveTo>
                  <a:lnTo>
                    <a:pt x="225744" y="484218"/>
                  </a:lnTo>
                  <a:lnTo>
                    <a:pt x="317358" y="484218"/>
                  </a:lnTo>
                  <a:lnTo>
                    <a:pt x="317358" y="171346"/>
                  </a:lnTo>
                  <a:lnTo>
                    <a:pt x="317358" y="73795"/>
                  </a:lnTo>
                  <a:close/>
                  <a:moveTo>
                    <a:pt x="23536" y="23503"/>
                  </a:moveTo>
                  <a:lnTo>
                    <a:pt x="23536" y="84915"/>
                  </a:lnTo>
                  <a:lnTo>
                    <a:pt x="110341" y="84915"/>
                  </a:lnTo>
                  <a:lnTo>
                    <a:pt x="110341" y="23503"/>
                  </a:lnTo>
                  <a:close/>
                  <a:moveTo>
                    <a:pt x="11895" y="0"/>
                  </a:moveTo>
                  <a:lnTo>
                    <a:pt x="122236" y="0"/>
                  </a:lnTo>
                  <a:cubicBezTo>
                    <a:pt x="128816" y="0"/>
                    <a:pt x="134130" y="5307"/>
                    <a:pt x="134130" y="11878"/>
                  </a:cubicBezTo>
                  <a:lnTo>
                    <a:pt x="134130" y="96793"/>
                  </a:lnTo>
                  <a:lnTo>
                    <a:pt x="134130" y="154161"/>
                  </a:lnTo>
                  <a:lnTo>
                    <a:pt x="134130" y="225177"/>
                  </a:lnTo>
                  <a:lnTo>
                    <a:pt x="134130" y="282798"/>
                  </a:lnTo>
                  <a:lnTo>
                    <a:pt x="134130" y="339661"/>
                  </a:lnTo>
                  <a:lnTo>
                    <a:pt x="139192" y="299225"/>
                  </a:lnTo>
                  <a:lnTo>
                    <a:pt x="148809" y="219617"/>
                  </a:lnTo>
                  <a:lnTo>
                    <a:pt x="150074" y="209255"/>
                  </a:lnTo>
                  <a:lnTo>
                    <a:pt x="157413" y="149865"/>
                  </a:lnTo>
                  <a:cubicBezTo>
                    <a:pt x="157667" y="146832"/>
                    <a:pt x="159185" y="144052"/>
                    <a:pt x="161716" y="142031"/>
                  </a:cubicBezTo>
                  <a:cubicBezTo>
                    <a:pt x="164247" y="140009"/>
                    <a:pt x="167283" y="139251"/>
                    <a:pt x="170573" y="139503"/>
                  </a:cubicBezTo>
                  <a:lnTo>
                    <a:pt x="202208" y="143547"/>
                  </a:lnTo>
                  <a:lnTo>
                    <a:pt x="202208" y="61917"/>
                  </a:lnTo>
                  <a:cubicBezTo>
                    <a:pt x="202208" y="55599"/>
                    <a:pt x="207523" y="50292"/>
                    <a:pt x="214103" y="50292"/>
                  </a:cubicBezTo>
                  <a:lnTo>
                    <a:pt x="328999" y="50292"/>
                  </a:lnTo>
                  <a:cubicBezTo>
                    <a:pt x="335579" y="50292"/>
                    <a:pt x="340894" y="55599"/>
                    <a:pt x="340894" y="61917"/>
                  </a:cubicBezTo>
                  <a:lnTo>
                    <a:pt x="340894" y="159468"/>
                  </a:lnTo>
                  <a:lnTo>
                    <a:pt x="419348" y="159468"/>
                  </a:lnTo>
                  <a:cubicBezTo>
                    <a:pt x="422131" y="159468"/>
                    <a:pt x="424662" y="160479"/>
                    <a:pt x="426687" y="162248"/>
                  </a:cubicBezTo>
                  <a:lnTo>
                    <a:pt x="426687" y="96793"/>
                  </a:lnTo>
                  <a:cubicBezTo>
                    <a:pt x="426687" y="90222"/>
                    <a:pt x="432001" y="84915"/>
                    <a:pt x="438581" y="84915"/>
                  </a:cubicBezTo>
                  <a:lnTo>
                    <a:pt x="503622" y="84915"/>
                  </a:lnTo>
                  <a:cubicBezTo>
                    <a:pt x="509949" y="84915"/>
                    <a:pt x="515263" y="90222"/>
                    <a:pt x="515263" y="96793"/>
                  </a:cubicBezTo>
                  <a:lnTo>
                    <a:pt x="515263" y="183730"/>
                  </a:lnTo>
                  <a:lnTo>
                    <a:pt x="556515" y="179181"/>
                  </a:lnTo>
                  <a:cubicBezTo>
                    <a:pt x="563095" y="178423"/>
                    <a:pt x="568916" y="183224"/>
                    <a:pt x="569675" y="189795"/>
                  </a:cubicBezTo>
                  <a:lnTo>
                    <a:pt x="602575" y="494833"/>
                  </a:lnTo>
                  <a:cubicBezTo>
                    <a:pt x="603334" y="501404"/>
                    <a:pt x="598526" y="507216"/>
                    <a:pt x="592199" y="507974"/>
                  </a:cubicBezTo>
                  <a:lnTo>
                    <a:pt x="537787" y="513787"/>
                  </a:lnTo>
                  <a:cubicBezTo>
                    <a:pt x="537281" y="513787"/>
                    <a:pt x="537028" y="513787"/>
                    <a:pt x="536522" y="513787"/>
                  </a:cubicBezTo>
                  <a:cubicBezTo>
                    <a:pt x="530448" y="513787"/>
                    <a:pt x="525386" y="509491"/>
                    <a:pt x="524880" y="503425"/>
                  </a:cubicBezTo>
                  <a:lnTo>
                    <a:pt x="515263" y="416236"/>
                  </a:lnTo>
                  <a:lnTo>
                    <a:pt x="515263" y="495844"/>
                  </a:lnTo>
                  <a:cubicBezTo>
                    <a:pt x="515263" y="502415"/>
                    <a:pt x="509949" y="507722"/>
                    <a:pt x="503622" y="507722"/>
                  </a:cubicBezTo>
                  <a:lnTo>
                    <a:pt x="438581" y="507722"/>
                  </a:lnTo>
                  <a:cubicBezTo>
                    <a:pt x="434532" y="507722"/>
                    <a:pt x="430989" y="505700"/>
                    <a:pt x="428964" y="502415"/>
                  </a:cubicBezTo>
                  <a:cubicBezTo>
                    <a:pt x="426687" y="505700"/>
                    <a:pt x="423397" y="507722"/>
                    <a:pt x="419348" y="507722"/>
                  </a:cubicBezTo>
                  <a:lnTo>
                    <a:pt x="328999" y="507722"/>
                  </a:lnTo>
                  <a:lnTo>
                    <a:pt x="214103" y="507722"/>
                  </a:lnTo>
                  <a:cubicBezTo>
                    <a:pt x="207523" y="507722"/>
                    <a:pt x="202208" y="502415"/>
                    <a:pt x="202208" y="495844"/>
                  </a:cubicBezTo>
                  <a:lnTo>
                    <a:pt x="202208" y="352044"/>
                  </a:lnTo>
                  <a:lnTo>
                    <a:pt x="193097" y="427608"/>
                  </a:lnTo>
                  <a:lnTo>
                    <a:pt x="191832" y="437970"/>
                  </a:lnTo>
                  <a:lnTo>
                    <a:pt x="184493" y="497360"/>
                  </a:lnTo>
                  <a:cubicBezTo>
                    <a:pt x="184240" y="500393"/>
                    <a:pt x="182468" y="503425"/>
                    <a:pt x="180190" y="505195"/>
                  </a:cubicBezTo>
                  <a:cubicBezTo>
                    <a:pt x="177913" y="506964"/>
                    <a:pt x="175382" y="507722"/>
                    <a:pt x="172851" y="507722"/>
                  </a:cubicBezTo>
                  <a:cubicBezTo>
                    <a:pt x="172345" y="507722"/>
                    <a:pt x="171839" y="507722"/>
                    <a:pt x="171333" y="507722"/>
                  </a:cubicBezTo>
                  <a:lnTo>
                    <a:pt x="131600" y="502920"/>
                  </a:lnTo>
                  <a:cubicBezTo>
                    <a:pt x="129322" y="505700"/>
                    <a:pt x="126032" y="507722"/>
                    <a:pt x="122236" y="507722"/>
                  </a:cubicBezTo>
                  <a:lnTo>
                    <a:pt x="11895" y="507722"/>
                  </a:lnTo>
                  <a:cubicBezTo>
                    <a:pt x="5315" y="507722"/>
                    <a:pt x="0" y="502415"/>
                    <a:pt x="0" y="496096"/>
                  </a:cubicBezTo>
                  <a:lnTo>
                    <a:pt x="0" y="411181"/>
                  </a:lnTo>
                  <a:lnTo>
                    <a:pt x="0" y="353560"/>
                  </a:lnTo>
                  <a:lnTo>
                    <a:pt x="0" y="282798"/>
                  </a:lnTo>
                  <a:lnTo>
                    <a:pt x="0" y="225177"/>
                  </a:lnTo>
                  <a:lnTo>
                    <a:pt x="0" y="154161"/>
                  </a:lnTo>
                  <a:lnTo>
                    <a:pt x="0" y="96793"/>
                  </a:lnTo>
                  <a:lnTo>
                    <a:pt x="0" y="11878"/>
                  </a:lnTo>
                  <a:cubicBezTo>
                    <a:pt x="0" y="5307"/>
                    <a:pt x="5315" y="0"/>
                    <a:pt x="11895" y="0"/>
                  </a:cubicBezTo>
                  <a:close/>
                </a:path>
              </a:pathLst>
            </a:custGeom>
            <a:solidFill>
              <a:srgbClr val="D52739"/>
            </a:solidFill>
            <a:ln>
              <a:noFill/>
            </a:ln>
          </p:spPr>
        </p:sp>
      </p:grpSp>
      <p:pic>
        <p:nvPicPr>
          <p:cNvPr id="6" name="图片 5" descr="C:\Users\shi\Desktop\11.jpg11"/>
          <p:cNvPicPr>
            <a:picLocks noChangeAspect="1"/>
          </p:cNvPicPr>
          <p:nvPr/>
        </p:nvPicPr>
        <p:blipFill>
          <a:blip r:embed="rId3" cstate="print"/>
          <a:srcRect/>
          <a:stretch>
            <a:fillRect/>
          </a:stretch>
        </p:blipFill>
        <p:spPr>
          <a:xfrm>
            <a:off x="689610" y="1839595"/>
            <a:ext cx="5934710" cy="3178810"/>
          </a:xfrm>
          <a:prstGeom prst="rect">
            <a:avLst/>
          </a:prstGeom>
        </p:spPr>
      </p:pic>
      <p:grpSp>
        <p:nvGrpSpPr>
          <p:cNvPr id="25" name="组合 24"/>
          <p:cNvGrpSpPr/>
          <p:nvPr/>
        </p:nvGrpSpPr>
        <p:grpSpPr>
          <a:xfrm>
            <a:off x="6854190" y="1732280"/>
            <a:ext cx="5289277" cy="3616325"/>
            <a:chOff x="6772275" y="2310715"/>
            <a:chExt cx="4500000" cy="1241212"/>
          </a:xfrm>
        </p:grpSpPr>
        <p:grpSp>
          <p:nvGrpSpPr>
            <p:cNvPr id="23" name="组合 22"/>
            <p:cNvGrpSpPr/>
            <p:nvPr/>
          </p:nvGrpSpPr>
          <p:grpSpPr>
            <a:xfrm>
              <a:off x="6877050" y="2442439"/>
              <a:ext cx="4324115" cy="975758"/>
              <a:chOff x="6877050" y="2609945"/>
              <a:chExt cx="4324115" cy="975758"/>
            </a:xfrm>
          </p:grpSpPr>
          <p:sp>
            <p:nvSpPr>
              <p:cNvPr id="15" name="矩形 14"/>
              <p:cNvSpPr/>
              <p:nvPr/>
            </p:nvSpPr>
            <p:spPr>
              <a:xfrm>
                <a:off x="6984019" y="2727988"/>
                <a:ext cx="4166901" cy="665176"/>
              </a:xfrm>
              <a:prstGeom prst="rect">
                <a:avLst/>
              </a:prstGeom>
            </p:spPr>
            <p:txBody>
              <a:bodyPr wrap="square">
                <a:spAutoFit/>
              </a:bodyPr>
              <a:lstStyle/>
              <a:p>
                <a:pPr algn="just" fontAlgn="auto">
                  <a:lnSpc>
                    <a:spcPct val="150000"/>
                  </a:lnSpc>
                </a:pPr>
                <a:r>
                  <a:rPr lang="en-US" altLang="zh-CN" sz="2000" b="1" dirty="0">
                    <a:latin typeface="+mn-ea"/>
                    <a:cs typeface="+mn-ea"/>
                  </a:rPr>
                  <a:t>1.</a:t>
                </a:r>
                <a:r>
                  <a:rPr lang="zh-CN" altLang="en-US" sz="2000" dirty="0">
                    <a:latin typeface="+mn-ea"/>
                    <a:cs typeface="+mn-ea"/>
                  </a:rPr>
                  <a:t>图书馆的小智慧smart——单个馆内的物物互联，纸电同步智能检索、发现、盘点，移动图书馆，RFID使用，机器人导览咨询，智能统计与分析。</a:t>
                </a:r>
              </a:p>
            </p:txBody>
          </p:sp>
          <p:sp>
            <p:nvSpPr>
              <p:cNvPr id="22" name="矩形: 圆角 21"/>
              <p:cNvSpPr/>
              <p:nvPr/>
            </p:nvSpPr>
            <p:spPr>
              <a:xfrm>
                <a:off x="6877050" y="2609945"/>
                <a:ext cx="4324115" cy="975758"/>
              </a:xfrm>
              <a:prstGeom prst="roundRect">
                <a:avLst/>
              </a:prstGeom>
              <a:noFill/>
              <a:ln>
                <a:solidFill>
                  <a:srgbClr val="35567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latin typeface="字体视界-NEW魏碑体" panose="02010601030101010101" pitchFamily="2" charset="-122"/>
                  <a:ea typeface="字体视界-NEW魏碑体" panose="02010601030101010101" pitchFamily="2" charset="-122"/>
                </a:endParaRPr>
              </a:p>
            </p:txBody>
          </p:sp>
        </p:grpSp>
        <p:sp>
          <p:nvSpPr>
            <p:cNvPr id="24" name="矩形: 圆角 23"/>
            <p:cNvSpPr/>
            <p:nvPr/>
          </p:nvSpPr>
          <p:spPr>
            <a:xfrm>
              <a:off x="6772275" y="2310715"/>
              <a:ext cx="4500000" cy="1241212"/>
            </a:xfrm>
            <a:prstGeom prst="roundRect">
              <a:avLst/>
            </a:prstGeom>
            <a:noFill/>
            <a:ln w="19050">
              <a:solidFill>
                <a:srgbClr val="355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latin typeface="字体视界-NEW魏碑体" panose="02010601030101010101" pitchFamily="2" charset="-122"/>
                <a:ea typeface="字体视界-NEW魏碑体" panose="02010601030101010101" pitchFamily="2" charset="-122"/>
              </a:endParaRPr>
            </a:p>
          </p:txBody>
        </p:sp>
      </p:gr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strVal val="(6*min(max(#ppt_w*#ppt_h,.3),1)-7.4)/-.7*#ppt_w"/>
                                          </p:val>
                                        </p:tav>
                                        <p:tav tm="100000">
                                          <p:val>
                                            <p:strVal val="#ppt_w"/>
                                          </p:val>
                                        </p:tav>
                                      </p:tavLst>
                                    </p:anim>
                                    <p:anim calcmode="lin" valueType="num">
                                      <p:cBhvr>
                                        <p:cTn id="8" dur="750" fill="hold"/>
                                        <p:tgtEl>
                                          <p:spTgt spid="3"/>
                                        </p:tgtEl>
                                        <p:attrNameLst>
                                          <p:attrName>ppt_h</p:attrName>
                                        </p:attrNameLst>
                                      </p:cBhvr>
                                      <p:tavLst>
                                        <p:tav tm="0">
                                          <p:val>
                                            <p:strVal val="(6*min(max(#ppt_w*#ppt_h,.3),1)-7.4)/-.7*#ppt_h"/>
                                          </p:val>
                                        </p:tav>
                                        <p:tav tm="100000">
                                          <p:val>
                                            <p:strVal val="#ppt_h"/>
                                          </p:val>
                                        </p:tav>
                                      </p:tavLst>
                                    </p:anim>
                                    <p:anim calcmode="lin" valueType="num">
                                      <p:cBhvr>
                                        <p:cTn id="9" dur="750" fill="hold"/>
                                        <p:tgtEl>
                                          <p:spTgt spid="3"/>
                                        </p:tgtEl>
                                        <p:attrNameLst>
                                          <p:attrName>ppt_x</p:attrName>
                                        </p:attrNameLst>
                                      </p:cBhvr>
                                      <p:tavLst>
                                        <p:tav tm="0">
                                          <p:val>
                                            <p:fltVal val="0.5"/>
                                          </p:val>
                                        </p:tav>
                                        <p:tav tm="100000">
                                          <p:val>
                                            <p:strVal val="#ppt_x"/>
                                          </p:val>
                                        </p:tav>
                                      </p:tavLst>
                                    </p:anim>
                                    <p:anim calcmode="lin" valueType="num">
                                      <p:cBhvr>
                                        <p:cTn id="10" dur="75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1000"/>
                                        <p:tgtEl>
                                          <p:spTgt spid="6"/>
                                        </p:tgtEl>
                                      </p:cBhvr>
                                    </p:animEffect>
                                  </p:childTnLst>
                                </p:cTn>
                              </p:par>
                              <p:par>
                                <p:cTn id="15" presetID="50" presetClass="entr" presetSubtype="0" decel="100000" fill="hold" nodeType="withEffect">
                                  <p:stCondLst>
                                    <p:cond delay="100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strVal val="#ppt_w+.3"/>
                                          </p:val>
                                        </p:tav>
                                        <p:tav tm="100000">
                                          <p:val>
                                            <p:strVal val="#ppt_w"/>
                                          </p:val>
                                        </p:tav>
                                      </p:tavLst>
                                    </p:anim>
                                    <p:anim calcmode="lin" valueType="num">
                                      <p:cBhvr>
                                        <p:cTn id="18" dur="750" fill="hold"/>
                                        <p:tgtEl>
                                          <p:spTgt spid="25"/>
                                        </p:tgtEl>
                                        <p:attrNameLst>
                                          <p:attrName>ppt_h</p:attrName>
                                        </p:attrNameLst>
                                      </p:cBhvr>
                                      <p:tavLst>
                                        <p:tav tm="0">
                                          <p:val>
                                            <p:strVal val="#ppt_h"/>
                                          </p:val>
                                        </p:tav>
                                        <p:tav tm="100000">
                                          <p:val>
                                            <p:strVal val="#ppt_h"/>
                                          </p:val>
                                        </p:tav>
                                      </p:tavLst>
                                    </p:anim>
                                    <p:animEffect transition="in" filter="fade">
                                      <p:cBhvr>
                                        <p:cTn id="19"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形状 30"/>
          <p:cNvSpPr/>
          <p:nvPr/>
        </p:nvSpPr>
        <p:spPr>
          <a:xfrm rot="5400000" flipH="1">
            <a:off x="116923" y="-114594"/>
            <a:ext cx="1231152" cy="1460341"/>
          </a:xfrm>
          <a:custGeom>
            <a:avLst/>
            <a:gdLst>
              <a:gd name="connsiteX0" fmla="*/ 1231152 w 1231152"/>
              <a:gd name="connsiteY0" fmla="*/ 1460341 h 1460341"/>
              <a:gd name="connsiteX1" fmla="*/ 1231152 w 1231152"/>
              <a:gd name="connsiteY1" fmla="*/ 220553 h 1460341"/>
              <a:gd name="connsiteX2" fmla="*/ 1036969 w 1231152"/>
              <a:gd name="connsiteY2" fmla="*/ 35261 h 1460341"/>
              <a:gd name="connsiteX3" fmla="*/ 858134 w 1231152"/>
              <a:gd name="connsiteY3" fmla="*/ 35261 h 1460341"/>
              <a:gd name="connsiteX4" fmla="*/ 36953 w 1231152"/>
              <a:gd name="connsiteY4" fmla="*/ 818839 h 1460341"/>
              <a:gd name="connsiteX5" fmla="*/ 36953 w 1231152"/>
              <a:gd name="connsiteY5" fmla="*/ 989485 h 1460341"/>
              <a:gd name="connsiteX6" fmla="*/ 530406 w 1231152"/>
              <a:gd name="connsiteY6" fmla="*/ 1460341 h 146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152" h="1460341">
                <a:moveTo>
                  <a:pt x="1231152" y="1460341"/>
                </a:moveTo>
                <a:lnTo>
                  <a:pt x="1231152" y="220553"/>
                </a:lnTo>
                <a:lnTo>
                  <a:pt x="1036969" y="35261"/>
                </a:lnTo>
                <a:cubicBezTo>
                  <a:pt x="987698" y="-11754"/>
                  <a:pt x="907405" y="-11754"/>
                  <a:pt x="858134" y="35261"/>
                </a:cubicBezTo>
                <a:lnTo>
                  <a:pt x="36953" y="818839"/>
                </a:lnTo>
                <a:cubicBezTo>
                  <a:pt x="-12318" y="865854"/>
                  <a:pt x="-12318" y="942470"/>
                  <a:pt x="36953" y="989485"/>
                </a:cubicBezTo>
                <a:lnTo>
                  <a:pt x="530406" y="1460341"/>
                </a:lnTo>
                <a:close/>
              </a:path>
            </a:pathLst>
          </a:custGeom>
          <a:gradFill>
            <a:gsLst>
              <a:gs pos="1000">
                <a:srgbClr val="7F9CB9"/>
              </a:gs>
              <a:gs pos="100000">
                <a:srgbClr val="355678"/>
              </a:gs>
            </a:gsLst>
            <a:lin ang="5400000" scaled="1"/>
          </a:gradFill>
          <a:ln w="45692" cap="flat">
            <a:noFill/>
            <a:prstDash val="solid"/>
            <a:miter/>
          </a:ln>
        </p:spPr>
        <p:txBody>
          <a:bodyPr rtlCol="0" anchor="ctr"/>
          <a:lstStyle/>
          <a:p>
            <a:endParaRPr lang="zh-CN" altLang="en-US">
              <a:noFill/>
            </a:endParaRPr>
          </a:p>
        </p:txBody>
      </p:sp>
      <p:sp>
        <p:nvSpPr>
          <p:cNvPr id="4" name="文本框 3"/>
          <p:cNvSpPr txBox="1"/>
          <p:nvPr/>
        </p:nvSpPr>
        <p:spPr>
          <a:xfrm>
            <a:off x="1576070" y="248920"/>
            <a:ext cx="5527040" cy="521970"/>
          </a:xfrm>
          <a:prstGeom prst="rect">
            <a:avLst/>
          </a:prstGeom>
          <a:noFill/>
        </p:spPr>
        <p:txBody>
          <a:bodyPr wrap="square" rtlCol="0">
            <a:spAutoFit/>
          </a:bodyPr>
          <a:lstStyle/>
          <a:p>
            <a:r>
              <a:rPr lang="zh-CN" altLang="en-US" sz="2800" b="1" spc="150" dirty="0">
                <a:solidFill>
                  <a:srgbClr val="D52739"/>
                </a:solidFill>
                <a:latin typeface="字酷堂清楷体"/>
              </a:rPr>
              <a:t>智慧图书馆建设需要统一标准吗？</a:t>
            </a:r>
          </a:p>
        </p:txBody>
      </p:sp>
      <p:grpSp>
        <p:nvGrpSpPr>
          <p:cNvPr id="3" name="组合 2"/>
          <p:cNvGrpSpPr/>
          <p:nvPr/>
        </p:nvGrpSpPr>
        <p:grpSpPr>
          <a:xfrm>
            <a:off x="162619" y="39664"/>
            <a:ext cx="900000" cy="900000"/>
            <a:chOff x="5610000" y="2943000"/>
            <a:chExt cx="972000" cy="972000"/>
          </a:xfrm>
          <a:solidFill>
            <a:srgbClr val="D52739"/>
          </a:solidFill>
        </p:grpSpPr>
        <p:sp>
          <p:nvSpPr>
            <p:cNvPr id="2" name="椭圆 1"/>
            <p:cNvSpPr/>
            <p:nvPr/>
          </p:nvSpPr>
          <p:spPr>
            <a:xfrm>
              <a:off x="5610000" y="2943000"/>
              <a:ext cx="972000" cy="9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books-group_25777"/>
            <p:cNvSpPr>
              <a:spLocks noChangeAspect="1"/>
            </p:cNvSpPr>
            <p:nvPr/>
          </p:nvSpPr>
          <p:spPr bwMode="auto">
            <a:xfrm>
              <a:off x="5791158" y="3169109"/>
              <a:ext cx="609685" cy="519782"/>
            </a:xfrm>
            <a:custGeom>
              <a:avLst/>
              <a:gdLst>
                <a:gd name="connsiteX0" fmla="*/ 450223 w 602653"/>
                <a:gd name="connsiteY0" fmla="*/ 470824 h 513787"/>
                <a:gd name="connsiteX1" fmla="*/ 450223 w 602653"/>
                <a:gd name="connsiteY1" fmla="*/ 484218 h 513787"/>
                <a:gd name="connsiteX2" fmla="*/ 491727 w 602653"/>
                <a:gd name="connsiteY2" fmla="*/ 484218 h 513787"/>
                <a:gd name="connsiteX3" fmla="*/ 491727 w 602653"/>
                <a:gd name="connsiteY3" fmla="*/ 470824 h 513787"/>
                <a:gd name="connsiteX4" fmla="*/ 145266 w 602653"/>
                <a:gd name="connsiteY4" fmla="*/ 444288 h 513787"/>
                <a:gd name="connsiteX5" fmla="*/ 140964 w 602653"/>
                <a:gd name="connsiteY5" fmla="*/ 480175 h 513787"/>
                <a:gd name="connsiteX6" fmla="*/ 162475 w 602653"/>
                <a:gd name="connsiteY6" fmla="*/ 482702 h 513787"/>
                <a:gd name="connsiteX7" fmla="*/ 166777 w 602653"/>
                <a:gd name="connsiteY7" fmla="*/ 446815 h 513787"/>
                <a:gd name="connsiteX8" fmla="*/ 450223 w 602653"/>
                <a:gd name="connsiteY8" fmla="*/ 422807 h 513787"/>
                <a:gd name="connsiteX9" fmla="*/ 450223 w 602653"/>
                <a:gd name="connsiteY9" fmla="*/ 447321 h 513787"/>
                <a:gd name="connsiteX10" fmla="*/ 491727 w 602653"/>
                <a:gd name="connsiteY10" fmla="*/ 447321 h 513787"/>
                <a:gd name="connsiteX11" fmla="*/ 491727 w 602653"/>
                <a:gd name="connsiteY11" fmla="*/ 422807 h 513787"/>
                <a:gd name="connsiteX12" fmla="*/ 23536 w 602653"/>
                <a:gd name="connsiteY12" fmla="*/ 422807 h 513787"/>
                <a:gd name="connsiteX13" fmla="*/ 23536 w 602653"/>
                <a:gd name="connsiteY13" fmla="*/ 484218 h 513787"/>
                <a:gd name="connsiteX14" fmla="*/ 110341 w 602653"/>
                <a:gd name="connsiteY14" fmla="*/ 484218 h 513787"/>
                <a:gd name="connsiteX15" fmla="*/ 110341 w 602653"/>
                <a:gd name="connsiteY15" fmla="*/ 422807 h 513787"/>
                <a:gd name="connsiteX16" fmla="*/ 150327 w 602653"/>
                <a:gd name="connsiteY16" fmla="*/ 403852 h 513787"/>
                <a:gd name="connsiteX17" fmla="*/ 148809 w 602653"/>
                <a:gd name="connsiteY17" fmla="*/ 415478 h 513787"/>
                <a:gd name="connsiteX18" fmla="*/ 148303 w 602653"/>
                <a:gd name="connsiteY18" fmla="*/ 420785 h 513787"/>
                <a:gd name="connsiteX19" fmla="*/ 169814 w 602653"/>
                <a:gd name="connsiteY19" fmla="*/ 423312 h 513787"/>
                <a:gd name="connsiteX20" fmla="*/ 170320 w 602653"/>
                <a:gd name="connsiteY20" fmla="*/ 418005 h 513787"/>
                <a:gd name="connsiteX21" fmla="*/ 171839 w 602653"/>
                <a:gd name="connsiteY21" fmla="*/ 406380 h 513787"/>
                <a:gd name="connsiteX22" fmla="*/ 450223 w 602653"/>
                <a:gd name="connsiteY22" fmla="*/ 377822 h 513787"/>
                <a:gd name="connsiteX23" fmla="*/ 450223 w 602653"/>
                <a:gd name="connsiteY23" fmla="*/ 399303 h 513787"/>
                <a:gd name="connsiteX24" fmla="*/ 491727 w 602653"/>
                <a:gd name="connsiteY24" fmla="*/ 399303 h 513787"/>
                <a:gd name="connsiteX25" fmla="*/ 491727 w 602653"/>
                <a:gd name="connsiteY25" fmla="*/ 377822 h 513787"/>
                <a:gd name="connsiteX26" fmla="*/ 23536 w 602653"/>
                <a:gd name="connsiteY26" fmla="*/ 365438 h 513787"/>
                <a:gd name="connsiteX27" fmla="*/ 23536 w 602653"/>
                <a:gd name="connsiteY27" fmla="*/ 399303 h 513787"/>
                <a:gd name="connsiteX28" fmla="*/ 110341 w 602653"/>
                <a:gd name="connsiteY28" fmla="*/ 399303 h 513787"/>
                <a:gd name="connsiteX29" fmla="*/ 110341 w 602653"/>
                <a:gd name="connsiteY29" fmla="*/ 365438 h 513787"/>
                <a:gd name="connsiteX30" fmla="*/ 156401 w 602653"/>
                <a:gd name="connsiteY30" fmla="*/ 354319 h 513787"/>
                <a:gd name="connsiteX31" fmla="*/ 153111 w 602653"/>
                <a:gd name="connsiteY31" fmla="*/ 380349 h 513787"/>
                <a:gd name="connsiteX32" fmla="*/ 174623 w 602653"/>
                <a:gd name="connsiteY32" fmla="*/ 383129 h 513787"/>
                <a:gd name="connsiteX33" fmla="*/ 177913 w 602653"/>
                <a:gd name="connsiteY33" fmla="*/ 356846 h 513787"/>
                <a:gd name="connsiteX34" fmla="*/ 161210 w 602653"/>
                <a:gd name="connsiteY34" fmla="*/ 313883 h 513787"/>
                <a:gd name="connsiteX35" fmla="*/ 159185 w 602653"/>
                <a:gd name="connsiteY35" fmla="*/ 330815 h 513787"/>
                <a:gd name="connsiteX36" fmla="*/ 180697 w 602653"/>
                <a:gd name="connsiteY36" fmla="*/ 333343 h 513787"/>
                <a:gd name="connsiteX37" fmla="*/ 182721 w 602653"/>
                <a:gd name="connsiteY37" fmla="*/ 316410 h 513787"/>
                <a:gd name="connsiteX38" fmla="*/ 545893 w 602653"/>
                <a:gd name="connsiteY38" fmla="*/ 311881 h 513787"/>
                <a:gd name="connsiteX39" fmla="*/ 559070 w 602653"/>
                <a:gd name="connsiteY39" fmla="*/ 322239 h 513787"/>
                <a:gd name="connsiteX40" fmla="*/ 573007 w 602653"/>
                <a:gd name="connsiteY40" fmla="*/ 442998 h 513787"/>
                <a:gd name="connsiteX41" fmla="*/ 562618 w 602653"/>
                <a:gd name="connsiteY41" fmla="*/ 455882 h 513787"/>
                <a:gd name="connsiteX42" fmla="*/ 561097 w 602653"/>
                <a:gd name="connsiteY42" fmla="*/ 456135 h 513787"/>
                <a:gd name="connsiteX43" fmla="*/ 549441 w 602653"/>
                <a:gd name="connsiteY43" fmla="*/ 445524 h 513787"/>
                <a:gd name="connsiteX44" fmla="*/ 535504 w 602653"/>
                <a:gd name="connsiteY44" fmla="*/ 325018 h 513787"/>
                <a:gd name="connsiteX45" fmla="*/ 545893 w 602653"/>
                <a:gd name="connsiteY45" fmla="*/ 311881 h 513787"/>
                <a:gd name="connsiteX46" fmla="*/ 23536 w 602653"/>
                <a:gd name="connsiteY46" fmla="*/ 294423 h 513787"/>
                <a:gd name="connsiteX47" fmla="*/ 23536 w 602653"/>
                <a:gd name="connsiteY47" fmla="*/ 341682 h 513787"/>
                <a:gd name="connsiteX48" fmla="*/ 110341 w 602653"/>
                <a:gd name="connsiteY48" fmla="*/ 341682 h 513787"/>
                <a:gd name="connsiteX49" fmla="*/ 110341 w 602653"/>
                <a:gd name="connsiteY49" fmla="*/ 294423 h 513787"/>
                <a:gd name="connsiteX50" fmla="*/ 407453 w 602653"/>
                <a:gd name="connsiteY50" fmla="*/ 265107 h 513787"/>
                <a:gd name="connsiteX51" fmla="*/ 404416 w 602653"/>
                <a:gd name="connsiteY51" fmla="*/ 265612 h 513787"/>
                <a:gd name="connsiteX52" fmla="*/ 342412 w 602653"/>
                <a:gd name="connsiteY52" fmla="*/ 265612 h 513787"/>
                <a:gd name="connsiteX53" fmla="*/ 340894 w 602653"/>
                <a:gd name="connsiteY53" fmla="*/ 265360 h 513787"/>
                <a:gd name="connsiteX54" fmla="*/ 340894 w 602653"/>
                <a:gd name="connsiteY54" fmla="*/ 484218 h 513787"/>
                <a:gd name="connsiteX55" fmla="*/ 407453 w 602653"/>
                <a:gd name="connsiteY55" fmla="*/ 484218 h 513787"/>
                <a:gd name="connsiteX56" fmla="*/ 167283 w 602653"/>
                <a:gd name="connsiteY56" fmla="*/ 264349 h 513787"/>
                <a:gd name="connsiteX57" fmla="*/ 163993 w 602653"/>
                <a:gd name="connsiteY57" fmla="*/ 290379 h 513787"/>
                <a:gd name="connsiteX58" fmla="*/ 185505 w 602653"/>
                <a:gd name="connsiteY58" fmla="*/ 293159 h 513787"/>
                <a:gd name="connsiteX59" fmla="*/ 188795 w 602653"/>
                <a:gd name="connsiteY59" fmla="*/ 266876 h 513787"/>
                <a:gd name="connsiteX60" fmla="*/ 23536 w 602653"/>
                <a:gd name="connsiteY60" fmla="*/ 236802 h 513787"/>
                <a:gd name="connsiteX61" fmla="*/ 23536 w 602653"/>
                <a:gd name="connsiteY61" fmla="*/ 270920 h 513787"/>
                <a:gd name="connsiteX62" fmla="*/ 110341 w 602653"/>
                <a:gd name="connsiteY62" fmla="*/ 270920 h 513787"/>
                <a:gd name="connsiteX63" fmla="*/ 110341 w 602653"/>
                <a:gd name="connsiteY63" fmla="*/ 236802 h 513787"/>
                <a:gd name="connsiteX64" fmla="*/ 172092 w 602653"/>
                <a:gd name="connsiteY64" fmla="*/ 223913 h 513787"/>
                <a:gd name="connsiteX65" fmla="*/ 171586 w 602653"/>
                <a:gd name="connsiteY65" fmla="*/ 229220 h 513787"/>
                <a:gd name="connsiteX66" fmla="*/ 170067 w 602653"/>
                <a:gd name="connsiteY66" fmla="*/ 240845 h 513787"/>
                <a:gd name="connsiteX67" fmla="*/ 191579 w 602653"/>
                <a:gd name="connsiteY67" fmla="*/ 243373 h 513787"/>
                <a:gd name="connsiteX68" fmla="*/ 193097 w 602653"/>
                <a:gd name="connsiteY68" fmla="*/ 231747 h 513787"/>
                <a:gd name="connsiteX69" fmla="*/ 193603 w 602653"/>
                <a:gd name="connsiteY69" fmla="*/ 226440 h 513787"/>
                <a:gd name="connsiteX70" fmla="*/ 354307 w 602653"/>
                <a:gd name="connsiteY70" fmla="*/ 222649 h 513787"/>
                <a:gd name="connsiteX71" fmla="*/ 354307 w 602653"/>
                <a:gd name="connsiteY71" fmla="*/ 242109 h 513787"/>
                <a:gd name="connsiteX72" fmla="*/ 392774 w 602653"/>
                <a:gd name="connsiteY72" fmla="*/ 242109 h 513787"/>
                <a:gd name="connsiteX73" fmla="*/ 392774 w 602653"/>
                <a:gd name="connsiteY73" fmla="*/ 222649 h 513787"/>
                <a:gd name="connsiteX74" fmla="*/ 547404 w 602653"/>
                <a:gd name="connsiteY74" fmla="*/ 203948 h 513787"/>
                <a:gd name="connsiteX75" fmla="*/ 516529 w 602653"/>
                <a:gd name="connsiteY75" fmla="*/ 207233 h 513787"/>
                <a:gd name="connsiteX76" fmla="*/ 546898 w 602653"/>
                <a:gd name="connsiteY76" fmla="*/ 489020 h 513787"/>
                <a:gd name="connsiteX77" fmla="*/ 577773 w 602653"/>
                <a:gd name="connsiteY77" fmla="*/ 485735 h 513787"/>
                <a:gd name="connsiteX78" fmla="*/ 340894 w 602653"/>
                <a:gd name="connsiteY78" fmla="*/ 182972 h 513787"/>
                <a:gd name="connsiteX79" fmla="*/ 340894 w 602653"/>
                <a:gd name="connsiteY79" fmla="*/ 199146 h 513787"/>
                <a:gd name="connsiteX80" fmla="*/ 342412 w 602653"/>
                <a:gd name="connsiteY80" fmla="*/ 198893 h 513787"/>
                <a:gd name="connsiteX81" fmla="*/ 404416 w 602653"/>
                <a:gd name="connsiteY81" fmla="*/ 198893 h 513787"/>
                <a:gd name="connsiteX82" fmla="*/ 407453 w 602653"/>
                <a:gd name="connsiteY82" fmla="*/ 199651 h 513787"/>
                <a:gd name="connsiteX83" fmla="*/ 407453 w 602653"/>
                <a:gd name="connsiteY83" fmla="*/ 182972 h 513787"/>
                <a:gd name="connsiteX84" fmla="*/ 23536 w 602653"/>
                <a:gd name="connsiteY84" fmla="*/ 166039 h 513787"/>
                <a:gd name="connsiteX85" fmla="*/ 23536 w 602653"/>
                <a:gd name="connsiteY85" fmla="*/ 213299 h 513787"/>
                <a:gd name="connsiteX86" fmla="*/ 110341 w 602653"/>
                <a:gd name="connsiteY86" fmla="*/ 213299 h 513787"/>
                <a:gd name="connsiteX87" fmla="*/ 110341 w 602653"/>
                <a:gd name="connsiteY87" fmla="*/ 166039 h 513787"/>
                <a:gd name="connsiteX88" fmla="*/ 179431 w 602653"/>
                <a:gd name="connsiteY88" fmla="*/ 164523 h 513787"/>
                <a:gd name="connsiteX89" fmla="*/ 174876 w 602653"/>
                <a:gd name="connsiteY89" fmla="*/ 200410 h 513787"/>
                <a:gd name="connsiteX90" fmla="*/ 196387 w 602653"/>
                <a:gd name="connsiteY90" fmla="*/ 202937 h 513787"/>
                <a:gd name="connsiteX91" fmla="*/ 200943 w 602653"/>
                <a:gd name="connsiteY91" fmla="*/ 167050 h 513787"/>
                <a:gd name="connsiteX92" fmla="*/ 450223 w 602653"/>
                <a:gd name="connsiteY92" fmla="*/ 108418 h 513787"/>
                <a:gd name="connsiteX93" fmla="*/ 450223 w 602653"/>
                <a:gd name="connsiteY93" fmla="*/ 354319 h 513787"/>
                <a:gd name="connsiteX94" fmla="*/ 491727 w 602653"/>
                <a:gd name="connsiteY94" fmla="*/ 354319 h 513787"/>
                <a:gd name="connsiteX95" fmla="*/ 491727 w 602653"/>
                <a:gd name="connsiteY95" fmla="*/ 108418 h 513787"/>
                <a:gd name="connsiteX96" fmla="*/ 23536 w 602653"/>
                <a:gd name="connsiteY96" fmla="*/ 108418 h 513787"/>
                <a:gd name="connsiteX97" fmla="*/ 23536 w 602653"/>
                <a:gd name="connsiteY97" fmla="*/ 142536 h 513787"/>
                <a:gd name="connsiteX98" fmla="*/ 110341 w 602653"/>
                <a:gd name="connsiteY98" fmla="*/ 142536 h 513787"/>
                <a:gd name="connsiteX99" fmla="*/ 110341 w 602653"/>
                <a:gd name="connsiteY99" fmla="*/ 108418 h 513787"/>
                <a:gd name="connsiteX100" fmla="*/ 225744 w 602653"/>
                <a:gd name="connsiteY100" fmla="*/ 73795 h 513787"/>
                <a:gd name="connsiteX101" fmla="*/ 225744 w 602653"/>
                <a:gd name="connsiteY101" fmla="*/ 484218 h 513787"/>
                <a:gd name="connsiteX102" fmla="*/ 317358 w 602653"/>
                <a:gd name="connsiteY102" fmla="*/ 484218 h 513787"/>
                <a:gd name="connsiteX103" fmla="*/ 317358 w 602653"/>
                <a:gd name="connsiteY103" fmla="*/ 171346 h 513787"/>
                <a:gd name="connsiteX104" fmla="*/ 317358 w 602653"/>
                <a:gd name="connsiteY104" fmla="*/ 73795 h 513787"/>
                <a:gd name="connsiteX105" fmla="*/ 23536 w 602653"/>
                <a:gd name="connsiteY105" fmla="*/ 23503 h 513787"/>
                <a:gd name="connsiteX106" fmla="*/ 23536 w 602653"/>
                <a:gd name="connsiteY106" fmla="*/ 84915 h 513787"/>
                <a:gd name="connsiteX107" fmla="*/ 110341 w 602653"/>
                <a:gd name="connsiteY107" fmla="*/ 84915 h 513787"/>
                <a:gd name="connsiteX108" fmla="*/ 110341 w 602653"/>
                <a:gd name="connsiteY108" fmla="*/ 23503 h 513787"/>
                <a:gd name="connsiteX109" fmla="*/ 11895 w 602653"/>
                <a:gd name="connsiteY109" fmla="*/ 0 h 513787"/>
                <a:gd name="connsiteX110" fmla="*/ 122236 w 602653"/>
                <a:gd name="connsiteY110" fmla="*/ 0 h 513787"/>
                <a:gd name="connsiteX111" fmla="*/ 134130 w 602653"/>
                <a:gd name="connsiteY111" fmla="*/ 11878 h 513787"/>
                <a:gd name="connsiteX112" fmla="*/ 134130 w 602653"/>
                <a:gd name="connsiteY112" fmla="*/ 96793 h 513787"/>
                <a:gd name="connsiteX113" fmla="*/ 134130 w 602653"/>
                <a:gd name="connsiteY113" fmla="*/ 154161 h 513787"/>
                <a:gd name="connsiteX114" fmla="*/ 134130 w 602653"/>
                <a:gd name="connsiteY114" fmla="*/ 225177 h 513787"/>
                <a:gd name="connsiteX115" fmla="*/ 134130 w 602653"/>
                <a:gd name="connsiteY115" fmla="*/ 282798 h 513787"/>
                <a:gd name="connsiteX116" fmla="*/ 134130 w 602653"/>
                <a:gd name="connsiteY116" fmla="*/ 339661 h 513787"/>
                <a:gd name="connsiteX117" fmla="*/ 139192 w 602653"/>
                <a:gd name="connsiteY117" fmla="*/ 299225 h 513787"/>
                <a:gd name="connsiteX118" fmla="*/ 148809 w 602653"/>
                <a:gd name="connsiteY118" fmla="*/ 219617 h 513787"/>
                <a:gd name="connsiteX119" fmla="*/ 150074 w 602653"/>
                <a:gd name="connsiteY119" fmla="*/ 209255 h 513787"/>
                <a:gd name="connsiteX120" fmla="*/ 157413 w 602653"/>
                <a:gd name="connsiteY120" fmla="*/ 149865 h 513787"/>
                <a:gd name="connsiteX121" fmla="*/ 161716 w 602653"/>
                <a:gd name="connsiteY121" fmla="*/ 142031 h 513787"/>
                <a:gd name="connsiteX122" fmla="*/ 170573 w 602653"/>
                <a:gd name="connsiteY122" fmla="*/ 139503 h 513787"/>
                <a:gd name="connsiteX123" fmla="*/ 202208 w 602653"/>
                <a:gd name="connsiteY123" fmla="*/ 143547 h 513787"/>
                <a:gd name="connsiteX124" fmla="*/ 202208 w 602653"/>
                <a:gd name="connsiteY124" fmla="*/ 61917 h 513787"/>
                <a:gd name="connsiteX125" fmla="*/ 214103 w 602653"/>
                <a:gd name="connsiteY125" fmla="*/ 50292 h 513787"/>
                <a:gd name="connsiteX126" fmla="*/ 328999 w 602653"/>
                <a:gd name="connsiteY126" fmla="*/ 50292 h 513787"/>
                <a:gd name="connsiteX127" fmla="*/ 340894 w 602653"/>
                <a:gd name="connsiteY127" fmla="*/ 61917 h 513787"/>
                <a:gd name="connsiteX128" fmla="*/ 340894 w 602653"/>
                <a:gd name="connsiteY128" fmla="*/ 159468 h 513787"/>
                <a:gd name="connsiteX129" fmla="*/ 419348 w 602653"/>
                <a:gd name="connsiteY129" fmla="*/ 159468 h 513787"/>
                <a:gd name="connsiteX130" fmla="*/ 426687 w 602653"/>
                <a:gd name="connsiteY130" fmla="*/ 162248 h 513787"/>
                <a:gd name="connsiteX131" fmla="*/ 426687 w 602653"/>
                <a:gd name="connsiteY131" fmla="*/ 96793 h 513787"/>
                <a:gd name="connsiteX132" fmla="*/ 438581 w 602653"/>
                <a:gd name="connsiteY132" fmla="*/ 84915 h 513787"/>
                <a:gd name="connsiteX133" fmla="*/ 503622 w 602653"/>
                <a:gd name="connsiteY133" fmla="*/ 84915 h 513787"/>
                <a:gd name="connsiteX134" fmla="*/ 515263 w 602653"/>
                <a:gd name="connsiteY134" fmla="*/ 96793 h 513787"/>
                <a:gd name="connsiteX135" fmla="*/ 515263 w 602653"/>
                <a:gd name="connsiteY135" fmla="*/ 183730 h 513787"/>
                <a:gd name="connsiteX136" fmla="*/ 556515 w 602653"/>
                <a:gd name="connsiteY136" fmla="*/ 179181 h 513787"/>
                <a:gd name="connsiteX137" fmla="*/ 569675 w 602653"/>
                <a:gd name="connsiteY137" fmla="*/ 189795 h 513787"/>
                <a:gd name="connsiteX138" fmla="*/ 602575 w 602653"/>
                <a:gd name="connsiteY138" fmla="*/ 494833 h 513787"/>
                <a:gd name="connsiteX139" fmla="*/ 592199 w 602653"/>
                <a:gd name="connsiteY139" fmla="*/ 507974 h 513787"/>
                <a:gd name="connsiteX140" fmla="*/ 537787 w 602653"/>
                <a:gd name="connsiteY140" fmla="*/ 513787 h 513787"/>
                <a:gd name="connsiteX141" fmla="*/ 536522 w 602653"/>
                <a:gd name="connsiteY141" fmla="*/ 513787 h 513787"/>
                <a:gd name="connsiteX142" fmla="*/ 524880 w 602653"/>
                <a:gd name="connsiteY142" fmla="*/ 503425 h 513787"/>
                <a:gd name="connsiteX143" fmla="*/ 515263 w 602653"/>
                <a:gd name="connsiteY143" fmla="*/ 416236 h 513787"/>
                <a:gd name="connsiteX144" fmla="*/ 515263 w 602653"/>
                <a:gd name="connsiteY144" fmla="*/ 495844 h 513787"/>
                <a:gd name="connsiteX145" fmla="*/ 503622 w 602653"/>
                <a:gd name="connsiteY145" fmla="*/ 507722 h 513787"/>
                <a:gd name="connsiteX146" fmla="*/ 438581 w 602653"/>
                <a:gd name="connsiteY146" fmla="*/ 507722 h 513787"/>
                <a:gd name="connsiteX147" fmla="*/ 428964 w 602653"/>
                <a:gd name="connsiteY147" fmla="*/ 502415 h 513787"/>
                <a:gd name="connsiteX148" fmla="*/ 419348 w 602653"/>
                <a:gd name="connsiteY148" fmla="*/ 507722 h 513787"/>
                <a:gd name="connsiteX149" fmla="*/ 328999 w 602653"/>
                <a:gd name="connsiteY149" fmla="*/ 507722 h 513787"/>
                <a:gd name="connsiteX150" fmla="*/ 214103 w 602653"/>
                <a:gd name="connsiteY150" fmla="*/ 507722 h 513787"/>
                <a:gd name="connsiteX151" fmla="*/ 202208 w 602653"/>
                <a:gd name="connsiteY151" fmla="*/ 495844 h 513787"/>
                <a:gd name="connsiteX152" fmla="*/ 202208 w 602653"/>
                <a:gd name="connsiteY152" fmla="*/ 352044 h 513787"/>
                <a:gd name="connsiteX153" fmla="*/ 193097 w 602653"/>
                <a:gd name="connsiteY153" fmla="*/ 427608 h 513787"/>
                <a:gd name="connsiteX154" fmla="*/ 191832 w 602653"/>
                <a:gd name="connsiteY154" fmla="*/ 437970 h 513787"/>
                <a:gd name="connsiteX155" fmla="*/ 184493 w 602653"/>
                <a:gd name="connsiteY155" fmla="*/ 497360 h 513787"/>
                <a:gd name="connsiteX156" fmla="*/ 180190 w 602653"/>
                <a:gd name="connsiteY156" fmla="*/ 505195 h 513787"/>
                <a:gd name="connsiteX157" fmla="*/ 172851 w 602653"/>
                <a:gd name="connsiteY157" fmla="*/ 507722 h 513787"/>
                <a:gd name="connsiteX158" fmla="*/ 171333 w 602653"/>
                <a:gd name="connsiteY158" fmla="*/ 507722 h 513787"/>
                <a:gd name="connsiteX159" fmla="*/ 131600 w 602653"/>
                <a:gd name="connsiteY159" fmla="*/ 502920 h 513787"/>
                <a:gd name="connsiteX160" fmla="*/ 122236 w 602653"/>
                <a:gd name="connsiteY160" fmla="*/ 507722 h 513787"/>
                <a:gd name="connsiteX161" fmla="*/ 11895 w 602653"/>
                <a:gd name="connsiteY161" fmla="*/ 507722 h 513787"/>
                <a:gd name="connsiteX162" fmla="*/ 0 w 602653"/>
                <a:gd name="connsiteY162" fmla="*/ 496096 h 513787"/>
                <a:gd name="connsiteX163" fmla="*/ 0 w 602653"/>
                <a:gd name="connsiteY163" fmla="*/ 411181 h 513787"/>
                <a:gd name="connsiteX164" fmla="*/ 0 w 602653"/>
                <a:gd name="connsiteY164" fmla="*/ 353560 h 513787"/>
                <a:gd name="connsiteX165" fmla="*/ 0 w 602653"/>
                <a:gd name="connsiteY165" fmla="*/ 282798 h 513787"/>
                <a:gd name="connsiteX166" fmla="*/ 0 w 602653"/>
                <a:gd name="connsiteY166" fmla="*/ 225177 h 513787"/>
                <a:gd name="connsiteX167" fmla="*/ 0 w 602653"/>
                <a:gd name="connsiteY167" fmla="*/ 154161 h 513787"/>
                <a:gd name="connsiteX168" fmla="*/ 0 w 602653"/>
                <a:gd name="connsiteY168" fmla="*/ 96793 h 513787"/>
                <a:gd name="connsiteX169" fmla="*/ 0 w 602653"/>
                <a:gd name="connsiteY169" fmla="*/ 11878 h 513787"/>
                <a:gd name="connsiteX170" fmla="*/ 11895 w 602653"/>
                <a:gd name="connsiteY170" fmla="*/ 0 h 51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02653" h="513787">
                  <a:moveTo>
                    <a:pt x="450223" y="470824"/>
                  </a:moveTo>
                  <a:lnTo>
                    <a:pt x="450223" y="484218"/>
                  </a:lnTo>
                  <a:lnTo>
                    <a:pt x="491727" y="484218"/>
                  </a:lnTo>
                  <a:lnTo>
                    <a:pt x="491727" y="470824"/>
                  </a:lnTo>
                  <a:close/>
                  <a:moveTo>
                    <a:pt x="145266" y="444288"/>
                  </a:moveTo>
                  <a:lnTo>
                    <a:pt x="140964" y="480175"/>
                  </a:lnTo>
                  <a:lnTo>
                    <a:pt x="162475" y="482702"/>
                  </a:lnTo>
                  <a:lnTo>
                    <a:pt x="166777" y="446815"/>
                  </a:lnTo>
                  <a:close/>
                  <a:moveTo>
                    <a:pt x="450223" y="422807"/>
                  </a:moveTo>
                  <a:lnTo>
                    <a:pt x="450223" y="447321"/>
                  </a:lnTo>
                  <a:lnTo>
                    <a:pt x="491727" y="447321"/>
                  </a:lnTo>
                  <a:lnTo>
                    <a:pt x="491727" y="422807"/>
                  </a:lnTo>
                  <a:close/>
                  <a:moveTo>
                    <a:pt x="23536" y="422807"/>
                  </a:moveTo>
                  <a:lnTo>
                    <a:pt x="23536" y="484218"/>
                  </a:lnTo>
                  <a:lnTo>
                    <a:pt x="110341" y="484218"/>
                  </a:lnTo>
                  <a:lnTo>
                    <a:pt x="110341" y="422807"/>
                  </a:lnTo>
                  <a:close/>
                  <a:moveTo>
                    <a:pt x="150327" y="403852"/>
                  </a:moveTo>
                  <a:lnTo>
                    <a:pt x="148809" y="415478"/>
                  </a:lnTo>
                  <a:lnTo>
                    <a:pt x="148303" y="420785"/>
                  </a:lnTo>
                  <a:lnTo>
                    <a:pt x="169814" y="423312"/>
                  </a:lnTo>
                  <a:lnTo>
                    <a:pt x="170320" y="418005"/>
                  </a:lnTo>
                  <a:lnTo>
                    <a:pt x="171839" y="406380"/>
                  </a:lnTo>
                  <a:close/>
                  <a:moveTo>
                    <a:pt x="450223" y="377822"/>
                  </a:moveTo>
                  <a:lnTo>
                    <a:pt x="450223" y="399303"/>
                  </a:lnTo>
                  <a:lnTo>
                    <a:pt x="491727" y="399303"/>
                  </a:lnTo>
                  <a:lnTo>
                    <a:pt x="491727" y="377822"/>
                  </a:lnTo>
                  <a:close/>
                  <a:moveTo>
                    <a:pt x="23536" y="365438"/>
                  </a:moveTo>
                  <a:lnTo>
                    <a:pt x="23536" y="399303"/>
                  </a:lnTo>
                  <a:lnTo>
                    <a:pt x="110341" y="399303"/>
                  </a:lnTo>
                  <a:lnTo>
                    <a:pt x="110341" y="365438"/>
                  </a:lnTo>
                  <a:close/>
                  <a:moveTo>
                    <a:pt x="156401" y="354319"/>
                  </a:moveTo>
                  <a:lnTo>
                    <a:pt x="153111" y="380349"/>
                  </a:lnTo>
                  <a:lnTo>
                    <a:pt x="174623" y="383129"/>
                  </a:lnTo>
                  <a:lnTo>
                    <a:pt x="177913" y="356846"/>
                  </a:lnTo>
                  <a:close/>
                  <a:moveTo>
                    <a:pt x="161210" y="313883"/>
                  </a:moveTo>
                  <a:lnTo>
                    <a:pt x="159185" y="330815"/>
                  </a:lnTo>
                  <a:lnTo>
                    <a:pt x="180697" y="333343"/>
                  </a:lnTo>
                  <a:lnTo>
                    <a:pt x="182721" y="316410"/>
                  </a:lnTo>
                  <a:close/>
                  <a:moveTo>
                    <a:pt x="545893" y="311881"/>
                  </a:moveTo>
                  <a:cubicBezTo>
                    <a:pt x="552482" y="311123"/>
                    <a:pt x="558310" y="315923"/>
                    <a:pt x="559070" y="322239"/>
                  </a:cubicBezTo>
                  <a:lnTo>
                    <a:pt x="573007" y="442998"/>
                  </a:lnTo>
                  <a:cubicBezTo>
                    <a:pt x="573767" y="449314"/>
                    <a:pt x="568952" y="455125"/>
                    <a:pt x="562618" y="455882"/>
                  </a:cubicBezTo>
                  <a:cubicBezTo>
                    <a:pt x="562111" y="456135"/>
                    <a:pt x="561604" y="456135"/>
                    <a:pt x="561097" y="456135"/>
                  </a:cubicBezTo>
                  <a:cubicBezTo>
                    <a:pt x="555269" y="456135"/>
                    <a:pt x="550201" y="451588"/>
                    <a:pt x="549441" y="445524"/>
                  </a:cubicBezTo>
                  <a:lnTo>
                    <a:pt x="535504" y="325018"/>
                  </a:lnTo>
                  <a:cubicBezTo>
                    <a:pt x="534744" y="318450"/>
                    <a:pt x="539305" y="312639"/>
                    <a:pt x="545893" y="311881"/>
                  </a:cubicBezTo>
                  <a:close/>
                  <a:moveTo>
                    <a:pt x="23536" y="294423"/>
                  </a:moveTo>
                  <a:lnTo>
                    <a:pt x="23536" y="341682"/>
                  </a:lnTo>
                  <a:lnTo>
                    <a:pt x="110341" y="341682"/>
                  </a:lnTo>
                  <a:lnTo>
                    <a:pt x="110341" y="294423"/>
                  </a:lnTo>
                  <a:close/>
                  <a:moveTo>
                    <a:pt x="407453" y="265107"/>
                  </a:moveTo>
                  <a:cubicBezTo>
                    <a:pt x="406441" y="265360"/>
                    <a:pt x="405428" y="265612"/>
                    <a:pt x="404416" y="265612"/>
                  </a:cubicBezTo>
                  <a:lnTo>
                    <a:pt x="342412" y="265612"/>
                  </a:lnTo>
                  <a:cubicBezTo>
                    <a:pt x="341906" y="265612"/>
                    <a:pt x="341400" y="265360"/>
                    <a:pt x="340894" y="265360"/>
                  </a:cubicBezTo>
                  <a:lnTo>
                    <a:pt x="340894" y="484218"/>
                  </a:lnTo>
                  <a:lnTo>
                    <a:pt x="407453" y="484218"/>
                  </a:lnTo>
                  <a:close/>
                  <a:moveTo>
                    <a:pt x="167283" y="264349"/>
                  </a:moveTo>
                  <a:lnTo>
                    <a:pt x="163993" y="290379"/>
                  </a:lnTo>
                  <a:lnTo>
                    <a:pt x="185505" y="293159"/>
                  </a:lnTo>
                  <a:lnTo>
                    <a:pt x="188795" y="266876"/>
                  </a:lnTo>
                  <a:close/>
                  <a:moveTo>
                    <a:pt x="23536" y="236802"/>
                  </a:moveTo>
                  <a:lnTo>
                    <a:pt x="23536" y="270920"/>
                  </a:lnTo>
                  <a:lnTo>
                    <a:pt x="110341" y="270920"/>
                  </a:lnTo>
                  <a:lnTo>
                    <a:pt x="110341" y="236802"/>
                  </a:lnTo>
                  <a:close/>
                  <a:moveTo>
                    <a:pt x="172092" y="223913"/>
                  </a:moveTo>
                  <a:lnTo>
                    <a:pt x="171586" y="229220"/>
                  </a:lnTo>
                  <a:lnTo>
                    <a:pt x="170067" y="240845"/>
                  </a:lnTo>
                  <a:lnTo>
                    <a:pt x="191579" y="243373"/>
                  </a:lnTo>
                  <a:lnTo>
                    <a:pt x="193097" y="231747"/>
                  </a:lnTo>
                  <a:lnTo>
                    <a:pt x="193603" y="226440"/>
                  </a:lnTo>
                  <a:close/>
                  <a:moveTo>
                    <a:pt x="354307" y="222649"/>
                  </a:moveTo>
                  <a:lnTo>
                    <a:pt x="354307" y="242109"/>
                  </a:lnTo>
                  <a:lnTo>
                    <a:pt x="392774" y="242109"/>
                  </a:lnTo>
                  <a:lnTo>
                    <a:pt x="392774" y="222649"/>
                  </a:lnTo>
                  <a:close/>
                  <a:moveTo>
                    <a:pt x="547404" y="203948"/>
                  </a:moveTo>
                  <a:lnTo>
                    <a:pt x="516529" y="207233"/>
                  </a:lnTo>
                  <a:lnTo>
                    <a:pt x="546898" y="489020"/>
                  </a:lnTo>
                  <a:lnTo>
                    <a:pt x="577773" y="485735"/>
                  </a:lnTo>
                  <a:close/>
                  <a:moveTo>
                    <a:pt x="340894" y="182972"/>
                  </a:moveTo>
                  <a:lnTo>
                    <a:pt x="340894" y="199146"/>
                  </a:lnTo>
                  <a:cubicBezTo>
                    <a:pt x="341400" y="199146"/>
                    <a:pt x="341906" y="198893"/>
                    <a:pt x="342412" y="198893"/>
                  </a:cubicBezTo>
                  <a:lnTo>
                    <a:pt x="404416" y="198893"/>
                  </a:lnTo>
                  <a:cubicBezTo>
                    <a:pt x="405428" y="198893"/>
                    <a:pt x="406441" y="199399"/>
                    <a:pt x="407453" y="199651"/>
                  </a:cubicBezTo>
                  <a:lnTo>
                    <a:pt x="407453" y="182972"/>
                  </a:lnTo>
                  <a:close/>
                  <a:moveTo>
                    <a:pt x="23536" y="166039"/>
                  </a:moveTo>
                  <a:lnTo>
                    <a:pt x="23536" y="213299"/>
                  </a:lnTo>
                  <a:lnTo>
                    <a:pt x="110341" y="213299"/>
                  </a:lnTo>
                  <a:lnTo>
                    <a:pt x="110341" y="166039"/>
                  </a:lnTo>
                  <a:close/>
                  <a:moveTo>
                    <a:pt x="179431" y="164523"/>
                  </a:moveTo>
                  <a:lnTo>
                    <a:pt x="174876" y="200410"/>
                  </a:lnTo>
                  <a:lnTo>
                    <a:pt x="196387" y="202937"/>
                  </a:lnTo>
                  <a:lnTo>
                    <a:pt x="200943" y="167050"/>
                  </a:lnTo>
                  <a:close/>
                  <a:moveTo>
                    <a:pt x="450223" y="108418"/>
                  </a:moveTo>
                  <a:lnTo>
                    <a:pt x="450223" y="354319"/>
                  </a:lnTo>
                  <a:lnTo>
                    <a:pt x="491727" y="354319"/>
                  </a:lnTo>
                  <a:lnTo>
                    <a:pt x="491727" y="108418"/>
                  </a:lnTo>
                  <a:close/>
                  <a:moveTo>
                    <a:pt x="23536" y="108418"/>
                  </a:moveTo>
                  <a:lnTo>
                    <a:pt x="23536" y="142536"/>
                  </a:lnTo>
                  <a:lnTo>
                    <a:pt x="110341" y="142536"/>
                  </a:lnTo>
                  <a:lnTo>
                    <a:pt x="110341" y="108418"/>
                  </a:lnTo>
                  <a:close/>
                  <a:moveTo>
                    <a:pt x="225744" y="73795"/>
                  </a:moveTo>
                  <a:lnTo>
                    <a:pt x="225744" y="484218"/>
                  </a:lnTo>
                  <a:lnTo>
                    <a:pt x="317358" y="484218"/>
                  </a:lnTo>
                  <a:lnTo>
                    <a:pt x="317358" y="171346"/>
                  </a:lnTo>
                  <a:lnTo>
                    <a:pt x="317358" y="73795"/>
                  </a:lnTo>
                  <a:close/>
                  <a:moveTo>
                    <a:pt x="23536" y="23503"/>
                  </a:moveTo>
                  <a:lnTo>
                    <a:pt x="23536" y="84915"/>
                  </a:lnTo>
                  <a:lnTo>
                    <a:pt x="110341" y="84915"/>
                  </a:lnTo>
                  <a:lnTo>
                    <a:pt x="110341" y="23503"/>
                  </a:lnTo>
                  <a:close/>
                  <a:moveTo>
                    <a:pt x="11895" y="0"/>
                  </a:moveTo>
                  <a:lnTo>
                    <a:pt x="122236" y="0"/>
                  </a:lnTo>
                  <a:cubicBezTo>
                    <a:pt x="128816" y="0"/>
                    <a:pt x="134130" y="5307"/>
                    <a:pt x="134130" y="11878"/>
                  </a:cubicBezTo>
                  <a:lnTo>
                    <a:pt x="134130" y="96793"/>
                  </a:lnTo>
                  <a:lnTo>
                    <a:pt x="134130" y="154161"/>
                  </a:lnTo>
                  <a:lnTo>
                    <a:pt x="134130" y="225177"/>
                  </a:lnTo>
                  <a:lnTo>
                    <a:pt x="134130" y="282798"/>
                  </a:lnTo>
                  <a:lnTo>
                    <a:pt x="134130" y="339661"/>
                  </a:lnTo>
                  <a:lnTo>
                    <a:pt x="139192" y="299225"/>
                  </a:lnTo>
                  <a:lnTo>
                    <a:pt x="148809" y="219617"/>
                  </a:lnTo>
                  <a:lnTo>
                    <a:pt x="150074" y="209255"/>
                  </a:lnTo>
                  <a:lnTo>
                    <a:pt x="157413" y="149865"/>
                  </a:lnTo>
                  <a:cubicBezTo>
                    <a:pt x="157667" y="146832"/>
                    <a:pt x="159185" y="144052"/>
                    <a:pt x="161716" y="142031"/>
                  </a:cubicBezTo>
                  <a:cubicBezTo>
                    <a:pt x="164247" y="140009"/>
                    <a:pt x="167283" y="139251"/>
                    <a:pt x="170573" y="139503"/>
                  </a:cubicBezTo>
                  <a:lnTo>
                    <a:pt x="202208" y="143547"/>
                  </a:lnTo>
                  <a:lnTo>
                    <a:pt x="202208" y="61917"/>
                  </a:lnTo>
                  <a:cubicBezTo>
                    <a:pt x="202208" y="55599"/>
                    <a:pt x="207523" y="50292"/>
                    <a:pt x="214103" y="50292"/>
                  </a:cubicBezTo>
                  <a:lnTo>
                    <a:pt x="328999" y="50292"/>
                  </a:lnTo>
                  <a:cubicBezTo>
                    <a:pt x="335579" y="50292"/>
                    <a:pt x="340894" y="55599"/>
                    <a:pt x="340894" y="61917"/>
                  </a:cubicBezTo>
                  <a:lnTo>
                    <a:pt x="340894" y="159468"/>
                  </a:lnTo>
                  <a:lnTo>
                    <a:pt x="419348" y="159468"/>
                  </a:lnTo>
                  <a:cubicBezTo>
                    <a:pt x="422131" y="159468"/>
                    <a:pt x="424662" y="160479"/>
                    <a:pt x="426687" y="162248"/>
                  </a:cubicBezTo>
                  <a:lnTo>
                    <a:pt x="426687" y="96793"/>
                  </a:lnTo>
                  <a:cubicBezTo>
                    <a:pt x="426687" y="90222"/>
                    <a:pt x="432001" y="84915"/>
                    <a:pt x="438581" y="84915"/>
                  </a:cubicBezTo>
                  <a:lnTo>
                    <a:pt x="503622" y="84915"/>
                  </a:lnTo>
                  <a:cubicBezTo>
                    <a:pt x="509949" y="84915"/>
                    <a:pt x="515263" y="90222"/>
                    <a:pt x="515263" y="96793"/>
                  </a:cubicBezTo>
                  <a:lnTo>
                    <a:pt x="515263" y="183730"/>
                  </a:lnTo>
                  <a:lnTo>
                    <a:pt x="556515" y="179181"/>
                  </a:lnTo>
                  <a:cubicBezTo>
                    <a:pt x="563095" y="178423"/>
                    <a:pt x="568916" y="183224"/>
                    <a:pt x="569675" y="189795"/>
                  </a:cubicBezTo>
                  <a:lnTo>
                    <a:pt x="602575" y="494833"/>
                  </a:lnTo>
                  <a:cubicBezTo>
                    <a:pt x="603334" y="501404"/>
                    <a:pt x="598526" y="507216"/>
                    <a:pt x="592199" y="507974"/>
                  </a:cubicBezTo>
                  <a:lnTo>
                    <a:pt x="537787" y="513787"/>
                  </a:lnTo>
                  <a:cubicBezTo>
                    <a:pt x="537281" y="513787"/>
                    <a:pt x="537028" y="513787"/>
                    <a:pt x="536522" y="513787"/>
                  </a:cubicBezTo>
                  <a:cubicBezTo>
                    <a:pt x="530448" y="513787"/>
                    <a:pt x="525386" y="509491"/>
                    <a:pt x="524880" y="503425"/>
                  </a:cubicBezTo>
                  <a:lnTo>
                    <a:pt x="515263" y="416236"/>
                  </a:lnTo>
                  <a:lnTo>
                    <a:pt x="515263" y="495844"/>
                  </a:lnTo>
                  <a:cubicBezTo>
                    <a:pt x="515263" y="502415"/>
                    <a:pt x="509949" y="507722"/>
                    <a:pt x="503622" y="507722"/>
                  </a:cubicBezTo>
                  <a:lnTo>
                    <a:pt x="438581" y="507722"/>
                  </a:lnTo>
                  <a:cubicBezTo>
                    <a:pt x="434532" y="507722"/>
                    <a:pt x="430989" y="505700"/>
                    <a:pt x="428964" y="502415"/>
                  </a:cubicBezTo>
                  <a:cubicBezTo>
                    <a:pt x="426687" y="505700"/>
                    <a:pt x="423397" y="507722"/>
                    <a:pt x="419348" y="507722"/>
                  </a:cubicBezTo>
                  <a:lnTo>
                    <a:pt x="328999" y="507722"/>
                  </a:lnTo>
                  <a:lnTo>
                    <a:pt x="214103" y="507722"/>
                  </a:lnTo>
                  <a:cubicBezTo>
                    <a:pt x="207523" y="507722"/>
                    <a:pt x="202208" y="502415"/>
                    <a:pt x="202208" y="495844"/>
                  </a:cubicBezTo>
                  <a:lnTo>
                    <a:pt x="202208" y="352044"/>
                  </a:lnTo>
                  <a:lnTo>
                    <a:pt x="193097" y="427608"/>
                  </a:lnTo>
                  <a:lnTo>
                    <a:pt x="191832" y="437970"/>
                  </a:lnTo>
                  <a:lnTo>
                    <a:pt x="184493" y="497360"/>
                  </a:lnTo>
                  <a:cubicBezTo>
                    <a:pt x="184240" y="500393"/>
                    <a:pt x="182468" y="503425"/>
                    <a:pt x="180190" y="505195"/>
                  </a:cubicBezTo>
                  <a:cubicBezTo>
                    <a:pt x="177913" y="506964"/>
                    <a:pt x="175382" y="507722"/>
                    <a:pt x="172851" y="507722"/>
                  </a:cubicBezTo>
                  <a:cubicBezTo>
                    <a:pt x="172345" y="507722"/>
                    <a:pt x="171839" y="507722"/>
                    <a:pt x="171333" y="507722"/>
                  </a:cubicBezTo>
                  <a:lnTo>
                    <a:pt x="131600" y="502920"/>
                  </a:lnTo>
                  <a:cubicBezTo>
                    <a:pt x="129322" y="505700"/>
                    <a:pt x="126032" y="507722"/>
                    <a:pt x="122236" y="507722"/>
                  </a:cubicBezTo>
                  <a:lnTo>
                    <a:pt x="11895" y="507722"/>
                  </a:lnTo>
                  <a:cubicBezTo>
                    <a:pt x="5315" y="507722"/>
                    <a:pt x="0" y="502415"/>
                    <a:pt x="0" y="496096"/>
                  </a:cubicBezTo>
                  <a:lnTo>
                    <a:pt x="0" y="411181"/>
                  </a:lnTo>
                  <a:lnTo>
                    <a:pt x="0" y="353560"/>
                  </a:lnTo>
                  <a:lnTo>
                    <a:pt x="0" y="282798"/>
                  </a:lnTo>
                  <a:lnTo>
                    <a:pt x="0" y="225177"/>
                  </a:lnTo>
                  <a:lnTo>
                    <a:pt x="0" y="154161"/>
                  </a:lnTo>
                  <a:lnTo>
                    <a:pt x="0" y="96793"/>
                  </a:lnTo>
                  <a:lnTo>
                    <a:pt x="0" y="11878"/>
                  </a:lnTo>
                  <a:cubicBezTo>
                    <a:pt x="0" y="5307"/>
                    <a:pt x="5315" y="0"/>
                    <a:pt x="11895" y="0"/>
                  </a:cubicBezTo>
                  <a:close/>
                </a:path>
              </a:pathLst>
            </a:custGeom>
            <a:solidFill>
              <a:srgbClr val="D52739"/>
            </a:solidFill>
            <a:ln>
              <a:noFill/>
            </a:ln>
          </p:spPr>
        </p:sp>
      </p:grpSp>
      <p:pic>
        <p:nvPicPr>
          <p:cNvPr id="6" name="图片 5" descr="C:\Users\shi\Desktop\10.jpg10"/>
          <p:cNvPicPr>
            <a:picLocks noChangeAspect="1"/>
          </p:cNvPicPr>
          <p:nvPr/>
        </p:nvPicPr>
        <p:blipFill>
          <a:blip r:embed="rId3" cstate="print"/>
          <a:srcRect/>
          <a:stretch>
            <a:fillRect/>
          </a:stretch>
        </p:blipFill>
        <p:spPr>
          <a:xfrm>
            <a:off x="689309" y="1868805"/>
            <a:ext cx="5934778" cy="3336925"/>
          </a:xfrm>
          <a:prstGeom prst="rect">
            <a:avLst/>
          </a:prstGeom>
        </p:spPr>
      </p:pic>
      <p:grpSp>
        <p:nvGrpSpPr>
          <p:cNvPr id="25" name="组合 24"/>
          <p:cNvGrpSpPr/>
          <p:nvPr/>
        </p:nvGrpSpPr>
        <p:grpSpPr>
          <a:xfrm>
            <a:off x="6854190" y="1732280"/>
            <a:ext cx="5289277" cy="3616325"/>
            <a:chOff x="6772275" y="2310715"/>
            <a:chExt cx="4500000" cy="1241212"/>
          </a:xfrm>
        </p:grpSpPr>
        <p:grpSp>
          <p:nvGrpSpPr>
            <p:cNvPr id="23" name="组合 22"/>
            <p:cNvGrpSpPr/>
            <p:nvPr/>
          </p:nvGrpSpPr>
          <p:grpSpPr>
            <a:xfrm>
              <a:off x="6877050" y="2442439"/>
              <a:ext cx="4324115" cy="975758"/>
              <a:chOff x="6877050" y="2609945"/>
              <a:chExt cx="4324115" cy="975758"/>
            </a:xfrm>
          </p:grpSpPr>
          <p:sp>
            <p:nvSpPr>
              <p:cNvPr id="15" name="矩形 14"/>
              <p:cNvSpPr/>
              <p:nvPr/>
            </p:nvSpPr>
            <p:spPr>
              <a:xfrm>
                <a:off x="6984019" y="2727988"/>
                <a:ext cx="4166901" cy="665176"/>
              </a:xfrm>
              <a:prstGeom prst="rect">
                <a:avLst/>
              </a:prstGeom>
            </p:spPr>
            <p:txBody>
              <a:bodyPr wrap="square">
                <a:spAutoFit/>
              </a:bodyPr>
              <a:lstStyle/>
              <a:p>
                <a:pPr algn="just" fontAlgn="auto">
                  <a:lnSpc>
                    <a:spcPct val="150000"/>
                  </a:lnSpc>
                </a:pPr>
                <a:r>
                  <a:rPr sz="2000" b="1" dirty="0">
                    <a:latin typeface="+mn-ea"/>
                    <a:cs typeface="+mn-ea"/>
                  </a:rPr>
                  <a:t>2.</a:t>
                </a:r>
                <a:r>
                  <a:rPr sz="2000" dirty="0">
                    <a:latin typeface="+mn-ea"/>
                    <a:cs typeface="+mn-ea"/>
                  </a:rPr>
                  <a:t>图书馆的更智慧化smarter——一校内资源互联、多校资源互联（高校联盟）、一城资源互联、一省资源的互联；个性化推送实现；空间更加泛在化。</a:t>
                </a:r>
              </a:p>
            </p:txBody>
          </p:sp>
          <p:sp>
            <p:nvSpPr>
              <p:cNvPr id="22" name="矩形: 圆角 21"/>
              <p:cNvSpPr/>
              <p:nvPr/>
            </p:nvSpPr>
            <p:spPr>
              <a:xfrm>
                <a:off x="6877050" y="2609945"/>
                <a:ext cx="4324115" cy="975758"/>
              </a:xfrm>
              <a:prstGeom prst="roundRect">
                <a:avLst/>
              </a:prstGeom>
              <a:noFill/>
              <a:ln>
                <a:solidFill>
                  <a:srgbClr val="35567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latin typeface="字体视界-NEW魏碑体" panose="02010601030101010101" pitchFamily="2" charset="-122"/>
                  <a:ea typeface="字体视界-NEW魏碑体" panose="02010601030101010101" pitchFamily="2" charset="-122"/>
                </a:endParaRPr>
              </a:p>
            </p:txBody>
          </p:sp>
        </p:grpSp>
        <p:sp>
          <p:nvSpPr>
            <p:cNvPr id="24" name="矩形: 圆角 23"/>
            <p:cNvSpPr/>
            <p:nvPr/>
          </p:nvSpPr>
          <p:spPr>
            <a:xfrm>
              <a:off x="6772275" y="2310715"/>
              <a:ext cx="4500000" cy="1241212"/>
            </a:xfrm>
            <a:prstGeom prst="roundRect">
              <a:avLst/>
            </a:prstGeom>
            <a:noFill/>
            <a:ln w="19050">
              <a:solidFill>
                <a:srgbClr val="355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latin typeface="字体视界-NEW魏碑体" panose="02010601030101010101" pitchFamily="2" charset="-122"/>
                <a:ea typeface="字体视界-NEW魏碑体" panose="02010601030101010101" pitchFamily="2" charset="-122"/>
              </a:endParaRPr>
            </a:p>
          </p:txBody>
        </p:sp>
      </p:gr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strVal val="(6*min(max(#ppt_w*#ppt_h,.3),1)-7.4)/-.7*#ppt_w"/>
                                          </p:val>
                                        </p:tav>
                                        <p:tav tm="100000">
                                          <p:val>
                                            <p:strVal val="#ppt_w"/>
                                          </p:val>
                                        </p:tav>
                                      </p:tavLst>
                                    </p:anim>
                                    <p:anim calcmode="lin" valueType="num">
                                      <p:cBhvr>
                                        <p:cTn id="8" dur="750" fill="hold"/>
                                        <p:tgtEl>
                                          <p:spTgt spid="3"/>
                                        </p:tgtEl>
                                        <p:attrNameLst>
                                          <p:attrName>ppt_h</p:attrName>
                                        </p:attrNameLst>
                                      </p:cBhvr>
                                      <p:tavLst>
                                        <p:tav tm="0">
                                          <p:val>
                                            <p:strVal val="(6*min(max(#ppt_w*#ppt_h,.3),1)-7.4)/-.7*#ppt_h"/>
                                          </p:val>
                                        </p:tav>
                                        <p:tav tm="100000">
                                          <p:val>
                                            <p:strVal val="#ppt_h"/>
                                          </p:val>
                                        </p:tav>
                                      </p:tavLst>
                                    </p:anim>
                                    <p:anim calcmode="lin" valueType="num">
                                      <p:cBhvr>
                                        <p:cTn id="9" dur="750" fill="hold"/>
                                        <p:tgtEl>
                                          <p:spTgt spid="3"/>
                                        </p:tgtEl>
                                        <p:attrNameLst>
                                          <p:attrName>ppt_x</p:attrName>
                                        </p:attrNameLst>
                                      </p:cBhvr>
                                      <p:tavLst>
                                        <p:tav tm="0">
                                          <p:val>
                                            <p:fltVal val="0.5"/>
                                          </p:val>
                                        </p:tav>
                                        <p:tav tm="100000">
                                          <p:val>
                                            <p:strVal val="#ppt_x"/>
                                          </p:val>
                                        </p:tav>
                                      </p:tavLst>
                                    </p:anim>
                                    <p:anim calcmode="lin" valueType="num">
                                      <p:cBhvr>
                                        <p:cTn id="10" dur="75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1000"/>
                                        <p:tgtEl>
                                          <p:spTgt spid="6"/>
                                        </p:tgtEl>
                                      </p:cBhvr>
                                    </p:animEffect>
                                  </p:childTnLst>
                                </p:cTn>
                              </p:par>
                              <p:par>
                                <p:cTn id="15" presetID="50" presetClass="entr" presetSubtype="0" decel="100000" fill="hold" nodeType="withEffect">
                                  <p:stCondLst>
                                    <p:cond delay="100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strVal val="#ppt_w+.3"/>
                                          </p:val>
                                        </p:tav>
                                        <p:tav tm="100000">
                                          <p:val>
                                            <p:strVal val="#ppt_w"/>
                                          </p:val>
                                        </p:tav>
                                      </p:tavLst>
                                    </p:anim>
                                    <p:anim calcmode="lin" valueType="num">
                                      <p:cBhvr>
                                        <p:cTn id="18" dur="750" fill="hold"/>
                                        <p:tgtEl>
                                          <p:spTgt spid="25"/>
                                        </p:tgtEl>
                                        <p:attrNameLst>
                                          <p:attrName>ppt_h</p:attrName>
                                        </p:attrNameLst>
                                      </p:cBhvr>
                                      <p:tavLst>
                                        <p:tav tm="0">
                                          <p:val>
                                            <p:strVal val="#ppt_h"/>
                                          </p:val>
                                        </p:tav>
                                        <p:tav tm="100000">
                                          <p:val>
                                            <p:strVal val="#ppt_h"/>
                                          </p:val>
                                        </p:tav>
                                      </p:tavLst>
                                    </p:anim>
                                    <p:animEffect transition="in" filter="fade">
                                      <p:cBhvr>
                                        <p:cTn id="19"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形状 30"/>
          <p:cNvSpPr/>
          <p:nvPr/>
        </p:nvSpPr>
        <p:spPr>
          <a:xfrm rot="5400000" flipH="1">
            <a:off x="116923" y="-114594"/>
            <a:ext cx="1231152" cy="1460341"/>
          </a:xfrm>
          <a:custGeom>
            <a:avLst/>
            <a:gdLst>
              <a:gd name="connsiteX0" fmla="*/ 1231152 w 1231152"/>
              <a:gd name="connsiteY0" fmla="*/ 1460341 h 1460341"/>
              <a:gd name="connsiteX1" fmla="*/ 1231152 w 1231152"/>
              <a:gd name="connsiteY1" fmla="*/ 220553 h 1460341"/>
              <a:gd name="connsiteX2" fmla="*/ 1036969 w 1231152"/>
              <a:gd name="connsiteY2" fmla="*/ 35261 h 1460341"/>
              <a:gd name="connsiteX3" fmla="*/ 858134 w 1231152"/>
              <a:gd name="connsiteY3" fmla="*/ 35261 h 1460341"/>
              <a:gd name="connsiteX4" fmla="*/ 36953 w 1231152"/>
              <a:gd name="connsiteY4" fmla="*/ 818839 h 1460341"/>
              <a:gd name="connsiteX5" fmla="*/ 36953 w 1231152"/>
              <a:gd name="connsiteY5" fmla="*/ 989485 h 1460341"/>
              <a:gd name="connsiteX6" fmla="*/ 530406 w 1231152"/>
              <a:gd name="connsiteY6" fmla="*/ 1460341 h 146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152" h="1460341">
                <a:moveTo>
                  <a:pt x="1231152" y="1460341"/>
                </a:moveTo>
                <a:lnTo>
                  <a:pt x="1231152" y="220553"/>
                </a:lnTo>
                <a:lnTo>
                  <a:pt x="1036969" y="35261"/>
                </a:lnTo>
                <a:cubicBezTo>
                  <a:pt x="987698" y="-11754"/>
                  <a:pt x="907405" y="-11754"/>
                  <a:pt x="858134" y="35261"/>
                </a:cubicBezTo>
                <a:lnTo>
                  <a:pt x="36953" y="818839"/>
                </a:lnTo>
                <a:cubicBezTo>
                  <a:pt x="-12318" y="865854"/>
                  <a:pt x="-12318" y="942470"/>
                  <a:pt x="36953" y="989485"/>
                </a:cubicBezTo>
                <a:lnTo>
                  <a:pt x="530406" y="1460341"/>
                </a:lnTo>
                <a:close/>
              </a:path>
            </a:pathLst>
          </a:custGeom>
          <a:gradFill>
            <a:gsLst>
              <a:gs pos="1000">
                <a:srgbClr val="7F9CB9"/>
              </a:gs>
              <a:gs pos="100000">
                <a:srgbClr val="355678"/>
              </a:gs>
            </a:gsLst>
            <a:lin ang="5400000" scaled="1"/>
          </a:gradFill>
          <a:ln w="45692" cap="flat">
            <a:noFill/>
            <a:prstDash val="solid"/>
            <a:miter/>
          </a:ln>
        </p:spPr>
        <p:txBody>
          <a:bodyPr rtlCol="0" anchor="ctr"/>
          <a:lstStyle/>
          <a:p>
            <a:endParaRPr lang="zh-CN" altLang="en-US">
              <a:noFill/>
            </a:endParaRPr>
          </a:p>
        </p:txBody>
      </p:sp>
      <p:sp>
        <p:nvSpPr>
          <p:cNvPr id="4" name="文本框 3"/>
          <p:cNvSpPr txBox="1"/>
          <p:nvPr/>
        </p:nvSpPr>
        <p:spPr>
          <a:xfrm>
            <a:off x="1576070" y="248920"/>
            <a:ext cx="5527040" cy="521970"/>
          </a:xfrm>
          <a:prstGeom prst="rect">
            <a:avLst/>
          </a:prstGeom>
          <a:noFill/>
        </p:spPr>
        <p:txBody>
          <a:bodyPr wrap="square" rtlCol="0">
            <a:spAutoFit/>
          </a:bodyPr>
          <a:lstStyle/>
          <a:p>
            <a:r>
              <a:rPr lang="zh-CN" altLang="en-US" sz="2800" b="1" spc="150" dirty="0">
                <a:solidFill>
                  <a:srgbClr val="D52739"/>
                </a:solidFill>
                <a:latin typeface="字酷堂清楷体"/>
              </a:rPr>
              <a:t>智慧图书馆建设需要统一标准吗？</a:t>
            </a:r>
          </a:p>
        </p:txBody>
      </p:sp>
      <p:grpSp>
        <p:nvGrpSpPr>
          <p:cNvPr id="3" name="组合 2"/>
          <p:cNvGrpSpPr/>
          <p:nvPr/>
        </p:nvGrpSpPr>
        <p:grpSpPr>
          <a:xfrm>
            <a:off x="162619" y="39664"/>
            <a:ext cx="900000" cy="900000"/>
            <a:chOff x="5610000" y="2943000"/>
            <a:chExt cx="972000" cy="972000"/>
          </a:xfrm>
          <a:solidFill>
            <a:srgbClr val="D52739"/>
          </a:solidFill>
        </p:grpSpPr>
        <p:sp>
          <p:nvSpPr>
            <p:cNvPr id="2" name="椭圆 1"/>
            <p:cNvSpPr/>
            <p:nvPr/>
          </p:nvSpPr>
          <p:spPr>
            <a:xfrm>
              <a:off x="5610000" y="2943000"/>
              <a:ext cx="972000" cy="9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books-group_25777"/>
            <p:cNvSpPr>
              <a:spLocks noChangeAspect="1"/>
            </p:cNvSpPr>
            <p:nvPr/>
          </p:nvSpPr>
          <p:spPr bwMode="auto">
            <a:xfrm>
              <a:off x="5791158" y="3169109"/>
              <a:ext cx="609685" cy="519782"/>
            </a:xfrm>
            <a:custGeom>
              <a:avLst/>
              <a:gdLst>
                <a:gd name="connsiteX0" fmla="*/ 450223 w 602653"/>
                <a:gd name="connsiteY0" fmla="*/ 470824 h 513787"/>
                <a:gd name="connsiteX1" fmla="*/ 450223 w 602653"/>
                <a:gd name="connsiteY1" fmla="*/ 484218 h 513787"/>
                <a:gd name="connsiteX2" fmla="*/ 491727 w 602653"/>
                <a:gd name="connsiteY2" fmla="*/ 484218 h 513787"/>
                <a:gd name="connsiteX3" fmla="*/ 491727 w 602653"/>
                <a:gd name="connsiteY3" fmla="*/ 470824 h 513787"/>
                <a:gd name="connsiteX4" fmla="*/ 145266 w 602653"/>
                <a:gd name="connsiteY4" fmla="*/ 444288 h 513787"/>
                <a:gd name="connsiteX5" fmla="*/ 140964 w 602653"/>
                <a:gd name="connsiteY5" fmla="*/ 480175 h 513787"/>
                <a:gd name="connsiteX6" fmla="*/ 162475 w 602653"/>
                <a:gd name="connsiteY6" fmla="*/ 482702 h 513787"/>
                <a:gd name="connsiteX7" fmla="*/ 166777 w 602653"/>
                <a:gd name="connsiteY7" fmla="*/ 446815 h 513787"/>
                <a:gd name="connsiteX8" fmla="*/ 450223 w 602653"/>
                <a:gd name="connsiteY8" fmla="*/ 422807 h 513787"/>
                <a:gd name="connsiteX9" fmla="*/ 450223 w 602653"/>
                <a:gd name="connsiteY9" fmla="*/ 447321 h 513787"/>
                <a:gd name="connsiteX10" fmla="*/ 491727 w 602653"/>
                <a:gd name="connsiteY10" fmla="*/ 447321 h 513787"/>
                <a:gd name="connsiteX11" fmla="*/ 491727 w 602653"/>
                <a:gd name="connsiteY11" fmla="*/ 422807 h 513787"/>
                <a:gd name="connsiteX12" fmla="*/ 23536 w 602653"/>
                <a:gd name="connsiteY12" fmla="*/ 422807 h 513787"/>
                <a:gd name="connsiteX13" fmla="*/ 23536 w 602653"/>
                <a:gd name="connsiteY13" fmla="*/ 484218 h 513787"/>
                <a:gd name="connsiteX14" fmla="*/ 110341 w 602653"/>
                <a:gd name="connsiteY14" fmla="*/ 484218 h 513787"/>
                <a:gd name="connsiteX15" fmla="*/ 110341 w 602653"/>
                <a:gd name="connsiteY15" fmla="*/ 422807 h 513787"/>
                <a:gd name="connsiteX16" fmla="*/ 150327 w 602653"/>
                <a:gd name="connsiteY16" fmla="*/ 403852 h 513787"/>
                <a:gd name="connsiteX17" fmla="*/ 148809 w 602653"/>
                <a:gd name="connsiteY17" fmla="*/ 415478 h 513787"/>
                <a:gd name="connsiteX18" fmla="*/ 148303 w 602653"/>
                <a:gd name="connsiteY18" fmla="*/ 420785 h 513787"/>
                <a:gd name="connsiteX19" fmla="*/ 169814 w 602653"/>
                <a:gd name="connsiteY19" fmla="*/ 423312 h 513787"/>
                <a:gd name="connsiteX20" fmla="*/ 170320 w 602653"/>
                <a:gd name="connsiteY20" fmla="*/ 418005 h 513787"/>
                <a:gd name="connsiteX21" fmla="*/ 171839 w 602653"/>
                <a:gd name="connsiteY21" fmla="*/ 406380 h 513787"/>
                <a:gd name="connsiteX22" fmla="*/ 450223 w 602653"/>
                <a:gd name="connsiteY22" fmla="*/ 377822 h 513787"/>
                <a:gd name="connsiteX23" fmla="*/ 450223 w 602653"/>
                <a:gd name="connsiteY23" fmla="*/ 399303 h 513787"/>
                <a:gd name="connsiteX24" fmla="*/ 491727 w 602653"/>
                <a:gd name="connsiteY24" fmla="*/ 399303 h 513787"/>
                <a:gd name="connsiteX25" fmla="*/ 491727 w 602653"/>
                <a:gd name="connsiteY25" fmla="*/ 377822 h 513787"/>
                <a:gd name="connsiteX26" fmla="*/ 23536 w 602653"/>
                <a:gd name="connsiteY26" fmla="*/ 365438 h 513787"/>
                <a:gd name="connsiteX27" fmla="*/ 23536 w 602653"/>
                <a:gd name="connsiteY27" fmla="*/ 399303 h 513787"/>
                <a:gd name="connsiteX28" fmla="*/ 110341 w 602653"/>
                <a:gd name="connsiteY28" fmla="*/ 399303 h 513787"/>
                <a:gd name="connsiteX29" fmla="*/ 110341 w 602653"/>
                <a:gd name="connsiteY29" fmla="*/ 365438 h 513787"/>
                <a:gd name="connsiteX30" fmla="*/ 156401 w 602653"/>
                <a:gd name="connsiteY30" fmla="*/ 354319 h 513787"/>
                <a:gd name="connsiteX31" fmla="*/ 153111 w 602653"/>
                <a:gd name="connsiteY31" fmla="*/ 380349 h 513787"/>
                <a:gd name="connsiteX32" fmla="*/ 174623 w 602653"/>
                <a:gd name="connsiteY32" fmla="*/ 383129 h 513787"/>
                <a:gd name="connsiteX33" fmla="*/ 177913 w 602653"/>
                <a:gd name="connsiteY33" fmla="*/ 356846 h 513787"/>
                <a:gd name="connsiteX34" fmla="*/ 161210 w 602653"/>
                <a:gd name="connsiteY34" fmla="*/ 313883 h 513787"/>
                <a:gd name="connsiteX35" fmla="*/ 159185 w 602653"/>
                <a:gd name="connsiteY35" fmla="*/ 330815 h 513787"/>
                <a:gd name="connsiteX36" fmla="*/ 180697 w 602653"/>
                <a:gd name="connsiteY36" fmla="*/ 333343 h 513787"/>
                <a:gd name="connsiteX37" fmla="*/ 182721 w 602653"/>
                <a:gd name="connsiteY37" fmla="*/ 316410 h 513787"/>
                <a:gd name="connsiteX38" fmla="*/ 545893 w 602653"/>
                <a:gd name="connsiteY38" fmla="*/ 311881 h 513787"/>
                <a:gd name="connsiteX39" fmla="*/ 559070 w 602653"/>
                <a:gd name="connsiteY39" fmla="*/ 322239 h 513787"/>
                <a:gd name="connsiteX40" fmla="*/ 573007 w 602653"/>
                <a:gd name="connsiteY40" fmla="*/ 442998 h 513787"/>
                <a:gd name="connsiteX41" fmla="*/ 562618 w 602653"/>
                <a:gd name="connsiteY41" fmla="*/ 455882 h 513787"/>
                <a:gd name="connsiteX42" fmla="*/ 561097 w 602653"/>
                <a:gd name="connsiteY42" fmla="*/ 456135 h 513787"/>
                <a:gd name="connsiteX43" fmla="*/ 549441 w 602653"/>
                <a:gd name="connsiteY43" fmla="*/ 445524 h 513787"/>
                <a:gd name="connsiteX44" fmla="*/ 535504 w 602653"/>
                <a:gd name="connsiteY44" fmla="*/ 325018 h 513787"/>
                <a:gd name="connsiteX45" fmla="*/ 545893 w 602653"/>
                <a:gd name="connsiteY45" fmla="*/ 311881 h 513787"/>
                <a:gd name="connsiteX46" fmla="*/ 23536 w 602653"/>
                <a:gd name="connsiteY46" fmla="*/ 294423 h 513787"/>
                <a:gd name="connsiteX47" fmla="*/ 23536 w 602653"/>
                <a:gd name="connsiteY47" fmla="*/ 341682 h 513787"/>
                <a:gd name="connsiteX48" fmla="*/ 110341 w 602653"/>
                <a:gd name="connsiteY48" fmla="*/ 341682 h 513787"/>
                <a:gd name="connsiteX49" fmla="*/ 110341 w 602653"/>
                <a:gd name="connsiteY49" fmla="*/ 294423 h 513787"/>
                <a:gd name="connsiteX50" fmla="*/ 407453 w 602653"/>
                <a:gd name="connsiteY50" fmla="*/ 265107 h 513787"/>
                <a:gd name="connsiteX51" fmla="*/ 404416 w 602653"/>
                <a:gd name="connsiteY51" fmla="*/ 265612 h 513787"/>
                <a:gd name="connsiteX52" fmla="*/ 342412 w 602653"/>
                <a:gd name="connsiteY52" fmla="*/ 265612 h 513787"/>
                <a:gd name="connsiteX53" fmla="*/ 340894 w 602653"/>
                <a:gd name="connsiteY53" fmla="*/ 265360 h 513787"/>
                <a:gd name="connsiteX54" fmla="*/ 340894 w 602653"/>
                <a:gd name="connsiteY54" fmla="*/ 484218 h 513787"/>
                <a:gd name="connsiteX55" fmla="*/ 407453 w 602653"/>
                <a:gd name="connsiteY55" fmla="*/ 484218 h 513787"/>
                <a:gd name="connsiteX56" fmla="*/ 167283 w 602653"/>
                <a:gd name="connsiteY56" fmla="*/ 264349 h 513787"/>
                <a:gd name="connsiteX57" fmla="*/ 163993 w 602653"/>
                <a:gd name="connsiteY57" fmla="*/ 290379 h 513787"/>
                <a:gd name="connsiteX58" fmla="*/ 185505 w 602653"/>
                <a:gd name="connsiteY58" fmla="*/ 293159 h 513787"/>
                <a:gd name="connsiteX59" fmla="*/ 188795 w 602653"/>
                <a:gd name="connsiteY59" fmla="*/ 266876 h 513787"/>
                <a:gd name="connsiteX60" fmla="*/ 23536 w 602653"/>
                <a:gd name="connsiteY60" fmla="*/ 236802 h 513787"/>
                <a:gd name="connsiteX61" fmla="*/ 23536 w 602653"/>
                <a:gd name="connsiteY61" fmla="*/ 270920 h 513787"/>
                <a:gd name="connsiteX62" fmla="*/ 110341 w 602653"/>
                <a:gd name="connsiteY62" fmla="*/ 270920 h 513787"/>
                <a:gd name="connsiteX63" fmla="*/ 110341 w 602653"/>
                <a:gd name="connsiteY63" fmla="*/ 236802 h 513787"/>
                <a:gd name="connsiteX64" fmla="*/ 172092 w 602653"/>
                <a:gd name="connsiteY64" fmla="*/ 223913 h 513787"/>
                <a:gd name="connsiteX65" fmla="*/ 171586 w 602653"/>
                <a:gd name="connsiteY65" fmla="*/ 229220 h 513787"/>
                <a:gd name="connsiteX66" fmla="*/ 170067 w 602653"/>
                <a:gd name="connsiteY66" fmla="*/ 240845 h 513787"/>
                <a:gd name="connsiteX67" fmla="*/ 191579 w 602653"/>
                <a:gd name="connsiteY67" fmla="*/ 243373 h 513787"/>
                <a:gd name="connsiteX68" fmla="*/ 193097 w 602653"/>
                <a:gd name="connsiteY68" fmla="*/ 231747 h 513787"/>
                <a:gd name="connsiteX69" fmla="*/ 193603 w 602653"/>
                <a:gd name="connsiteY69" fmla="*/ 226440 h 513787"/>
                <a:gd name="connsiteX70" fmla="*/ 354307 w 602653"/>
                <a:gd name="connsiteY70" fmla="*/ 222649 h 513787"/>
                <a:gd name="connsiteX71" fmla="*/ 354307 w 602653"/>
                <a:gd name="connsiteY71" fmla="*/ 242109 h 513787"/>
                <a:gd name="connsiteX72" fmla="*/ 392774 w 602653"/>
                <a:gd name="connsiteY72" fmla="*/ 242109 h 513787"/>
                <a:gd name="connsiteX73" fmla="*/ 392774 w 602653"/>
                <a:gd name="connsiteY73" fmla="*/ 222649 h 513787"/>
                <a:gd name="connsiteX74" fmla="*/ 547404 w 602653"/>
                <a:gd name="connsiteY74" fmla="*/ 203948 h 513787"/>
                <a:gd name="connsiteX75" fmla="*/ 516529 w 602653"/>
                <a:gd name="connsiteY75" fmla="*/ 207233 h 513787"/>
                <a:gd name="connsiteX76" fmla="*/ 546898 w 602653"/>
                <a:gd name="connsiteY76" fmla="*/ 489020 h 513787"/>
                <a:gd name="connsiteX77" fmla="*/ 577773 w 602653"/>
                <a:gd name="connsiteY77" fmla="*/ 485735 h 513787"/>
                <a:gd name="connsiteX78" fmla="*/ 340894 w 602653"/>
                <a:gd name="connsiteY78" fmla="*/ 182972 h 513787"/>
                <a:gd name="connsiteX79" fmla="*/ 340894 w 602653"/>
                <a:gd name="connsiteY79" fmla="*/ 199146 h 513787"/>
                <a:gd name="connsiteX80" fmla="*/ 342412 w 602653"/>
                <a:gd name="connsiteY80" fmla="*/ 198893 h 513787"/>
                <a:gd name="connsiteX81" fmla="*/ 404416 w 602653"/>
                <a:gd name="connsiteY81" fmla="*/ 198893 h 513787"/>
                <a:gd name="connsiteX82" fmla="*/ 407453 w 602653"/>
                <a:gd name="connsiteY82" fmla="*/ 199651 h 513787"/>
                <a:gd name="connsiteX83" fmla="*/ 407453 w 602653"/>
                <a:gd name="connsiteY83" fmla="*/ 182972 h 513787"/>
                <a:gd name="connsiteX84" fmla="*/ 23536 w 602653"/>
                <a:gd name="connsiteY84" fmla="*/ 166039 h 513787"/>
                <a:gd name="connsiteX85" fmla="*/ 23536 w 602653"/>
                <a:gd name="connsiteY85" fmla="*/ 213299 h 513787"/>
                <a:gd name="connsiteX86" fmla="*/ 110341 w 602653"/>
                <a:gd name="connsiteY86" fmla="*/ 213299 h 513787"/>
                <a:gd name="connsiteX87" fmla="*/ 110341 w 602653"/>
                <a:gd name="connsiteY87" fmla="*/ 166039 h 513787"/>
                <a:gd name="connsiteX88" fmla="*/ 179431 w 602653"/>
                <a:gd name="connsiteY88" fmla="*/ 164523 h 513787"/>
                <a:gd name="connsiteX89" fmla="*/ 174876 w 602653"/>
                <a:gd name="connsiteY89" fmla="*/ 200410 h 513787"/>
                <a:gd name="connsiteX90" fmla="*/ 196387 w 602653"/>
                <a:gd name="connsiteY90" fmla="*/ 202937 h 513787"/>
                <a:gd name="connsiteX91" fmla="*/ 200943 w 602653"/>
                <a:gd name="connsiteY91" fmla="*/ 167050 h 513787"/>
                <a:gd name="connsiteX92" fmla="*/ 450223 w 602653"/>
                <a:gd name="connsiteY92" fmla="*/ 108418 h 513787"/>
                <a:gd name="connsiteX93" fmla="*/ 450223 w 602653"/>
                <a:gd name="connsiteY93" fmla="*/ 354319 h 513787"/>
                <a:gd name="connsiteX94" fmla="*/ 491727 w 602653"/>
                <a:gd name="connsiteY94" fmla="*/ 354319 h 513787"/>
                <a:gd name="connsiteX95" fmla="*/ 491727 w 602653"/>
                <a:gd name="connsiteY95" fmla="*/ 108418 h 513787"/>
                <a:gd name="connsiteX96" fmla="*/ 23536 w 602653"/>
                <a:gd name="connsiteY96" fmla="*/ 108418 h 513787"/>
                <a:gd name="connsiteX97" fmla="*/ 23536 w 602653"/>
                <a:gd name="connsiteY97" fmla="*/ 142536 h 513787"/>
                <a:gd name="connsiteX98" fmla="*/ 110341 w 602653"/>
                <a:gd name="connsiteY98" fmla="*/ 142536 h 513787"/>
                <a:gd name="connsiteX99" fmla="*/ 110341 w 602653"/>
                <a:gd name="connsiteY99" fmla="*/ 108418 h 513787"/>
                <a:gd name="connsiteX100" fmla="*/ 225744 w 602653"/>
                <a:gd name="connsiteY100" fmla="*/ 73795 h 513787"/>
                <a:gd name="connsiteX101" fmla="*/ 225744 w 602653"/>
                <a:gd name="connsiteY101" fmla="*/ 484218 h 513787"/>
                <a:gd name="connsiteX102" fmla="*/ 317358 w 602653"/>
                <a:gd name="connsiteY102" fmla="*/ 484218 h 513787"/>
                <a:gd name="connsiteX103" fmla="*/ 317358 w 602653"/>
                <a:gd name="connsiteY103" fmla="*/ 171346 h 513787"/>
                <a:gd name="connsiteX104" fmla="*/ 317358 w 602653"/>
                <a:gd name="connsiteY104" fmla="*/ 73795 h 513787"/>
                <a:gd name="connsiteX105" fmla="*/ 23536 w 602653"/>
                <a:gd name="connsiteY105" fmla="*/ 23503 h 513787"/>
                <a:gd name="connsiteX106" fmla="*/ 23536 w 602653"/>
                <a:gd name="connsiteY106" fmla="*/ 84915 h 513787"/>
                <a:gd name="connsiteX107" fmla="*/ 110341 w 602653"/>
                <a:gd name="connsiteY107" fmla="*/ 84915 h 513787"/>
                <a:gd name="connsiteX108" fmla="*/ 110341 w 602653"/>
                <a:gd name="connsiteY108" fmla="*/ 23503 h 513787"/>
                <a:gd name="connsiteX109" fmla="*/ 11895 w 602653"/>
                <a:gd name="connsiteY109" fmla="*/ 0 h 513787"/>
                <a:gd name="connsiteX110" fmla="*/ 122236 w 602653"/>
                <a:gd name="connsiteY110" fmla="*/ 0 h 513787"/>
                <a:gd name="connsiteX111" fmla="*/ 134130 w 602653"/>
                <a:gd name="connsiteY111" fmla="*/ 11878 h 513787"/>
                <a:gd name="connsiteX112" fmla="*/ 134130 w 602653"/>
                <a:gd name="connsiteY112" fmla="*/ 96793 h 513787"/>
                <a:gd name="connsiteX113" fmla="*/ 134130 w 602653"/>
                <a:gd name="connsiteY113" fmla="*/ 154161 h 513787"/>
                <a:gd name="connsiteX114" fmla="*/ 134130 w 602653"/>
                <a:gd name="connsiteY114" fmla="*/ 225177 h 513787"/>
                <a:gd name="connsiteX115" fmla="*/ 134130 w 602653"/>
                <a:gd name="connsiteY115" fmla="*/ 282798 h 513787"/>
                <a:gd name="connsiteX116" fmla="*/ 134130 w 602653"/>
                <a:gd name="connsiteY116" fmla="*/ 339661 h 513787"/>
                <a:gd name="connsiteX117" fmla="*/ 139192 w 602653"/>
                <a:gd name="connsiteY117" fmla="*/ 299225 h 513787"/>
                <a:gd name="connsiteX118" fmla="*/ 148809 w 602653"/>
                <a:gd name="connsiteY118" fmla="*/ 219617 h 513787"/>
                <a:gd name="connsiteX119" fmla="*/ 150074 w 602653"/>
                <a:gd name="connsiteY119" fmla="*/ 209255 h 513787"/>
                <a:gd name="connsiteX120" fmla="*/ 157413 w 602653"/>
                <a:gd name="connsiteY120" fmla="*/ 149865 h 513787"/>
                <a:gd name="connsiteX121" fmla="*/ 161716 w 602653"/>
                <a:gd name="connsiteY121" fmla="*/ 142031 h 513787"/>
                <a:gd name="connsiteX122" fmla="*/ 170573 w 602653"/>
                <a:gd name="connsiteY122" fmla="*/ 139503 h 513787"/>
                <a:gd name="connsiteX123" fmla="*/ 202208 w 602653"/>
                <a:gd name="connsiteY123" fmla="*/ 143547 h 513787"/>
                <a:gd name="connsiteX124" fmla="*/ 202208 w 602653"/>
                <a:gd name="connsiteY124" fmla="*/ 61917 h 513787"/>
                <a:gd name="connsiteX125" fmla="*/ 214103 w 602653"/>
                <a:gd name="connsiteY125" fmla="*/ 50292 h 513787"/>
                <a:gd name="connsiteX126" fmla="*/ 328999 w 602653"/>
                <a:gd name="connsiteY126" fmla="*/ 50292 h 513787"/>
                <a:gd name="connsiteX127" fmla="*/ 340894 w 602653"/>
                <a:gd name="connsiteY127" fmla="*/ 61917 h 513787"/>
                <a:gd name="connsiteX128" fmla="*/ 340894 w 602653"/>
                <a:gd name="connsiteY128" fmla="*/ 159468 h 513787"/>
                <a:gd name="connsiteX129" fmla="*/ 419348 w 602653"/>
                <a:gd name="connsiteY129" fmla="*/ 159468 h 513787"/>
                <a:gd name="connsiteX130" fmla="*/ 426687 w 602653"/>
                <a:gd name="connsiteY130" fmla="*/ 162248 h 513787"/>
                <a:gd name="connsiteX131" fmla="*/ 426687 w 602653"/>
                <a:gd name="connsiteY131" fmla="*/ 96793 h 513787"/>
                <a:gd name="connsiteX132" fmla="*/ 438581 w 602653"/>
                <a:gd name="connsiteY132" fmla="*/ 84915 h 513787"/>
                <a:gd name="connsiteX133" fmla="*/ 503622 w 602653"/>
                <a:gd name="connsiteY133" fmla="*/ 84915 h 513787"/>
                <a:gd name="connsiteX134" fmla="*/ 515263 w 602653"/>
                <a:gd name="connsiteY134" fmla="*/ 96793 h 513787"/>
                <a:gd name="connsiteX135" fmla="*/ 515263 w 602653"/>
                <a:gd name="connsiteY135" fmla="*/ 183730 h 513787"/>
                <a:gd name="connsiteX136" fmla="*/ 556515 w 602653"/>
                <a:gd name="connsiteY136" fmla="*/ 179181 h 513787"/>
                <a:gd name="connsiteX137" fmla="*/ 569675 w 602653"/>
                <a:gd name="connsiteY137" fmla="*/ 189795 h 513787"/>
                <a:gd name="connsiteX138" fmla="*/ 602575 w 602653"/>
                <a:gd name="connsiteY138" fmla="*/ 494833 h 513787"/>
                <a:gd name="connsiteX139" fmla="*/ 592199 w 602653"/>
                <a:gd name="connsiteY139" fmla="*/ 507974 h 513787"/>
                <a:gd name="connsiteX140" fmla="*/ 537787 w 602653"/>
                <a:gd name="connsiteY140" fmla="*/ 513787 h 513787"/>
                <a:gd name="connsiteX141" fmla="*/ 536522 w 602653"/>
                <a:gd name="connsiteY141" fmla="*/ 513787 h 513787"/>
                <a:gd name="connsiteX142" fmla="*/ 524880 w 602653"/>
                <a:gd name="connsiteY142" fmla="*/ 503425 h 513787"/>
                <a:gd name="connsiteX143" fmla="*/ 515263 w 602653"/>
                <a:gd name="connsiteY143" fmla="*/ 416236 h 513787"/>
                <a:gd name="connsiteX144" fmla="*/ 515263 w 602653"/>
                <a:gd name="connsiteY144" fmla="*/ 495844 h 513787"/>
                <a:gd name="connsiteX145" fmla="*/ 503622 w 602653"/>
                <a:gd name="connsiteY145" fmla="*/ 507722 h 513787"/>
                <a:gd name="connsiteX146" fmla="*/ 438581 w 602653"/>
                <a:gd name="connsiteY146" fmla="*/ 507722 h 513787"/>
                <a:gd name="connsiteX147" fmla="*/ 428964 w 602653"/>
                <a:gd name="connsiteY147" fmla="*/ 502415 h 513787"/>
                <a:gd name="connsiteX148" fmla="*/ 419348 w 602653"/>
                <a:gd name="connsiteY148" fmla="*/ 507722 h 513787"/>
                <a:gd name="connsiteX149" fmla="*/ 328999 w 602653"/>
                <a:gd name="connsiteY149" fmla="*/ 507722 h 513787"/>
                <a:gd name="connsiteX150" fmla="*/ 214103 w 602653"/>
                <a:gd name="connsiteY150" fmla="*/ 507722 h 513787"/>
                <a:gd name="connsiteX151" fmla="*/ 202208 w 602653"/>
                <a:gd name="connsiteY151" fmla="*/ 495844 h 513787"/>
                <a:gd name="connsiteX152" fmla="*/ 202208 w 602653"/>
                <a:gd name="connsiteY152" fmla="*/ 352044 h 513787"/>
                <a:gd name="connsiteX153" fmla="*/ 193097 w 602653"/>
                <a:gd name="connsiteY153" fmla="*/ 427608 h 513787"/>
                <a:gd name="connsiteX154" fmla="*/ 191832 w 602653"/>
                <a:gd name="connsiteY154" fmla="*/ 437970 h 513787"/>
                <a:gd name="connsiteX155" fmla="*/ 184493 w 602653"/>
                <a:gd name="connsiteY155" fmla="*/ 497360 h 513787"/>
                <a:gd name="connsiteX156" fmla="*/ 180190 w 602653"/>
                <a:gd name="connsiteY156" fmla="*/ 505195 h 513787"/>
                <a:gd name="connsiteX157" fmla="*/ 172851 w 602653"/>
                <a:gd name="connsiteY157" fmla="*/ 507722 h 513787"/>
                <a:gd name="connsiteX158" fmla="*/ 171333 w 602653"/>
                <a:gd name="connsiteY158" fmla="*/ 507722 h 513787"/>
                <a:gd name="connsiteX159" fmla="*/ 131600 w 602653"/>
                <a:gd name="connsiteY159" fmla="*/ 502920 h 513787"/>
                <a:gd name="connsiteX160" fmla="*/ 122236 w 602653"/>
                <a:gd name="connsiteY160" fmla="*/ 507722 h 513787"/>
                <a:gd name="connsiteX161" fmla="*/ 11895 w 602653"/>
                <a:gd name="connsiteY161" fmla="*/ 507722 h 513787"/>
                <a:gd name="connsiteX162" fmla="*/ 0 w 602653"/>
                <a:gd name="connsiteY162" fmla="*/ 496096 h 513787"/>
                <a:gd name="connsiteX163" fmla="*/ 0 w 602653"/>
                <a:gd name="connsiteY163" fmla="*/ 411181 h 513787"/>
                <a:gd name="connsiteX164" fmla="*/ 0 w 602653"/>
                <a:gd name="connsiteY164" fmla="*/ 353560 h 513787"/>
                <a:gd name="connsiteX165" fmla="*/ 0 w 602653"/>
                <a:gd name="connsiteY165" fmla="*/ 282798 h 513787"/>
                <a:gd name="connsiteX166" fmla="*/ 0 w 602653"/>
                <a:gd name="connsiteY166" fmla="*/ 225177 h 513787"/>
                <a:gd name="connsiteX167" fmla="*/ 0 w 602653"/>
                <a:gd name="connsiteY167" fmla="*/ 154161 h 513787"/>
                <a:gd name="connsiteX168" fmla="*/ 0 w 602653"/>
                <a:gd name="connsiteY168" fmla="*/ 96793 h 513787"/>
                <a:gd name="connsiteX169" fmla="*/ 0 w 602653"/>
                <a:gd name="connsiteY169" fmla="*/ 11878 h 513787"/>
                <a:gd name="connsiteX170" fmla="*/ 11895 w 602653"/>
                <a:gd name="connsiteY170" fmla="*/ 0 h 51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02653" h="513787">
                  <a:moveTo>
                    <a:pt x="450223" y="470824"/>
                  </a:moveTo>
                  <a:lnTo>
                    <a:pt x="450223" y="484218"/>
                  </a:lnTo>
                  <a:lnTo>
                    <a:pt x="491727" y="484218"/>
                  </a:lnTo>
                  <a:lnTo>
                    <a:pt x="491727" y="470824"/>
                  </a:lnTo>
                  <a:close/>
                  <a:moveTo>
                    <a:pt x="145266" y="444288"/>
                  </a:moveTo>
                  <a:lnTo>
                    <a:pt x="140964" y="480175"/>
                  </a:lnTo>
                  <a:lnTo>
                    <a:pt x="162475" y="482702"/>
                  </a:lnTo>
                  <a:lnTo>
                    <a:pt x="166777" y="446815"/>
                  </a:lnTo>
                  <a:close/>
                  <a:moveTo>
                    <a:pt x="450223" y="422807"/>
                  </a:moveTo>
                  <a:lnTo>
                    <a:pt x="450223" y="447321"/>
                  </a:lnTo>
                  <a:lnTo>
                    <a:pt x="491727" y="447321"/>
                  </a:lnTo>
                  <a:lnTo>
                    <a:pt x="491727" y="422807"/>
                  </a:lnTo>
                  <a:close/>
                  <a:moveTo>
                    <a:pt x="23536" y="422807"/>
                  </a:moveTo>
                  <a:lnTo>
                    <a:pt x="23536" y="484218"/>
                  </a:lnTo>
                  <a:lnTo>
                    <a:pt x="110341" y="484218"/>
                  </a:lnTo>
                  <a:lnTo>
                    <a:pt x="110341" y="422807"/>
                  </a:lnTo>
                  <a:close/>
                  <a:moveTo>
                    <a:pt x="150327" y="403852"/>
                  </a:moveTo>
                  <a:lnTo>
                    <a:pt x="148809" y="415478"/>
                  </a:lnTo>
                  <a:lnTo>
                    <a:pt x="148303" y="420785"/>
                  </a:lnTo>
                  <a:lnTo>
                    <a:pt x="169814" y="423312"/>
                  </a:lnTo>
                  <a:lnTo>
                    <a:pt x="170320" y="418005"/>
                  </a:lnTo>
                  <a:lnTo>
                    <a:pt x="171839" y="406380"/>
                  </a:lnTo>
                  <a:close/>
                  <a:moveTo>
                    <a:pt x="450223" y="377822"/>
                  </a:moveTo>
                  <a:lnTo>
                    <a:pt x="450223" y="399303"/>
                  </a:lnTo>
                  <a:lnTo>
                    <a:pt x="491727" y="399303"/>
                  </a:lnTo>
                  <a:lnTo>
                    <a:pt x="491727" y="377822"/>
                  </a:lnTo>
                  <a:close/>
                  <a:moveTo>
                    <a:pt x="23536" y="365438"/>
                  </a:moveTo>
                  <a:lnTo>
                    <a:pt x="23536" y="399303"/>
                  </a:lnTo>
                  <a:lnTo>
                    <a:pt x="110341" y="399303"/>
                  </a:lnTo>
                  <a:lnTo>
                    <a:pt x="110341" y="365438"/>
                  </a:lnTo>
                  <a:close/>
                  <a:moveTo>
                    <a:pt x="156401" y="354319"/>
                  </a:moveTo>
                  <a:lnTo>
                    <a:pt x="153111" y="380349"/>
                  </a:lnTo>
                  <a:lnTo>
                    <a:pt x="174623" y="383129"/>
                  </a:lnTo>
                  <a:lnTo>
                    <a:pt x="177913" y="356846"/>
                  </a:lnTo>
                  <a:close/>
                  <a:moveTo>
                    <a:pt x="161210" y="313883"/>
                  </a:moveTo>
                  <a:lnTo>
                    <a:pt x="159185" y="330815"/>
                  </a:lnTo>
                  <a:lnTo>
                    <a:pt x="180697" y="333343"/>
                  </a:lnTo>
                  <a:lnTo>
                    <a:pt x="182721" y="316410"/>
                  </a:lnTo>
                  <a:close/>
                  <a:moveTo>
                    <a:pt x="545893" y="311881"/>
                  </a:moveTo>
                  <a:cubicBezTo>
                    <a:pt x="552482" y="311123"/>
                    <a:pt x="558310" y="315923"/>
                    <a:pt x="559070" y="322239"/>
                  </a:cubicBezTo>
                  <a:lnTo>
                    <a:pt x="573007" y="442998"/>
                  </a:lnTo>
                  <a:cubicBezTo>
                    <a:pt x="573767" y="449314"/>
                    <a:pt x="568952" y="455125"/>
                    <a:pt x="562618" y="455882"/>
                  </a:cubicBezTo>
                  <a:cubicBezTo>
                    <a:pt x="562111" y="456135"/>
                    <a:pt x="561604" y="456135"/>
                    <a:pt x="561097" y="456135"/>
                  </a:cubicBezTo>
                  <a:cubicBezTo>
                    <a:pt x="555269" y="456135"/>
                    <a:pt x="550201" y="451588"/>
                    <a:pt x="549441" y="445524"/>
                  </a:cubicBezTo>
                  <a:lnTo>
                    <a:pt x="535504" y="325018"/>
                  </a:lnTo>
                  <a:cubicBezTo>
                    <a:pt x="534744" y="318450"/>
                    <a:pt x="539305" y="312639"/>
                    <a:pt x="545893" y="311881"/>
                  </a:cubicBezTo>
                  <a:close/>
                  <a:moveTo>
                    <a:pt x="23536" y="294423"/>
                  </a:moveTo>
                  <a:lnTo>
                    <a:pt x="23536" y="341682"/>
                  </a:lnTo>
                  <a:lnTo>
                    <a:pt x="110341" y="341682"/>
                  </a:lnTo>
                  <a:lnTo>
                    <a:pt x="110341" y="294423"/>
                  </a:lnTo>
                  <a:close/>
                  <a:moveTo>
                    <a:pt x="407453" y="265107"/>
                  </a:moveTo>
                  <a:cubicBezTo>
                    <a:pt x="406441" y="265360"/>
                    <a:pt x="405428" y="265612"/>
                    <a:pt x="404416" y="265612"/>
                  </a:cubicBezTo>
                  <a:lnTo>
                    <a:pt x="342412" y="265612"/>
                  </a:lnTo>
                  <a:cubicBezTo>
                    <a:pt x="341906" y="265612"/>
                    <a:pt x="341400" y="265360"/>
                    <a:pt x="340894" y="265360"/>
                  </a:cubicBezTo>
                  <a:lnTo>
                    <a:pt x="340894" y="484218"/>
                  </a:lnTo>
                  <a:lnTo>
                    <a:pt x="407453" y="484218"/>
                  </a:lnTo>
                  <a:close/>
                  <a:moveTo>
                    <a:pt x="167283" y="264349"/>
                  </a:moveTo>
                  <a:lnTo>
                    <a:pt x="163993" y="290379"/>
                  </a:lnTo>
                  <a:lnTo>
                    <a:pt x="185505" y="293159"/>
                  </a:lnTo>
                  <a:lnTo>
                    <a:pt x="188795" y="266876"/>
                  </a:lnTo>
                  <a:close/>
                  <a:moveTo>
                    <a:pt x="23536" y="236802"/>
                  </a:moveTo>
                  <a:lnTo>
                    <a:pt x="23536" y="270920"/>
                  </a:lnTo>
                  <a:lnTo>
                    <a:pt x="110341" y="270920"/>
                  </a:lnTo>
                  <a:lnTo>
                    <a:pt x="110341" y="236802"/>
                  </a:lnTo>
                  <a:close/>
                  <a:moveTo>
                    <a:pt x="172092" y="223913"/>
                  </a:moveTo>
                  <a:lnTo>
                    <a:pt x="171586" y="229220"/>
                  </a:lnTo>
                  <a:lnTo>
                    <a:pt x="170067" y="240845"/>
                  </a:lnTo>
                  <a:lnTo>
                    <a:pt x="191579" y="243373"/>
                  </a:lnTo>
                  <a:lnTo>
                    <a:pt x="193097" y="231747"/>
                  </a:lnTo>
                  <a:lnTo>
                    <a:pt x="193603" y="226440"/>
                  </a:lnTo>
                  <a:close/>
                  <a:moveTo>
                    <a:pt x="354307" y="222649"/>
                  </a:moveTo>
                  <a:lnTo>
                    <a:pt x="354307" y="242109"/>
                  </a:lnTo>
                  <a:lnTo>
                    <a:pt x="392774" y="242109"/>
                  </a:lnTo>
                  <a:lnTo>
                    <a:pt x="392774" y="222649"/>
                  </a:lnTo>
                  <a:close/>
                  <a:moveTo>
                    <a:pt x="547404" y="203948"/>
                  </a:moveTo>
                  <a:lnTo>
                    <a:pt x="516529" y="207233"/>
                  </a:lnTo>
                  <a:lnTo>
                    <a:pt x="546898" y="489020"/>
                  </a:lnTo>
                  <a:lnTo>
                    <a:pt x="577773" y="485735"/>
                  </a:lnTo>
                  <a:close/>
                  <a:moveTo>
                    <a:pt x="340894" y="182972"/>
                  </a:moveTo>
                  <a:lnTo>
                    <a:pt x="340894" y="199146"/>
                  </a:lnTo>
                  <a:cubicBezTo>
                    <a:pt x="341400" y="199146"/>
                    <a:pt x="341906" y="198893"/>
                    <a:pt x="342412" y="198893"/>
                  </a:cubicBezTo>
                  <a:lnTo>
                    <a:pt x="404416" y="198893"/>
                  </a:lnTo>
                  <a:cubicBezTo>
                    <a:pt x="405428" y="198893"/>
                    <a:pt x="406441" y="199399"/>
                    <a:pt x="407453" y="199651"/>
                  </a:cubicBezTo>
                  <a:lnTo>
                    <a:pt x="407453" y="182972"/>
                  </a:lnTo>
                  <a:close/>
                  <a:moveTo>
                    <a:pt x="23536" y="166039"/>
                  </a:moveTo>
                  <a:lnTo>
                    <a:pt x="23536" y="213299"/>
                  </a:lnTo>
                  <a:lnTo>
                    <a:pt x="110341" y="213299"/>
                  </a:lnTo>
                  <a:lnTo>
                    <a:pt x="110341" y="166039"/>
                  </a:lnTo>
                  <a:close/>
                  <a:moveTo>
                    <a:pt x="179431" y="164523"/>
                  </a:moveTo>
                  <a:lnTo>
                    <a:pt x="174876" y="200410"/>
                  </a:lnTo>
                  <a:lnTo>
                    <a:pt x="196387" y="202937"/>
                  </a:lnTo>
                  <a:lnTo>
                    <a:pt x="200943" y="167050"/>
                  </a:lnTo>
                  <a:close/>
                  <a:moveTo>
                    <a:pt x="450223" y="108418"/>
                  </a:moveTo>
                  <a:lnTo>
                    <a:pt x="450223" y="354319"/>
                  </a:lnTo>
                  <a:lnTo>
                    <a:pt x="491727" y="354319"/>
                  </a:lnTo>
                  <a:lnTo>
                    <a:pt x="491727" y="108418"/>
                  </a:lnTo>
                  <a:close/>
                  <a:moveTo>
                    <a:pt x="23536" y="108418"/>
                  </a:moveTo>
                  <a:lnTo>
                    <a:pt x="23536" y="142536"/>
                  </a:lnTo>
                  <a:lnTo>
                    <a:pt x="110341" y="142536"/>
                  </a:lnTo>
                  <a:lnTo>
                    <a:pt x="110341" y="108418"/>
                  </a:lnTo>
                  <a:close/>
                  <a:moveTo>
                    <a:pt x="225744" y="73795"/>
                  </a:moveTo>
                  <a:lnTo>
                    <a:pt x="225744" y="484218"/>
                  </a:lnTo>
                  <a:lnTo>
                    <a:pt x="317358" y="484218"/>
                  </a:lnTo>
                  <a:lnTo>
                    <a:pt x="317358" y="171346"/>
                  </a:lnTo>
                  <a:lnTo>
                    <a:pt x="317358" y="73795"/>
                  </a:lnTo>
                  <a:close/>
                  <a:moveTo>
                    <a:pt x="23536" y="23503"/>
                  </a:moveTo>
                  <a:lnTo>
                    <a:pt x="23536" y="84915"/>
                  </a:lnTo>
                  <a:lnTo>
                    <a:pt x="110341" y="84915"/>
                  </a:lnTo>
                  <a:lnTo>
                    <a:pt x="110341" y="23503"/>
                  </a:lnTo>
                  <a:close/>
                  <a:moveTo>
                    <a:pt x="11895" y="0"/>
                  </a:moveTo>
                  <a:lnTo>
                    <a:pt x="122236" y="0"/>
                  </a:lnTo>
                  <a:cubicBezTo>
                    <a:pt x="128816" y="0"/>
                    <a:pt x="134130" y="5307"/>
                    <a:pt x="134130" y="11878"/>
                  </a:cubicBezTo>
                  <a:lnTo>
                    <a:pt x="134130" y="96793"/>
                  </a:lnTo>
                  <a:lnTo>
                    <a:pt x="134130" y="154161"/>
                  </a:lnTo>
                  <a:lnTo>
                    <a:pt x="134130" y="225177"/>
                  </a:lnTo>
                  <a:lnTo>
                    <a:pt x="134130" y="282798"/>
                  </a:lnTo>
                  <a:lnTo>
                    <a:pt x="134130" y="339661"/>
                  </a:lnTo>
                  <a:lnTo>
                    <a:pt x="139192" y="299225"/>
                  </a:lnTo>
                  <a:lnTo>
                    <a:pt x="148809" y="219617"/>
                  </a:lnTo>
                  <a:lnTo>
                    <a:pt x="150074" y="209255"/>
                  </a:lnTo>
                  <a:lnTo>
                    <a:pt x="157413" y="149865"/>
                  </a:lnTo>
                  <a:cubicBezTo>
                    <a:pt x="157667" y="146832"/>
                    <a:pt x="159185" y="144052"/>
                    <a:pt x="161716" y="142031"/>
                  </a:cubicBezTo>
                  <a:cubicBezTo>
                    <a:pt x="164247" y="140009"/>
                    <a:pt x="167283" y="139251"/>
                    <a:pt x="170573" y="139503"/>
                  </a:cubicBezTo>
                  <a:lnTo>
                    <a:pt x="202208" y="143547"/>
                  </a:lnTo>
                  <a:lnTo>
                    <a:pt x="202208" y="61917"/>
                  </a:lnTo>
                  <a:cubicBezTo>
                    <a:pt x="202208" y="55599"/>
                    <a:pt x="207523" y="50292"/>
                    <a:pt x="214103" y="50292"/>
                  </a:cubicBezTo>
                  <a:lnTo>
                    <a:pt x="328999" y="50292"/>
                  </a:lnTo>
                  <a:cubicBezTo>
                    <a:pt x="335579" y="50292"/>
                    <a:pt x="340894" y="55599"/>
                    <a:pt x="340894" y="61917"/>
                  </a:cubicBezTo>
                  <a:lnTo>
                    <a:pt x="340894" y="159468"/>
                  </a:lnTo>
                  <a:lnTo>
                    <a:pt x="419348" y="159468"/>
                  </a:lnTo>
                  <a:cubicBezTo>
                    <a:pt x="422131" y="159468"/>
                    <a:pt x="424662" y="160479"/>
                    <a:pt x="426687" y="162248"/>
                  </a:cubicBezTo>
                  <a:lnTo>
                    <a:pt x="426687" y="96793"/>
                  </a:lnTo>
                  <a:cubicBezTo>
                    <a:pt x="426687" y="90222"/>
                    <a:pt x="432001" y="84915"/>
                    <a:pt x="438581" y="84915"/>
                  </a:cubicBezTo>
                  <a:lnTo>
                    <a:pt x="503622" y="84915"/>
                  </a:lnTo>
                  <a:cubicBezTo>
                    <a:pt x="509949" y="84915"/>
                    <a:pt x="515263" y="90222"/>
                    <a:pt x="515263" y="96793"/>
                  </a:cubicBezTo>
                  <a:lnTo>
                    <a:pt x="515263" y="183730"/>
                  </a:lnTo>
                  <a:lnTo>
                    <a:pt x="556515" y="179181"/>
                  </a:lnTo>
                  <a:cubicBezTo>
                    <a:pt x="563095" y="178423"/>
                    <a:pt x="568916" y="183224"/>
                    <a:pt x="569675" y="189795"/>
                  </a:cubicBezTo>
                  <a:lnTo>
                    <a:pt x="602575" y="494833"/>
                  </a:lnTo>
                  <a:cubicBezTo>
                    <a:pt x="603334" y="501404"/>
                    <a:pt x="598526" y="507216"/>
                    <a:pt x="592199" y="507974"/>
                  </a:cubicBezTo>
                  <a:lnTo>
                    <a:pt x="537787" y="513787"/>
                  </a:lnTo>
                  <a:cubicBezTo>
                    <a:pt x="537281" y="513787"/>
                    <a:pt x="537028" y="513787"/>
                    <a:pt x="536522" y="513787"/>
                  </a:cubicBezTo>
                  <a:cubicBezTo>
                    <a:pt x="530448" y="513787"/>
                    <a:pt x="525386" y="509491"/>
                    <a:pt x="524880" y="503425"/>
                  </a:cubicBezTo>
                  <a:lnTo>
                    <a:pt x="515263" y="416236"/>
                  </a:lnTo>
                  <a:lnTo>
                    <a:pt x="515263" y="495844"/>
                  </a:lnTo>
                  <a:cubicBezTo>
                    <a:pt x="515263" y="502415"/>
                    <a:pt x="509949" y="507722"/>
                    <a:pt x="503622" y="507722"/>
                  </a:cubicBezTo>
                  <a:lnTo>
                    <a:pt x="438581" y="507722"/>
                  </a:lnTo>
                  <a:cubicBezTo>
                    <a:pt x="434532" y="507722"/>
                    <a:pt x="430989" y="505700"/>
                    <a:pt x="428964" y="502415"/>
                  </a:cubicBezTo>
                  <a:cubicBezTo>
                    <a:pt x="426687" y="505700"/>
                    <a:pt x="423397" y="507722"/>
                    <a:pt x="419348" y="507722"/>
                  </a:cubicBezTo>
                  <a:lnTo>
                    <a:pt x="328999" y="507722"/>
                  </a:lnTo>
                  <a:lnTo>
                    <a:pt x="214103" y="507722"/>
                  </a:lnTo>
                  <a:cubicBezTo>
                    <a:pt x="207523" y="507722"/>
                    <a:pt x="202208" y="502415"/>
                    <a:pt x="202208" y="495844"/>
                  </a:cubicBezTo>
                  <a:lnTo>
                    <a:pt x="202208" y="352044"/>
                  </a:lnTo>
                  <a:lnTo>
                    <a:pt x="193097" y="427608"/>
                  </a:lnTo>
                  <a:lnTo>
                    <a:pt x="191832" y="437970"/>
                  </a:lnTo>
                  <a:lnTo>
                    <a:pt x="184493" y="497360"/>
                  </a:lnTo>
                  <a:cubicBezTo>
                    <a:pt x="184240" y="500393"/>
                    <a:pt x="182468" y="503425"/>
                    <a:pt x="180190" y="505195"/>
                  </a:cubicBezTo>
                  <a:cubicBezTo>
                    <a:pt x="177913" y="506964"/>
                    <a:pt x="175382" y="507722"/>
                    <a:pt x="172851" y="507722"/>
                  </a:cubicBezTo>
                  <a:cubicBezTo>
                    <a:pt x="172345" y="507722"/>
                    <a:pt x="171839" y="507722"/>
                    <a:pt x="171333" y="507722"/>
                  </a:cubicBezTo>
                  <a:lnTo>
                    <a:pt x="131600" y="502920"/>
                  </a:lnTo>
                  <a:cubicBezTo>
                    <a:pt x="129322" y="505700"/>
                    <a:pt x="126032" y="507722"/>
                    <a:pt x="122236" y="507722"/>
                  </a:cubicBezTo>
                  <a:lnTo>
                    <a:pt x="11895" y="507722"/>
                  </a:lnTo>
                  <a:cubicBezTo>
                    <a:pt x="5315" y="507722"/>
                    <a:pt x="0" y="502415"/>
                    <a:pt x="0" y="496096"/>
                  </a:cubicBezTo>
                  <a:lnTo>
                    <a:pt x="0" y="411181"/>
                  </a:lnTo>
                  <a:lnTo>
                    <a:pt x="0" y="353560"/>
                  </a:lnTo>
                  <a:lnTo>
                    <a:pt x="0" y="282798"/>
                  </a:lnTo>
                  <a:lnTo>
                    <a:pt x="0" y="225177"/>
                  </a:lnTo>
                  <a:lnTo>
                    <a:pt x="0" y="154161"/>
                  </a:lnTo>
                  <a:lnTo>
                    <a:pt x="0" y="96793"/>
                  </a:lnTo>
                  <a:lnTo>
                    <a:pt x="0" y="11878"/>
                  </a:lnTo>
                  <a:cubicBezTo>
                    <a:pt x="0" y="5307"/>
                    <a:pt x="5315" y="0"/>
                    <a:pt x="11895" y="0"/>
                  </a:cubicBezTo>
                  <a:close/>
                </a:path>
              </a:pathLst>
            </a:custGeom>
            <a:solidFill>
              <a:srgbClr val="D52739"/>
            </a:solidFill>
            <a:ln>
              <a:noFill/>
            </a:ln>
          </p:spPr>
        </p:sp>
      </p:grpSp>
      <p:pic>
        <p:nvPicPr>
          <p:cNvPr id="6" name="图片 5" descr="C:\Users\shi\Desktop\12.jpg12"/>
          <p:cNvPicPr>
            <a:picLocks noChangeAspect="1"/>
          </p:cNvPicPr>
          <p:nvPr/>
        </p:nvPicPr>
        <p:blipFill>
          <a:blip r:embed="rId4" cstate="print"/>
          <a:srcRect/>
          <a:stretch>
            <a:fillRect/>
          </a:stretch>
        </p:blipFill>
        <p:spPr>
          <a:xfrm>
            <a:off x="571199" y="1646238"/>
            <a:ext cx="5934778" cy="3956050"/>
          </a:xfrm>
          <a:prstGeom prst="rect">
            <a:avLst/>
          </a:prstGeom>
        </p:spPr>
      </p:pic>
      <p:grpSp>
        <p:nvGrpSpPr>
          <p:cNvPr id="25" name="组合 24"/>
          <p:cNvGrpSpPr/>
          <p:nvPr/>
        </p:nvGrpSpPr>
        <p:grpSpPr>
          <a:xfrm>
            <a:off x="6854190" y="1732280"/>
            <a:ext cx="5289277" cy="3616325"/>
            <a:chOff x="6772275" y="2310715"/>
            <a:chExt cx="4500000" cy="1241212"/>
          </a:xfrm>
        </p:grpSpPr>
        <p:grpSp>
          <p:nvGrpSpPr>
            <p:cNvPr id="23" name="组合 22"/>
            <p:cNvGrpSpPr/>
            <p:nvPr/>
          </p:nvGrpSpPr>
          <p:grpSpPr>
            <a:xfrm>
              <a:off x="6877050" y="2442439"/>
              <a:ext cx="4324115" cy="975758"/>
              <a:chOff x="6877050" y="2609945"/>
              <a:chExt cx="4324115" cy="975758"/>
            </a:xfrm>
          </p:grpSpPr>
          <p:sp>
            <p:nvSpPr>
              <p:cNvPr id="15" name="矩形 14"/>
              <p:cNvSpPr/>
              <p:nvPr/>
            </p:nvSpPr>
            <p:spPr>
              <a:xfrm>
                <a:off x="6915777" y="2739000"/>
                <a:ext cx="4166901" cy="823965"/>
              </a:xfrm>
              <a:prstGeom prst="rect">
                <a:avLst/>
              </a:prstGeom>
            </p:spPr>
            <p:txBody>
              <a:bodyPr wrap="square">
                <a:spAutoFit/>
              </a:bodyPr>
              <a:lstStyle/>
              <a:p>
                <a:pPr algn="just" fontAlgn="auto">
                  <a:lnSpc>
                    <a:spcPct val="150000"/>
                  </a:lnSpc>
                </a:pPr>
                <a:r>
                  <a:rPr lang="zh-CN" altLang="en-US" sz="2000" dirty="0" smtClean="0">
                    <a:solidFill>
                      <a:schemeClr val="tx1">
                        <a:lumMod val="95000"/>
                        <a:lumOff val="5000"/>
                      </a:schemeClr>
                    </a:solidFill>
                    <a:latin typeface="+mn-ea"/>
                    <a:cs typeface="+mn-ea"/>
                  </a:rPr>
                  <a:t>目前智慧图书馆建设难以设立一个统一的标准，只可有一个导向性原则。各馆立足自身特殊性，以满足读者需求为目标，量力而行，在空间智慧化、服务智慧化、资源智慧化不断探索。</a:t>
                </a:r>
                <a:endParaRPr sz="2000" dirty="0">
                  <a:solidFill>
                    <a:schemeClr val="tx1">
                      <a:lumMod val="95000"/>
                      <a:lumOff val="5000"/>
                    </a:schemeClr>
                  </a:solidFill>
                  <a:latin typeface="+mn-ea"/>
                  <a:cs typeface="+mn-ea"/>
                </a:endParaRPr>
              </a:p>
            </p:txBody>
          </p:sp>
          <p:sp>
            <p:nvSpPr>
              <p:cNvPr id="22" name="矩形: 圆角 21"/>
              <p:cNvSpPr/>
              <p:nvPr/>
            </p:nvSpPr>
            <p:spPr>
              <a:xfrm>
                <a:off x="6877050" y="2609945"/>
                <a:ext cx="4324115" cy="975758"/>
              </a:xfrm>
              <a:prstGeom prst="roundRect">
                <a:avLst/>
              </a:prstGeom>
              <a:noFill/>
              <a:ln>
                <a:solidFill>
                  <a:srgbClr val="35567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latin typeface="字体视界-NEW魏碑体" panose="02010601030101010101" pitchFamily="2" charset="-122"/>
                  <a:ea typeface="字体视界-NEW魏碑体" panose="02010601030101010101" pitchFamily="2" charset="-122"/>
                </a:endParaRPr>
              </a:p>
            </p:txBody>
          </p:sp>
        </p:grpSp>
        <p:sp>
          <p:nvSpPr>
            <p:cNvPr id="24" name="矩形: 圆角 23"/>
            <p:cNvSpPr/>
            <p:nvPr/>
          </p:nvSpPr>
          <p:spPr>
            <a:xfrm>
              <a:off x="6772275" y="2310715"/>
              <a:ext cx="4500000" cy="1241212"/>
            </a:xfrm>
            <a:prstGeom prst="roundRect">
              <a:avLst/>
            </a:prstGeom>
            <a:noFill/>
            <a:ln w="19050">
              <a:solidFill>
                <a:srgbClr val="355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latin typeface="字体视界-NEW魏碑体" panose="02010601030101010101" pitchFamily="2" charset="-122"/>
                <a:ea typeface="字体视界-NEW魏碑体" panose="02010601030101010101" pitchFamily="2" charset="-122"/>
              </a:endParaRPr>
            </a:p>
          </p:txBody>
        </p:sp>
      </p:gr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strVal val="(6*min(max(#ppt_w*#ppt_h,.3),1)-7.4)/-.7*#ppt_w"/>
                                          </p:val>
                                        </p:tav>
                                        <p:tav tm="100000">
                                          <p:val>
                                            <p:strVal val="#ppt_w"/>
                                          </p:val>
                                        </p:tav>
                                      </p:tavLst>
                                    </p:anim>
                                    <p:anim calcmode="lin" valueType="num">
                                      <p:cBhvr>
                                        <p:cTn id="8" dur="750" fill="hold"/>
                                        <p:tgtEl>
                                          <p:spTgt spid="3"/>
                                        </p:tgtEl>
                                        <p:attrNameLst>
                                          <p:attrName>ppt_h</p:attrName>
                                        </p:attrNameLst>
                                      </p:cBhvr>
                                      <p:tavLst>
                                        <p:tav tm="0">
                                          <p:val>
                                            <p:strVal val="(6*min(max(#ppt_w*#ppt_h,.3),1)-7.4)/-.7*#ppt_h"/>
                                          </p:val>
                                        </p:tav>
                                        <p:tav tm="100000">
                                          <p:val>
                                            <p:strVal val="#ppt_h"/>
                                          </p:val>
                                        </p:tav>
                                      </p:tavLst>
                                    </p:anim>
                                    <p:anim calcmode="lin" valueType="num">
                                      <p:cBhvr>
                                        <p:cTn id="9" dur="750" fill="hold"/>
                                        <p:tgtEl>
                                          <p:spTgt spid="3"/>
                                        </p:tgtEl>
                                        <p:attrNameLst>
                                          <p:attrName>ppt_x</p:attrName>
                                        </p:attrNameLst>
                                      </p:cBhvr>
                                      <p:tavLst>
                                        <p:tav tm="0">
                                          <p:val>
                                            <p:fltVal val="0.5"/>
                                          </p:val>
                                        </p:tav>
                                        <p:tav tm="100000">
                                          <p:val>
                                            <p:strVal val="#ppt_x"/>
                                          </p:val>
                                        </p:tav>
                                      </p:tavLst>
                                    </p:anim>
                                    <p:anim calcmode="lin" valueType="num">
                                      <p:cBhvr>
                                        <p:cTn id="10" dur="75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1000"/>
                                        <p:tgtEl>
                                          <p:spTgt spid="6"/>
                                        </p:tgtEl>
                                      </p:cBhvr>
                                    </p:animEffect>
                                  </p:childTnLst>
                                </p:cTn>
                              </p:par>
                              <p:par>
                                <p:cTn id="15" presetID="50" presetClass="entr" presetSubtype="0" decel="100000" fill="hold" nodeType="withEffect">
                                  <p:stCondLst>
                                    <p:cond delay="100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strVal val="#ppt_w+.3"/>
                                          </p:val>
                                        </p:tav>
                                        <p:tav tm="100000">
                                          <p:val>
                                            <p:strVal val="#ppt_w"/>
                                          </p:val>
                                        </p:tav>
                                      </p:tavLst>
                                    </p:anim>
                                    <p:anim calcmode="lin" valueType="num">
                                      <p:cBhvr>
                                        <p:cTn id="18" dur="750" fill="hold"/>
                                        <p:tgtEl>
                                          <p:spTgt spid="25"/>
                                        </p:tgtEl>
                                        <p:attrNameLst>
                                          <p:attrName>ppt_h</p:attrName>
                                        </p:attrNameLst>
                                      </p:cBhvr>
                                      <p:tavLst>
                                        <p:tav tm="0">
                                          <p:val>
                                            <p:strVal val="#ppt_h"/>
                                          </p:val>
                                        </p:tav>
                                        <p:tav tm="100000">
                                          <p:val>
                                            <p:strVal val="#ppt_h"/>
                                          </p:val>
                                        </p:tav>
                                      </p:tavLst>
                                    </p:anim>
                                    <p:animEffect transition="in" filter="fade">
                                      <p:cBhvr>
                                        <p:cTn id="19"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形状 30"/>
          <p:cNvSpPr/>
          <p:nvPr/>
        </p:nvSpPr>
        <p:spPr>
          <a:xfrm rot="5400000" flipH="1">
            <a:off x="116923" y="-114594"/>
            <a:ext cx="1231152" cy="1460341"/>
          </a:xfrm>
          <a:custGeom>
            <a:avLst/>
            <a:gdLst>
              <a:gd name="connsiteX0" fmla="*/ 1231152 w 1231152"/>
              <a:gd name="connsiteY0" fmla="*/ 1460341 h 1460341"/>
              <a:gd name="connsiteX1" fmla="*/ 1231152 w 1231152"/>
              <a:gd name="connsiteY1" fmla="*/ 220553 h 1460341"/>
              <a:gd name="connsiteX2" fmla="*/ 1036969 w 1231152"/>
              <a:gd name="connsiteY2" fmla="*/ 35261 h 1460341"/>
              <a:gd name="connsiteX3" fmla="*/ 858134 w 1231152"/>
              <a:gd name="connsiteY3" fmla="*/ 35261 h 1460341"/>
              <a:gd name="connsiteX4" fmla="*/ 36953 w 1231152"/>
              <a:gd name="connsiteY4" fmla="*/ 818839 h 1460341"/>
              <a:gd name="connsiteX5" fmla="*/ 36953 w 1231152"/>
              <a:gd name="connsiteY5" fmla="*/ 989485 h 1460341"/>
              <a:gd name="connsiteX6" fmla="*/ 530406 w 1231152"/>
              <a:gd name="connsiteY6" fmla="*/ 1460341 h 146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152" h="1460341">
                <a:moveTo>
                  <a:pt x="1231152" y="1460341"/>
                </a:moveTo>
                <a:lnTo>
                  <a:pt x="1231152" y="220553"/>
                </a:lnTo>
                <a:lnTo>
                  <a:pt x="1036969" y="35261"/>
                </a:lnTo>
                <a:cubicBezTo>
                  <a:pt x="987698" y="-11754"/>
                  <a:pt x="907405" y="-11754"/>
                  <a:pt x="858134" y="35261"/>
                </a:cubicBezTo>
                <a:lnTo>
                  <a:pt x="36953" y="818839"/>
                </a:lnTo>
                <a:cubicBezTo>
                  <a:pt x="-12318" y="865854"/>
                  <a:pt x="-12318" y="942470"/>
                  <a:pt x="36953" y="989485"/>
                </a:cubicBezTo>
                <a:lnTo>
                  <a:pt x="530406" y="1460341"/>
                </a:lnTo>
                <a:close/>
              </a:path>
            </a:pathLst>
          </a:custGeom>
          <a:gradFill>
            <a:gsLst>
              <a:gs pos="1000">
                <a:srgbClr val="7F9CB9"/>
              </a:gs>
              <a:gs pos="100000">
                <a:srgbClr val="355678"/>
              </a:gs>
            </a:gsLst>
            <a:lin ang="5400000" scaled="1"/>
          </a:gradFill>
          <a:ln w="45692" cap="flat">
            <a:noFill/>
            <a:prstDash val="solid"/>
            <a:miter/>
          </a:ln>
        </p:spPr>
        <p:txBody>
          <a:bodyPr rtlCol="0" anchor="ctr"/>
          <a:lstStyle/>
          <a:p>
            <a:endParaRPr lang="zh-CN" altLang="en-US">
              <a:noFill/>
            </a:endParaRPr>
          </a:p>
        </p:txBody>
      </p:sp>
      <p:sp>
        <p:nvSpPr>
          <p:cNvPr id="4" name="文本框 3"/>
          <p:cNvSpPr txBox="1"/>
          <p:nvPr/>
        </p:nvSpPr>
        <p:spPr>
          <a:xfrm>
            <a:off x="1576070" y="248920"/>
            <a:ext cx="5527040" cy="521970"/>
          </a:xfrm>
          <a:prstGeom prst="rect">
            <a:avLst/>
          </a:prstGeom>
          <a:noFill/>
        </p:spPr>
        <p:txBody>
          <a:bodyPr wrap="square" rtlCol="0">
            <a:spAutoFit/>
          </a:bodyPr>
          <a:lstStyle/>
          <a:p>
            <a:r>
              <a:rPr lang="zh-CN" altLang="en-US" sz="2800" b="1" spc="150" dirty="0">
                <a:solidFill>
                  <a:srgbClr val="D52739"/>
                </a:solidFill>
                <a:latin typeface="字酷堂清楷体"/>
              </a:rPr>
              <a:t>智慧图书馆建设需要统一标准吗？</a:t>
            </a:r>
          </a:p>
        </p:txBody>
      </p:sp>
      <p:grpSp>
        <p:nvGrpSpPr>
          <p:cNvPr id="3" name="组合 2"/>
          <p:cNvGrpSpPr/>
          <p:nvPr/>
        </p:nvGrpSpPr>
        <p:grpSpPr>
          <a:xfrm>
            <a:off x="162619" y="39664"/>
            <a:ext cx="900000" cy="900000"/>
            <a:chOff x="5610000" y="2943000"/>
            <a:chExt cx="972000" cy="972000"/>
          </a:xfrm>
          <a:solidFill>
            <a:srgbClr val="D52739"/>
          </a:solidFill>
        </p:grpSpPr>
        <p:sp>
          <p:nvSpPr>
            <p:cNvPr id="2" name="椭圆 1"/>
            <p:cNvSpPr/>
            <p:nvPr/>
          </p:nvSpPr>
          <p:spPr>
            <a:xfrm>
              <a:off x="5610000" y="2943000"/>
              <a:ext cx="972000" cy="9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books-group_25777"/>
            <p:cNvSpPr>
              <a:spLocks noChangeAspect="1"/>
            </p:cNvSpPr>
            <p:nvPr/>
          </p:nvSpPr>
          <p:spPr bwMode="auto">
            <a:xfrm>
              <a:off x="5791158" y="3169109"/>
              <a:ext cx="609685" cy="519782"/>
            </a:xfrm>
            <a:custGeom>
              <a:avLst/>
              <a:gdLst>
                <a:gd name="connsiteX0" fmla="*/ 450223 w 602653"/>
                <a:gd name="connsiteY0" fmla="*/ 470824 h 513787"/>
                <a:gd name="connsiteX1" fmla="*/ 450223 w 602653"/>
                <a:gd name="connsiteY1" fmla="*/ 484218 h 513787"/>
                <a:gd name="connsiteX2" fmla="*/ 491727 w 602653"/>
                <a:gd name="connsiteY2" fmla="*/ 484218 h 513787"/>
                <a:gd name="connsiteX3" fmla="*/ 491727 w 602653"/>
                <a:gd name="connsiteY3" fmla="*/ 470824 h 513787"/>
                <a:gd name="connsiteX4" fmla="*/ 145266 w 602653"/>
                <a:gd name="connsiteY4" fmla="*/ 444288 h 513787"/>
                <a:gd name="connsiteX5" fmla="*/ 140964 w 602653"/>
                <a:gd name="connsiteY5" fmla="*/ 480175 h 513787"/>
                <a:gd name="connsiteX6" fmla="*/ 162475 w 602653"/>
                <a:gd name="connsiteY6" fmla="*/ 482702 h 513787"/>
                <a:gd name="connsiteX7" fmla="*/ 166777 w 602653"/>
                <a:gd name="connsiteY7" fmla="*/ 446815 h 513787"/>
                <a:gd name="connsiteX8" fmla="*/ 450223 w 602653"/>
                <a:gd name="connsiteY8" fmla="*/ 422807 h 513787"/>
                <a:gd name="connsiteX9" fmla="*/ 450223 w 602653"/>
                <a:gd name="connsiteY9" fmla="*/ 447321 h 513787"/>
                <a:gd name="connsiteX10" fmla="*/ 491727 w 602653"/>
                <a:gd name="connsiteY10" fmla="*/ 447321 h 513787"/>
                <a:gd name="connsiteX11" fmla="*/ 491727 w 602653"/>
                <a:gd name="connsiteY11" fmla="*/ 422807 h 513787"/>
                <a:gd name="connsiteX12" fmla="*/ 23536 w 602653"/>
                <a:gd name="connsiteY12" fmla="*/ 422807 h 513787"/>
                <a:gd name="connsiteX13" fmla="*/ 23536 w 602653"/>
                <a:gd name="connsiteY13" fmla="*/ 484218 h 513787"/>
                <a:gd name="connsiteX14" fmla="*/ 110341 w 602653"/>
                <a:gd name="connsiteY14" fmla="*/ 484218 h 513787"/>
                <a:gd name="connsiteX15" fmla="*/ 110341 w 602653"/>
                <a:gd name="connsiteY15" fmla="*/ 422807 h 513787"/>
                <a:gd name="connsiteX16" fmla="*/ 150327 w 602653"/>
                <a:gd name="connsiteY16" fmla="*/ 403852 h 513787"/>
                <a:gd name="connsiteX17" fmla="*/ 148809 w 602653"/>
                <a:gd name="connsiteY17" fmla="*/ 415478 h 513787"/>
                <a:gd name="connsiteX18" fmla="*/ 148303 w 602653"/>
                <a:gd name="connsiteY18" fmla="*/ 420785 h 513787"/>
                <a:gd name="connsiteX19" fmla="*/ 169814 w 602653"/>
                <a:gd name="connsiteY19" fmla="*/ 423312 h 513787"/>
                <a:gd name="connsiteX20" fmla="*/ 170320 w 602653"/>
                <a:gd name="connsiteY20" fmla="*/ 418005 h 513787"/>
                <a:gd name="connsiteX21" fmla="*/ 171839 w 602653"/>
                <a:gd name="connsiteY21" fmla="*/ 406380 h 513787"/>
                <a:gd name="connsiteX22" fmla="*/ 450223 w 602653"/>
                <a:gd name="connsiteY22" fmla="*/ 377822 h 513787"/>
                <a:gd name="connsiteX23" fmla="*/ 450223 w 602653"/>
                <a:gd name="connsiteY23" fmla="*/ 399303 h 513787"/>
                <a:gd name="connsiteX24" fmla="*/ 491727 w 602653"/>
                <a:gd name="connsiteY24" fmla="*/ 399303 h 513787"/>
                <a:gd name="connsiteX25" fmla="*/ 491727 w 602653"/>
                <a:gd name="connsiteY25" fmla="*/ 377822 h 513787"/>
                <a:gd name="connsiteX26" fmla="*/ 23536 w 602653"/>
                <a:gd name="connsiteY26" fmla="*/ 365438 h 513787"/>
                <a:gd name="connsiteX27" fmla="*/ 23536 w 602653"/>
                <a:gd name="connsiteY27" fmla="*/ 399303 h 513787"/>
                <a:gd name="connsiteX28" fmla="*/ 110341 w 602653"/>
                <a:gd name="connsiteY28" fmla="*/ 399303 h 513787"/>
                <a:gd name="connsiteX29" fmla="*/ 110341 w 602653"/>
                <a:gd name="connsiteY29" fmla="*/ 365438 h 513787"/>
                <a:gd name="connsiteX30" fmla="*/ 156401 w 602653"/>
                <a:gd name="connsiteY30" fmla="*/ 354319 h 513787"/>
                <a:gd name="connsiteX31" fmla="*/ 153111 w 602653"/>
                <a:gd name="connsiteY31" fmla="*/ 380349 h 513787"/>
                <a:gd name="connsiteX32" fmla="*/ 174623 w 602653"/>
                <a:gd name="connsiteY32" fmla="*/ 383129 h 513787"/>
                <a:gd name="connsiteX33" fmla="*/ 177913 w 602653"/>
                <a:gd name="connsiteY33" fmla="*/ 356846 h 513787"/>
                <a:gd name="connsiteX34" fmla="*/ 161210 w 602653"/>
                <a:gd name="connsiteY34" fmla="*/ 313883 h 513787"/>
                <a:gd name="connsiteX35" fmla="*/ 159185 w 602653"/>
                <a:gd name="connsiteY35" fmla="*/ 330815 h 513787"/>
                <a:gd name="connsiteX36" fmla="*/ 180697 w 602653"/>
                <a:gd name="connsiteY36" fmla="*/ 333343 h 513787"/>
                <a:gd name="connsiteX37" fmla="*/ 182721 w 602653"/>
                <a:gd name="connsiteY37" fmla="*/ 316410 h 513787"/>
                <a:gd name="connsiteX38" fmla="*/ 545893 w 602653"/>
                <a:gd name="connsiteY38" fmla="*/ 311881 h 513787"/>
                <a:gd name="connsiteX39" fmla="*/ 559070 w 602653"/>
                <a:gd name="connsiteY39" fmla="*/ 322239 h 513787"/>
                <a:gd name="connsiteX40" fmla="*/ 573007 w 602653"/>
                <a:gd name="connsiteY40" fmla="*/ 442998 h 513787"/>
                <a:gd name="connsiteX41" fmla="*/ 562618 w 602653"/>
                <a:gd name="connsiteY41" fmla="*/ 455882 h 513787"/>
                <a:gd name="connsiteX42" fmla="*/ 561097 w 602653"/>
                <a:gd name="connsiteY42" fmla="*/ 456135 h 513787"/>
                <a:gd name="connsiteX43" fmla="*/ 549441 w 602653"/>
                <a:gd name="connsiteY43" fmla="*/ 445524 h 513787"/>
                <a:gd name="connsiteX44" fmla="*/ 535504 w 602653"/>
                <a:gd name="connsiteY44" fmla="*/ 325018 h 513787"/>
                <a:gd name="connsiteX45" fmla="*/ 545893 w 602653"/>
                <a:gd name="connsiteY45" fmla="*/ 311881 h 513787"/>
                <a:gd name="connsiteX46" fmla="*/ 23536 w 602653"/>
                <a:gd name="connsiteY46" fmla="*/ 294423 h 513787"/>
                <a:gd name="connsiteX47" fmla="*/ 23536 w 602653"/>
                <a:gd name="connsiteY47" fmla="*/ 341682 h 513787"/>
                <a:gd name="connsiteX48" fmla="*/ 110341 w 602653"/>
                <a:gd name="connsiteY48" fmla="*/ 341682 h 513787"/>
                <a:gd name="connsiteX49" fmla="*/ 110341 w 602653"/>
                <a:gd name="connsiteY49" fmla="*/ 294423 h 513787"/>
                <a:gd name="connsiteX50" fmla="*/ 407453 w 602653"/>
                <a:gd name="connsiteY50" fmla="*/ 265107 h 513787"/>
                <a:gd name="connsiteX51" fmla="*/ 404416 w 602653"/>
                <a:gd name="connsiteY51" fmla="*/ 265612 h 513787"/>
                <a:gd name="connsiteX52" fmla="*/ 342412 w 602653"/>
                <a:gd name="connsiteY52" fmla="*/ 265612 h 513787"/>
                <a:gd name="connsiteX53" fmla="*/ 340894 w 602653"/>
                <a:gd name="connsiteY53" fmla="*/ 265360 h 513787"/>
                <a:gd name="connsiteX54" fmla="*/ 340894 w 602653"/>
                <a:gd name="connsiteY54" fmla="*/ 484218 h 513787"/>
                <a:gd name="connsiteX55" fmla="*/ 407453 w 602653"/>
                <a:gd name="connsiteY55" fmla="*/ 484218 h 513787"/>
                <a:gd name="connsiteX56" fmla="*/ 167283 w 602653"/>
                <a:gd name="connsiteY56" fmla="*/ 264349 h 513787"/>
                <a:gd name="connsiteX57" fmla="*/ 163993 w 602653"/>
                <a:gd name="connsiteY57" fmla="*/ 290379 h 513787"/>
                <a:gd name="connsiteX58" fmla="*/ 185505 w 602653"/>
                <a:gd name="connsiteY58" fmla="*/ 293159 h 513787"/>
                <a:gd name="connsiteX59" fmla="*/ 188795 w 602653"/>
                <a:gd name="connsiteY59" fmla="*/ 266876 h 513787"/>
                <a:gd name="connsiteX60" fmla="*/ 23536 w 602653"/>
                <a:gd name="connsiteY60" fmla="*/ 236802 h 513787"/>
                <a:gd name="connsiteX61" fmla="*/ 23536 w 602653"/>
                <a:gd name="connsiteY61" fmla="*/ 270920 h 513787"/>
                <a:gd name="connsiteX62" fmla="*/ 110341 w 602653"/>
                <a:gd name="connsiteY62" fmla="*/ 270920 h 513787"/>
                <a:gd name="connsiteX63" fmla="*/ 110341 w 602653"/>
                <a:gd name="connsiteY63" fmla="*/ 236802 h 513787"/>
                <a:gd name="connsiteX64" fmla="*/ 172092 w 602653"/>
                <a:gd name="connsiteY64" fmla="*/ 223913 h 513787"/>
                <a:gd name="connsiteX65" fmla="*/ 171586 w 602653"/>
                <a:gd name="connsiteY65" fmla="*/ 229220 h 513787"/>
                <a:gd name="connsiteX66" fmla="*/ 170067 w 602653"/>
                <a:gd name="connsiteY66" fmla="*/ 240845 h 513787"/>
                <a:gd name="connsiteX67" fmla="*/ 191579 w 602653"/>
                <a:gd name="connsiteY67" fmla="*/ 243373 h 513787"/>
                <a:gd name="connsiteX68" fmla="*/ 193097 w 602653"/>
                <a:gd name="connsiteY68" fmla="*/ 231747 h 513787"/>
                <a:gd name="connsiteX69" fmla="*/ 193603 w 602653"/>
                <a:gd name="connsiteY69" fmla="*/ 226440 h 513787"/>
                <a:gd name="connsiteX70" fmla="*/ 354307 w 602653"/>
                <a:gd name="connsiteY70" fmla="*/ 222649 h 513787"/>
                <a:gd name="connsiteX71" fmla="*/ 354307 w 602653"/>
                <a:gd name="connsiteY71" fmla="*/ 242109 h 513787"/>
                <a:gd name="connsiteX72" fmla="*/ 392774 w 602653"/>
                <a:gd name="connsiteY72" fmla="*/ 242109 h 513787"/>
                <a:gd name="connsiteX73" fmla="*/ 392774 w 602653"/>
                <a:gd name="connsiteY73" fmla="*/ 222649 h 513787"/>
                <a:gd name="connsiteX74" fmla="*/ 547404 w 602653"/>
                <a:gd name="connsiteY74" fmla="*/ 203948 h 513787"/>
                <a:gd name="connsiteX75" fmla="*/ 516529 w 602653"/>
                <a:gd name="connsiteY75" fmla="*/ 207233 h 513787"/>
                <a:gd name="connsiteX76" fmla="*/ 546898 w 602653"/>
                <a:gd name="connsiteY76" fmla="*/ 489020 h 513787"/>
                <a:gd name="connsiteX77" fmla="*/ 577773 w 602653"/>
                <a:gd name="connsiteY77" fmla="*/ 485735 h 513787"/>
                <a:gd name="connsiteX78" fmla="*/ 340894 w 602653"/>
                <a:gd name="connsiteY78" fmla="*/ 182972 h 513787"/>
                <a:gd name="connsiteX79" fmla="*/ 340894 w 602653"/>
                <a:gd name="connsiteY79" fmla="*/ 199146 h 513787"/>
                <a:gd name="connsiteX80" fmla="*/ 342412 w 602653"/>
                <a:gd name="connsiteY80" fmla="*/ 198893 h 513787"/>
                <a:gd name="connsiteX81" fmla="*/ 404416 w 602653"/>
                <a:gd name="connsiteY81" fmla="*/ 198893 h 513787"/>
                <a:gd name="connsiteX82" fmla="*/ 407453 w 602653"/>
                <a:gd name="connsiteY82" fmla="*/ 199651 h 513787"/>
                <a:gd name="connsiteX83" fmla="*/ 407453 w 602653"/>
                <a:gd name="connsiteY83" fmla="*/ 182972 h 513787"/>
                <a:gd name="connsiteX84" fmla="*/ 23536 w 602653"/>
                <a:gd name="connsiteY84" fmla="*/ 166039 h 513787"/>
                <a:gd name="connsiteX85" fmla="*/ 23536 w 602653"/>
                <a:gd name="connsiteY85" fmla="*/ 213299 h 513787"/>
                <a:gd name="connsiteX86" fmla="*/ 110341 w 602653"/>
                <a:gd name="connsiteY86" fmla="*/ 213299 h 513787"/>
                <a:gd name="connsiteX87" fmla="*/ 110341 w 602653"/>
                <a:gd name="connsiteY87" fmla="*/ 166039 h 513787"/>
                <a:gd name="connsiteX88" fmla="*/ 179431 w 602653"/>
                <a:gd name="connsiteY88" fmla="*/ 164523 h 513787"/>
                <a:gd name="connsiteX89" fmla="*/ 174876 w 602653"/>
                <a:gd name="connsiteY89" fmla="*/ 200410 h 513787"/>
                <a:gd name="connsiteX90" fmla="*/ 196387 w 602653"/>
                <a:gd name="connsiteY90" fmla="*/ 202937 h 513787"/>
                <a:gd name="connsiteX91" fmla="*/ 200943 w 602653"/>
                <a:gd name="connsiteY91" fmla="*/ 167050 h 513787"/>
                <a:gd name="connsiteX92" fmla="*/ 450223 w 602653"/>
                <a:gd name="connsiteY92" fmla="*/ 108418 h 513787"/>
                <a:gd name="connsiteX93" fmla="*/ 450223 w 602653"/>
                <a:gd name="connsiteY93" fmla="*/ 354319 h 513787"/>
                <a:gd name="connsiteX94" fmla="*/ 491727 w 602653"/>
                <a:gd name="connsiteY94" fmla="*/ 354319 h 513787"/>
                <a:gd name="connsiteX95" fmla="*/ 491727 w 602653"/>
                <a:gd name="connsiteY95" fmla="*/ 108418 h 513787"/>
                <a:gd name="connsiteX96" fmla="*/ 23536 w 602653"/>
                <a:gd name="connsiteY96" fmla="*/ 108418 h 513787"/>
                <a:gd name="connsiteX97" fmla="*/ 23536 w 602653"/>
                <a:gd name="connsiteY97" fmla="*/ 142536 h 513787"/>
                <a:gd name="connsiteX98" fmla="*/ 110341 w 602653"/>
                <a:gd name="connsiteY98" fmla="*/ 142536 h 513787"/>
                <a:gd name="connsiteX99" fmla="*/ 110341 w 602653"/>
                <a:gd name="connsiteY99" fmla="*/ 108418 h 513787"/>
                <a:gd name="connsiteX100" fmla="*/ 225744 w 602653"/>
                <a:gd name="connsiteY100" fmla="*/ 73795 h 513787"/>
                <a:gd name="connsiteX101" fmla="*/ 225744 w 602653"/>
                <a:gd name="connsiteY101" fmla="*/ 484218 h 513787"/>
                <a:gd name="connsiteX102" fmla="*/ 317358 w 602653"/>
                <a:gd name="connsiteY102" fmla="*/ 484218 h 513787"/>
                <a:gd name="connsiteX103" fmla="*/ 317358 w 602653"/>
                <a:gd name="connsiteY103" fmla="*/ 171346 h 513787"/>
                <a:gd name="connsiteX104" fmla="*/ 317358 w 602653"/>
                <a:gd name="connsiteY104" fmla="*/ 73795 h 513787"/>
                <a:gd name="connsiteX105" fmla="*/ 23536 w 602653"/>
                <a:gd name="connsiteY105" fmla="*/ 23503 h 513787"/>
                <a:gd name="connsiteX106" fmla="*/ 23536 w 602653"/>
                <a:gd name="connsiteY106" fmla="*/ 84915 h 513787"/>
                <a:gd name="connsiteX107" fmla="*/ 110341 w 602653"/>
                <a:gd name="connsiteY107" fmla="*/ 84915 h 513787"/>
                <a:gd name="connsiteX108" fmla="*/ 110341 w 602653"/>
                <a:gd name="connsiteY108" fmla="*/ 23503 h 513787"/>
                <a:gd name="connsiteX109" fmla="*/ 11895 w 602653"/>
                <a:gd name="connsiteY109" fmla="*/ 0 h 513787"/>
                <a:gd name="connsiteX110" fmla="*/ 122236 w 602653"/>
                <a:gd name="connsiteY110" fmla="*/ 0 h 513787"/>
                <a:gd name="connsiteX111" fmla="*/ 134130 w 602653"/>
                <a:gd name="connsiteY111" fmla="*/ 11878 h 513787"/>
                <a:gd name="connsiteX112" fmla="*/ 134130 w 602653"/>
                <a:gd name="connsiteY112" fmla="*/ 96793 h 513787"/>
                <a:gd name="connsiteX113" fmla="*/ 134130 w 602653"/>
                <a:gd name="connsiteY113" fmla="*/ 154161 h 513787"/>
                <a:gd name="connsiteX114" fmla="*/ 134130 w 602653"/>
                <a:gd name="connsiteY114" fmla="*/ 225177 h 513787"/>
                <a:gd name="connsiteX115" fmla="*/ 134130 w 602653"/>
                <a:gd name="connsiteY115" fmla="*/ 282798 h 513787"/>
                <a:gd name="connsiteX116" fmla="*/ 134130 w 602653"/>
                <a:gd name="connsiteY116" fmla="*/ 339661 h 513787"/>
                <a:gd name="connsiteX117" fmla="*/ 139192 w 602653"/>
                <a:gd name="connsiteY117" fmla="*/ 299225 h 513787"/>
                <a:gd name="connsiteX118" fmla="*/ 148809 w 602653"/>
                <a:gd name="connsiteY118" fmla="*/ 219617 h 513787"/>
                <a:gd name="connsiteX119" fmla="*/ 150074 w 602653"/>
                <a:gd name="connsiteY119" fmla="*/ 209255 h 513787"/>
                <a:gd name="connsiteX120" fmla="*/ 157413 w 602653"/>
                <a:gd name="connsiteY120" fmla="*/ 149865 h 513787"/>
                <a:gd name="connsiteX121" fmla="*/ 161716 w 602653"/>
                <a:gd name="connsiteY121" fmla="*/ 142031 h 513787"/>
                <a:gd name="connsiteX122" fmla="*/ 170573 w 602653"/>
                <a:gd name="connsiteY122" fmla="*/ 139503 h 513787"/>
                <a:gd name="connsiteX123" fmla="*/ 202208 w 602653"/>
                <a:gd name="connsiteY123" fmla="*/ 143547 h 513787"/>
                <a:gd name="connsiteX124" fmla="*/ 202208 w 602653"/>
                <a:gd name="connsiteY124" fmla="*/ 61917 h 513787"/>
                <a:gd name="connsiteX125" fmla="*/ 214103 w 602653"/>
                <a:gd name="connsiteY125" fmla="*/ 50292 h 513787"/>
                <a:gd name="connsiteX126" fmla="*/ 328999 w 602653"/>
                <a:gd name="connsiteY126" fmla="*/ 50292 h 513787"/>
                <a:gd name="connsiteX127" fmla="*/ 340894 w 602653"/>
                <a:gd name="connsiteY127" fmla="*/ 61917 h 513787"/>
                <a:gd name="connsiteX128" fmla="*/ 340894 w 602653"/>
                <a:gd name="connsiteY128" fmla="*/ 159468 h 513787"/>
                <a:gd name="connsiteX129" fmla="*/ 419348 w 602653"/>
                <a:gd name="connsiteY129" fmla="*/ 159468 h 513787"/>
                <a:gd name="connsiteX130" fmla="*/ 426687 w 602653"/>
                <a:gd name="connsiteY130" fmla="*/ 162248 h 513787"/>
                <a:gd name="connsiteX131" fmla="*/ 426687 w 602653"/>
                <a:gd name="connsiteY131" fmla="*/ 96793 h 513787"/>
                <a:gd name="connsiteX132" fmla="*/ 438581 w 602653"/>
                <a:gd name="connsiteY132" fmla="*/ 84915 h 513787"/>
                <a:gd name="connsiteX133" fmla="*/ 503622 w 602653"/>
                <a:gd name="connsiteY133" fmla="*/ 84915 h 513787"/>
                <a:gd name="connsiteX134" fmla="*/ 515263 w 602653"/>
                <a:gd name="connsiteY134" fmla="*/ 96793 h 513787"/>
                <a:gd name="connsiteX135" fmla="*/ 515263 w 602653"/>
                <a:gd name="connsiteY135" fmla="*/ 183730 h 513787"/>
                <a:gd name="connsiteX136" fmla="*/ 556515 w 602653"/>
                <a:gd name="connsiteY136" fmla="*/ 179181 h 513787"/>
                <a:gd name="connsiteX137" fmla="*/ 569675 w 602653"/>
                <a:gd name="connsiteY137" fmla="*/ 189795 h 513787"/>
                <a:gd name="connsiteX138" fmla="*/ 602575 w 602653"/>
                <a:gd name="connsiteY138" fmla="*/ 494833 h 513787"/>
                <a:gd name="connsiteX139" fmla="*/ 592199 w 602653"/>
                <a:gd name="connsiteY139" fmla="*/ 507974 h 513787"/>
                <a:gd name="connsiteX140" fmla="*/ 537787 w 602653"/>
                <a:gd name="connsiteY140" fmla="*/ 513787 h 513787"/>
                <a:gd name="connsiteX141" fmla="*/ 536522 w 602653"/>
                <a:gd name="connsiteY141" fmla="*/ 513787 h 513787"/>
                <a:gd name="connsiteX142" fmla="*/ 524880 w 602653"/>
                <a:gd name="connsiteY142" fmla="*/ 503425 h 513787"/>
                <a:gd name="connsiteX143" fmla="*/ 515263 w 602653"/>
                <a:gd name="connsiteY143" fmla="*/ 416236 h 513787"/>
                <a:gd name="connsiteX144" fmla="*/ 515263 w 602653"/>
                <a:gd name="connsiteY144" fmla="*/ 495844 h 513787"/>
                <a:gd name="connsiteX145" fmla="*/ 503622 w 602653"/>
                <a:gd name="connsiteY145" fmla="*/ 507722 h 513787"/>
                <a:gd name="connsiteX146" fmla="*/ 438581 w 602653"/>
                <a:gd name="connsiteY146" fmla="*/ 507722 h 513787"/>
                <a:gd name="connsiteX147" fmla="*/ 428964 w 602653"/>
                <a:gd name="connsiteY147" fmla="*/ 502415 h 513787"/>
                <a:gd name="connsiteX148" fmla="*/ 419348 w 602653"/>
                <a:gd name="connsiteY148" fmla="*/ 507722 h 513787"/>
                <a:gd name="connsiteX149" fmla="*/ 328999 w 602653"/>
                <a:gd name="connsiteY149" fmla="*/ 507722 h 513787"/>
                <a:gd name="connsiteX150" fmla="*/ 214103 w 602653"/>
                <a:gd name="connsiteY150" fmla="*/ 507722 h 513787"/>
                <a:gd name="connsiteX151" fmla="*/ 202208 w 602653"/>
                <a:gd name="connsiteY151" fmla="*/ 495844 h 513787"/>
                <a:gd name="connsiteX152" fmla="*/ 202208 w 602653"/>
                <a:gd name="connsiteY152" fmla="*/ 352044 h 513787"/>
                <a:gd name="connsiteX153" fmla="*/ 193097 w 602653"/>
                <a:gd name="connsiteY153" fmla="*/ 427608 h 513787"/>
                <a:gd name="connsiteX154" fmla="*/ 191832 w 602653"/>
                <a:gd name="connsiteY154" fmla="*/ 437970 h 513787"/>
                <a:gd name="connsiteX155" fmla="*/ 184493 w 602653"/>
                <a:gd name="connsiteY155" fmla="*/ 497360 h 513787"/>
                <a:gd name="connsiteX156" fmla="*/ 180190 w 602653"/>
                <a:gd name="connsiteY156" fmla="*/ 505195 h 513787"/>
                <a:gd name="connsiteX157" fmla="*/ 172851 w 602653"/>
                <a:gd name="connsiteY157" fmla="*/ 507722 h 513787"/>
                <a:gd name="connsiteX158" fmla="*/ 171333 w 602653"/>
                <a:gd name="connsiteY158" fmla="*/ 507722 h 513787"/>
                <a:gd name="connsiteX159" fmla="*/ 131600 w 602653"/>
                <a:gd name="connsiteY159" fmla="*/ 502920 h 513787"/>
                <a:gd name="connsiteX160" fmla="*/ 122236 w 602653"/>
                <a:gd name="connsiteY160" fmla="*/ 507722 h 513787"/>
                <a:gd name="connsiteX161" fmla="*/ 11895 w 602653"/>
                <a:gd name="connsiteY161" fmla="*/ 507722 h 513787"/>
                <a:gd name="connsiteX162" fmla="*/ 0 w 602653"/>
                <a:gd name="connsiteY162" fmla="*/ 496096 h 513787"/>
                <a:gd name="connsiteX163" fmla="*/ 0 w 602653"/>
                <a:gd name="connsiteY163" fmla="*/ 411181 h 513787"/>
                <a:gd name="connsiteX164" fmla="*/ 0 w 602653"/>
                <a:gd name="connsiteY164" fmla="*/ 353560 h 513787"/>
                <a:gd name="connsiteX165" fmla="*/ 0 w 602653"/>
                <a:gd name="connsiteY165" fmla="*/ 282798 h 513787"/>
                <a:gd name="connsiteX166" fmla="*/ 0 w 602653"/>
                <a:gd name="connsiteY166" fmla="*/ 225177 h 513787"/>
                <a:gd name="connsiteX167" fmla="*/ 0 w 602653"/>
                <a:gd name="connsiteY167" fmla="*/ 154161 h 513787"/>
                <a:gd name="connsiteX168" fmla="*/ 0 w 602653"/>
                <a:gd name="connsiteY168" fmla="*/ 96793 h 513787"/>
                <a:gd name="connsiteX169" fmla="*/ 0 w 602653"/>
                <a:gd name="connsiteY169" fmla="*/ 11878 h 513787"/>
                <a:gd name="connsiteX170" fmla="*/ 11895 w 602653"/>
                <a:gd name="connsiteY170" fmla="*/ 0 h 51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02653" h="513787">
                  <a:moveTo>
                    <a:pt x="450223" y="470824"/>
                  </a:moveTo>
                  <a:lnTo>
                    <a:pt x="450223" y="484218"/>
                  </a:lnTo>
                  <a:lnTo>
                    <a:pt x="491727" y="484218"/>
                  </a:lnTo>
                  <a:lnTo>
                    <a:pt x="491727" y="470824"/>
                  </a:lnTo>
                  <a:close/>
                  <a:moveTo>
                    <a:pt x="145266" y="444288"/>
                  </a:moveTo>
                  <a:lnTo>
                    <a:pt x="140964" y="480175"/>
                  </a:lnTo>
                  <a:lnTo>
                    <a:pt x="162475" y="482702"/>
                  </a:lnTo>
                  <a:lnTo>
                    <a:pt x="166777" y="446815"/>
                  </a:lnTo>
                  <a:close/>
                  <a:moveTo>
                    <a:pt x="450223" y="422807"/>
                  </a:moveTo>
                  <a:lnTo>
                    <a:pt x="450223" y="447321"/>
                  </a:lnTo>
                  <a:lnTo>
                    <a:pt x="491727" y="447321"/>
                  </a:lnTo>
                  <a:lnTo>
                    <a:pt x="491727" y="422807"/>
                  </a:lnTo>
                  <a:close/>
                  <a:moveTo>
                    <a:pt x="23536" y="422807"/>
                  </a:moveTo>
                  <a:lnTo>
                    <a:pt x="23536" y="484218"/>
                  </a:lnTo>
                  <a:lnTo>
                    <a:pt x="110341" y="484218"/>
                  </a:lnTo>
                  <a:lnTo>
                    <a:pt x="110341" y="422807"/>
                  </a:lnTo>
                  <a:close/>
                  <a:moveTo>
                    <a:pt x="150327" y="403852"/>
                  </a:moveTo>
                  <a:lnTo>
                    <a:pt x="148809" y="415478"/>
                  </a:lnTo>
                  <a:lnTo>
                    <a:pt x="148303" y="420785"/>
                  </a:lnTo>
                  <a:lnTo>
                    <a:pt x="169814" y="423312"/>
                  </a:lnTo>
                  <a:lnTo>
                    <a:pt x="170320" y="418005"/>
                  </a:lnTo>
                  <a:lnTo>
                    <a:pt x="171839" y="406380"/>
                  </a:lnTo>
                  <a:close/>
                  <a:moveTo>
                    <a:pt x="450223" y="377822"/>
                  </a:moveTo>
                  <a:lnTo>
                    <a:pt x="450223" y="399303"/>
                  </a:lnTo>
                  <a:lnTo>
                    <a:pt x="491727" y="399303"/>
                  </a:lnTo>
                  <a:lnTo>
                    <a:pt x="491727" y="377822"/>
                  </a:lnTo>
                  <a:close/>
                  <a:moveTo>
                    <a:pt x="23536" y="365438"/>
                  </a:moveTo>
                  <a:lnTo>
                    <a:pt x="23536" y="399303"/>
                  </a:lnTo>
                  <a:lnTo>
                    <a:pt x="110341" y="399303"/>
                  </a:lnTo>
                  <a:lnTo>
                    <a:pt x="110341" y="365438"/>
                  </a:lnTo>
                  <a:close/>
                  <a:moveTo>
                    <a:pt x="156401" y="354319"/>
                  </a:moveTo>
                  <a:lnTo>
                    <a:pt x="153111" y="380349"/>
                  </a:lnTo>
                  <a:lnTo>
                    <a:pt x="174623" y="383129"/>
                  </a:lnTo>
                  <a:lnTo>
                    <a:pt x="177913" y="356846"/>
                  </a:lnTo>
                  <a:close/>
                  <a:moveTo>
                    <a:pt x="161210" y="313883"/>
                  </a:moveTo>
                  <a:lnTo>
                    <a:pt x="159185" y="330815"/>
                  </a:lnTo>
                  <a:lnTo>
                    <a:pt x="180697" y="333343"/>
                  </a:lnTo>
                  <a:lnTo>
                    <a:pt x="182721" y="316410"/>
                  </a:lnTo>
                  <a:close/>
                  <a:moveTo>
                    <a:pt x="545893" y="311881"/>
                  </a:moveTo>
                  <a:cubicBezTo>
                    <a:pt x="552482" y="311123"/>
                    <a:pt x="558310" y="315923"/>
                    <a:pt x="559070" y="322239"/>
                  </a:cubicBezTo>
                  <a:lnTo>
                    <a:pt x="573007" y="442998"/>
                  </a:lnTo>
                  <a:cubicBezTo>
                    <a:pt x="573767" y="449314"/>
                    <a:pt x="568952" y="455125"/>
                    <a:pt x="562618" y="455882"/>
                  </a:cubicBezTo>
                  <a:cubicBezTo>
                    <a:pt x="562111" y="456135"/>
                    <a:pt x="561604" y="456135"/>
                    <a:pt x="561097" y="456135"/>
                  </a:cubicBezTo>
                  <a:cubicBezTo>
                    <a:pt x="555269" y="456135"/>
                    <a:pt x="550201" y="451588"/>
                    <a:pt x="549441" y="445524"/>
                  </a:cubicBezTo>
                  <a:lnTo>
                    <a:pt x="535504" y="325018"/>
                  </a:lnTo>
                  <a:cubicBezTo>
                    <a:pt x="534744" y="318450"/>
                    <a:pt x="539305" y="312639"/>
                    <a:pt x="545893" y="311881"/>
                  </a:cubicBezTo>
                  <a:close/>
                  <a:moveTo>
                    <a:pt x="23536" y="294423"/>
                  </a:moveTo>
                  <a:lnTo>
                    <a:pt x="23536" y="341682"/>
                  </a:lnTo>
                  <a:lnTo>
                    <a:pt x="110341" y="341682"/>
                  </a:lnTo>
                  <a:lnTo>
                    <a:pt x="110341" y="294423"/>
                  </a:lnTo>
                  <a:close/>
                  <a:moveTo>
                    <a:pt x="407453" y="265107"/>
                  </a:moveTo>
                  <a:cubicBezTo>
                    <a:pt x="406441" y="265360"/>
                    <a:pt x="405428" y="265612"/>
                    <a:pt x="404416" y="265612"/>
                  </a:cubicBezTo>
                  <a:lnTo>
                    <a:pt x="342412" y="265612"/>
                  </a:lnTo>
                  <a:cubicBezTo>
                    <a:pt x="341906" y="265612"/>
                    <a:pt x="341400" y="265360"/>
                    <a:pt x="340894" y="265360"/>
                  </a:cubicBezTo>
                  <a:lnTo>
                    <a:pt x="340894" y="484218"/>
                  </a:lnTo>
                  <a:lnTo>
                    <a:pt x="407453" y="484218"/>
                  </a:lnTo>
                  <a:close/>
                  <a:moveTo>
                    <a:pt x="167283" y="264349"/>
                  </a:moveTo>
                  <a:lnTo>
                    <a:pt x="163993" y="290379"/>
                  </a:lnTo>
                  <a:lnTo>
                    <a:pt x="185505" y="293159"/>
                  </a:lnTo>
                  <a:lnTo>
                    <a:pt x="188795" y="266876"/>
                  </a:lnTo>
                  <a:close/>
                  <a:moveTo>
                    <a:pt x="23536" y="236802"/>
                  </a:moveTo>
                  <a:lnTo>
                    <a:pt x="23536" y="270920"/>
                  </a:lnTo>
                  <a:lnTo>
                    <a:pt x="110341" y="270920"/>
                  </a:lnTo>
                  <a:lnTo>
                    <a:pt x="110341" y="236802"/>
                  </a:lnTo>
                  <a:close/>
                  <a:moveTo>
                    <a:pt x="172092" y="223913"/>
                  </a:moveTo>
                  <a:lnTo>
                    <a:pt x="171586" y="229220"/>
                  </a:lnTo>
                  <a:lnTo>
                    <a:pt x="170067" y="240845"/>
                  </a:lnTo>
                  <a:lnTo>
                    <a:pt x="191579" y="243373"/>
                  </a:lnTo>
                  <a:lnTo>
                    <a:pt x="193097" y="231747"/>
                  </a:lnTo>
                  <a:lnTo>
                    <a:pt x="193603" y="226440"/>
                  </a:lnTo>
                  <a:close/>
                  <a:moveTo>
                    <a:pt x="354307" y="222649"/>
                  </a:moveTo>
                  <a:lnTo>
                    <a:pt x="354307" y="242109"/>
                  </a:lnTo>
                  <a:lnTo>
                    <a:pt x="392774" y="242109"/>
                  </a:lnTo>
                  <a:lnTo>
                    <a:pt x="392774" y="222649"/>
                  </a:lnTo>
                  <a:close/>
                  <a:moveTo>
                    <a:pt x="547404" y="203948"/>
                  </a:moveTo>
                  <a:lnTo>
                    <a:pt x="516529" y="207233"/>
                  </a:lnTo>
                  <a:lnTo>
                    <a:pt x="546898" y="489020"/>
                  </a:lnTo>
                  <a:lnTo>
                    <a:pt x="577773" y="485735"/>
                  </a:lnTo>
                  <a:close/>
                  <a:moveTo>
                    <a:pt x="340894" y="182972"/>
                  </a:moveTo>
                  <a:lnTo>
                    <a:pt x="340894" y="199146"/>
                  </a:lnTo>
                  <a:cubicBezTo>
                    <a:pt x="341400" y="199146"/>
                    <a:pt x="341906" y="198893"/>
                    <a:pt x="342412" y="198893"/>
                  </a:cubicBezTo>
                  <a:lnTo>
                    <a:pt x="404416" y="198893"/>
                  </a:lnTo>
                  <a:cubicBezTo>
                    <a:pt x="405428" y="198893"/>
                    <a:pt x="406441" y="199399"/>
                    <a:pt x="407453" y="199651"/>
                  </a:cubicBezTo>
                  <a:lnTo>
                    <a:pt x="407453" y="182972"/>
                  </a:lnTo>
                  <a:close/>
                  <a:moveTo>
                    <a:pt x="23536" y="166039"/>
                  </a:moveTo>
                  <a:lnTo>
                    <a:pt x="23536" y="213299"/>
                  </a:lnTo>
                  <a:lnTo>
                    <a:pt x="110341" y="213299"/>
                  </a:lnTo>
                  <a:lnTo>
                    <a:pt x="110341" y="166039"/>
                  </a:lnTo>
                  <a:close/>
                  <a:moveTo>
                    <a:pt x="179431" y="164523"/>
                  </a:moveTo>
                  <a:lnTo>
                    <a:pt x="174876" y="200410"/>
                  </a:lnTo>
                  <a:lnTo>
                    <a:pt x="196387" y="202937"/>
                  </a:lnTo>
                  <a:lnTo>
                    <a:pt x="200943" y="167050"/>
                  </a:lnTo>
                  <a:close/>
                  <a:moveTo>
                    <a:pt x="450223" y="108418"/>
                  </a:moveTo>
                  <a:lnTo>
                    <a:pt x="450223" y="354319"/>
                  </a:lnTo>
                  <a:lnTo>
                    <a:pt x="491727" y="354319"/>
                  </a:lnTo>
                  <a:lnTo>
                    <a:pt x="491727" y="108418"/>
                  </a:lnTo>
                  <a:close/>
                  <a:moveTo>
                    <a:pt x="23536" y="108418"/>
                  </a:moveTo>
                  <a:lnTo>
                    <a:pt x="23536" y="142536"/>
                  </a:lnTo>
                  <a:lnTo>
                    <a:pt x="110341" y="142536"/>
                  </a:lnTo>
                  <a:lnTo>
                    <a:pt x="110341" y="108418"/>
                  </a:lnTo>
                  <a:close/>
                  <a:moveTo>
                    <a:pt x="225744" y="73795"/>
                  </a:moveTo>
                  <a:lnTo>
                    <a:pt x="225744" y="484218"/>
                  </a:lnTo>
                  <a:lnTo>
                    <a:pt x="317358" y="484218"/>
                  </a:lnTo>
                  <a:lnTo>
                    <a:pt x="317358" y="171346"/>
                  </a:lnTo>
                  <a:lnTo>
                    <a:pt x="317358" y="73795"/>
                  </a:lnTo>
                  <a:close/>
                  <a:moveTo>
                    <a:pt x="23536" y="23503"/>
                  </a:moveTo>
                  <a:lnTo>
                    <a:pt x="23536" y="84915"/>
                  </a:lnTo>
                  <a:lnTo>
                    <a:pt x="110341" y="84915"/>
                  </a:lnTo>
                  <a:lnTo>
                    <a:pt x="110341" y="23503"/>
                  </a:lnTo>
                  <a:close/>
                  <a:moveTo>
                    <a:pt x="11895" y="0"/>
                  </a:moveTo>
                  <a:lnTo>
                    <a:pt x="122236" y="0"/>
                  </a:lnTo>
                  <a:cubicBezTo>
                    <a:pt x="128816" y="0"/>
                    <a:pt x="134130" y="5307"/>
                    <a:pt x="134130" y="11878"/>
                  </a:cubicBezTo>
                  <a:lnTo>
                    <a:pt x="134130" y="96793"/>
                  </a:lnTo>
                  <a:lnTo>
                    <a:pt x="134130" y="154161"/>
                  </a:lnTo>
                  <a:lnTo>
                    <a:pt x="134130" y="225177"/>
                  </a:lnTo>
                  <a:lnTo>
                    <a:pt x="134130" y="282798"/>
                  </a:lnTo>
                  <a:lnTo>
                    <a:pt x="134130" y="339661"/>
                  </a:lnTo>
                  <a:lnTo>
                    <a:pt x="139192" y="299225"/>
                  </a:lnTo>
                  <a:lnTo>
                    <a:pt x="148809" y="219617"/>
                  </a:lnTo>
                  <a:lnTo>
                    <a:pt x="150074" y="209255"/>
                  </a:lnTo>
                  <a:lnTo>
                    <a:pt x="157413" y="149865"/>
                  </a:lnTo>
                  <a:cubicBezTo>
                    <a:pt x="157667" y="146832"/>
                    <a:pt x="159185" y="144052"/>
                    <a:pt x="161716" y="142031"/>
                  </a:cubicBezTo>
                  <a:cubicBezTo>
                    <a:pt x="164247" y="140009"/>
                    <a:pt x="167283" y="139251"/>
                    <a:pt x="170573" y="139503"/>
                  </a:cubicBezTo>
                  <a:lnTo>
                    <a:pt x="202208" y="143547"/>
                  </a:lnTo>
                  <a:lnTo>
                    <a:pt x="202208" y="61917"/>
                  </a:lnTo>
                  <a:cubicBezTo>
                    <a:pt x="202208" y="55599"/>
                    <a:pt x="207523" y="50292"/>
                    <a:pt x="214103" y="50292"/>
                  </a:cubicBezTo>
                  <a:lnTo>
                    <a:pt x="328999" y="50292"/>
                  </a:lnTo>
                  <a:cubicBezTo>
                    <a:pt x="335579" y="50292"/>
                    <a:pt x="340894" y="55599"/>
                    <a:pt x="340894" y="61917"/>
                  </a:cubicBezTo>
                  <a:lnTo>
                    <a:pt x="340894" y="159468"/>
                  </a:lnTo>
                  <a:lnTo>
                    <a:pt x="419348" y="159468"/>
                  </a:lnTo>
                  <a:cubicBezTo>
                    <a:pt x="422131" y="159468"/>
                    <a:pt x="424662" y="160479"/>
                    <a:pt x="426687" y="162248"/>
                  </a:cubicBezTo>
                  <a:lnTo>
                    <a:pt x="426687" y="96793"/>
                  </a:lnTo>
                  <a:cubicBezTo>
                    <a:pt x="426687" y="90222"/>
                    <a:pt x="432001" y="84915"/>
                    <a:pt x="438581" y="84915"/>
                  </a:cubicBezTo>
                  <a:lnTo>
                    <a:pt x="503622" y="84915"/>
                  </a:lnTo>
                  <a:cubicBezTo>
                    <a:pt x="509949" y="84915"/>
                    <a:pt x="515263" y="90222"/>
                    <a:pt x="515263" y="96793"/>
                  </a:cubicBezTo>
                  <a:lnTo>
                    <a:pt x="515263" y="183730"/>
                  </a:lnTo>
                  <a:lnTo>
                    <a:pt x="556515" y="179181"/>
                  </a:lnTo>
                  <a:cubicBezTo>
                    <a:pt x="563095" y="178423"/>
                    <a:pt x="568916" y="183224"/>
                    <a:pt x="569675" y="189795"/>
                  </a:cubicBezTo>
                  <a:lnTo>
                    <a:pt x="602575" y="494833"/>
                  </a:lnTo>
                  <a:cubicBezTo>
                    <a:pt x="603334" y="501404"/>
                    <a:pt x="598526" y="507216"/>
                    <a:pt x="592199" y="507974"/>
                  </a:cubicBezTo>
                  <a:lnTo>
                    <a:pt x="537787" y="513787"/>
                  </a:lnTo>
                  <a:cubicBezTo>
                    <a:pt x="537281" y="513787"/>
                    <a:pt x="537028" y="513787"/>
                    <a:pt x="536522" y="513787"/>
                  </a:cubicBezTo>
                  <a:cubicBezTo>
                    <a:pt x="530448" y="513787"/>
                    <a:pt x="525386" y="509491"/>
                    <a:pt x="524880" y="503425"/>
                  </a:cubicBezTo>
                  <a:lnTo>
                    <a:pt x="515263" y="416236"/>
                  </a:lnTo>
                  <a:lnTo>
                    <a:pt x="515263" y="495844"/>
                  </a:lnTo>
                  <a:cubicBezTo>
                    <a:pt x="515263" y="502415"/>
                    <a:pt x="509949" y="507722"/>
                    <a:pt x="503622" y="507722"/>
                  </a:cubicBezTo>
                  <a:lnTo>
                    <a:pt x="438581" y="507722"/>
                  </a:lnTo>
                  <a:cubicBezTo>
                    <a:pt x="434532" y="507722"/>
                    <a:pt x="430989" y="505700"/>
                    <a:pt x="428964" y="502415"/>
                  </a:cubicBezTo>
                  <a:cubicBezTo>
                    <a:pt x="426687" y="505700"/>
                    <a:pt x="423397" y="507722"/>
                    <a:pt x="419348" y="507722"/>
                  </a:cubicBezTo>
                  <a:lnTo>
                    <a:pt x="328999" y="507722"/>
                  </a:lnTo>
                  <a:lnTo>
                    <a:pt x="214103" y="507722"/>
                  </a:lnTo>
                  <a:cubicBezTo>
                    <a:pt x="207523" y="507722"/>
                    <a:pt x="202208" y="502415"/>
                    <a:pt x="202208" y="495844"/>
                  </a:cubicBezTo>
                  <a:lnTo>
                    <a:pt x="202208" y="352044"/>
                  </a:lnTo>
                  <a:lnTo>
                    <a:pt x="193097" y="427608"/>
                  </a:lnTo>
                  <a:lnTo>
                    <a:pt x="191832" y="437970"/>
                  </a:lnTo>
                  <a:lnTo>
                    <a:pt x="184493" y="497360"/>
                  </a:lnTo>
                  <a:cubicBezTo>
                    <a:pt x="184240" y="500393"/>
                    <a:pt x="182468" y="503425"/>
                    <a:pt x="180190" y="505195"/>
                  </a:cubicBezTo>
                  <a:cubicBezTo>
                    <a:pt x="177913" y="506964"/>
                    <a:pt x="175382" y="507722"/>
                    <a:pt x="172851" y="507722"/>
                  </a:cubicBezTo>
                  <a:cubicBezTo>
                    <a:pt x="172345" y="507722"/>
                    <a:pt x="171839" y="507722"/>
                    <a:pt x="171333" y="507722"/>
                  </a:cubicBezTo>
                  <a:lnTo>
                    <a:pt x="131600" y="502920"/>
                  </a:lnTo>
                  <a:cubicBezTo>
                    <a:pt x="129322" y="505700"/>
                    <a:pt x="126032" y="507722"/>
                    <a:pt x="122236" y="507722"/>
                  </a:cubicBezTo>
                  <a:lnTo>
                    <a:pt x="11895" y="507722"/>
                  </a:lnTo>
                  <a:cubicBezTo>
                    <a:pt x="5315" y="507722"/>
                    <a:pt x="0" y="502415"/>
                    <a:pt x="0" y="496096"/>
                  </a:cubicBezTo>
                  <a:lnTo>
                    <a:pt x="0" y="411181"/>
                  </a:lnTo>
                  <a:lnTo>
                    <a:pt x="0" y="353560"/>
                  </a:lnTo>
                  <a:lnTo>
                    <a:pt x="0" y="282798"/>
                  </a:lnTo>
                  <a:lnTo>
                    <a:pt x="0" y="225177"/>
                  </a:lnTo>
                  <a:lnTo>
                    <a:pt x="0" y="154161"/>
                  </a:lnTo>
                  <a:lnTo>
                    <a:pt x="0" y="96793"/>
                  </a:lnTo>
                  <a:lnTo>
                    <a:pt x="0" y="11878"/>
                  </a:lnTo>
                  <a:cubicBezTo>
                    <a:pt x="0" y="5307"/>
                    <a:pt x="5315" y="0"/>
                    <a:pt x="11895" y="0"/>
                  </a:cubicBezTo>
                  <a:close/>
                </a:path>
              </a:pathLst>
            </a:custGeom>
            <a:solidFill>
              <a:srgbClr val="D52739"/>
            </a:solidFill>
            <a:ln>
              <a:noFill/>
            </a:ln>
          </p:spPr>
        </p:sp>
      </p:grpSp>
      <p:pic>
        <p:nvPicPr>
          <p:cNvPr id="6" name="图片 5" descr="C:\Users\shi\Desktop\12.jpg12"/>
          <p:cNvPicPr>
            <a:picLocks noChangeAspect="1"/>
          </p:cNvPicPr>
          <p:nvPr/>
        </p:nvPicPr>
        <p:blipFill>
          <a:blip r:embed="rId2" cstate="print"/>
          <a:srcRect/>
          <a:stretch>
            <a:fillRect/>
          </a:stretch>
        </p:blipFill>
        <p:spPr>
          <a:xfrm>
            <a:off x="571199" y="1646238"/>
            <a:ext cx="5934778" cy="3956050"/>
          </a:xfrm>
          <a:prstGeom prst="rect">
            <a:avLst/>
          </a:prstGeom>
        </p:spPr>
      </p:pic>
      <p:grpSp>
        <p:nvGrpSpPr>
          <p:cNvPr id="5" name="组合 24"/>
          <p:cNvGrpSpPr/>
          <p:nvPr/>
        </p:nvGrpSpPr>
        <p:grpSpPr>
          <a:xfrm>
            <a:off x="6854190" y="1732280"/>
            <a:ext cx="5289277" cy="3616325"/>
            <a:chOff x="6772275" y="2310715"/>
            <a:chExt cx="4500000" cy="1241212"/>
          </a:xfrm>
        </p:grpSpPr>
        <p:grpSp>
          <p:nvGrpSpPr>
            <p:cNvPr id="7" name="组合 22"/>
            <p:cNvGrpSpPr/>
            <p:nvPr/>
          </p:nvGrpSpPr>
          <p:grpSpPr>
            <a:xfrm>
              <a:off x="6877050" y="2442439"/>
              <a:ext cx="4324115" cy="975758"/>
              <a:chOff x="6877050" y="2609945"/>
              <a:chExt cx="4324115" cy="975758"/>
            </a:xfrm>
          </p:grpSpPr>
          <p:sp>
            <p:nvSpPr>
              <p:cNvPr id="15" name="矩形 14"/>
              <p:cNvSpPr/>
              <p:nvPr/>
            </p:nvSpPr>
            <p:spPr>
              <a:xfrm>
                <a:off x="6984019" y="2727988"/>
                <a:ext cx="4166901" cy="665176"/>
              </a:xfrm>
              <a:prstGeom prst="rect">
                <a:avLst/>
              </a:prstGeom>
            </p:spPr>
            <p:txBody>
              <a:bodyPr wrap="square">
                <a:spAutoFit/>
              </a:bodyPr>
              <a:lstStyle/>
              <a:p>
                <a:pPr algn="just" fontAlgn="auto">
                  <a:lnSpc>
                    <a:spcPct val="150000"/>
                  </a:lnSpc>
                </a:pPr>
                <a:r>
                  <a:rPr sz="2000" b="1" dirty="0">
                    <a:solidFill>
                      <a:schemeClr val="tx1">
                        <a:lumMod val="95000"/>
                        <a:lumOff val="5000"/>
                      </a:schemeClr>
                    </a:solidFill>
                    <a:latin typeface="+mn-ea"/>
                    <a:cs typeface="+mn-ea"/>
                  </a:rPr>
                  <a:t>3.</a:t>
                </a:r>
                <a:r>
                  <a:rPr sz="2000" dirty="0">
                    <a:solidFill>
                      <a:schemeClr val="tx1">
                        <a:lumMod val="95000"/>
                        <a:lumOff val="5000"/>
                      </a:schemeClr>
                    </a:solidFill>
                    <a:latin typeface="+mn-ea"/>
                    <a:cs typeface="+mn-ea"/>
                  </a:rPr>
                  <a:t>smarter、smarter、smarter……</a:t>
                </a:r>
                <a:r>
                  <a:rPr sz="2000" dirty="0" err="1">
                    <a:solidFill>
                      <a:schemeClr val="tx1">
                        <a:lumMod val="95000"/>
                        <a:lumOff val="5000"/>
                      </a:schemeClr>
                    </a:solidFill>
                    <a:latin typeface="+mn-ea"/>
                    <a:cs typeface="+mn-ea"/>
                  </a:rPr>
                  <a:t>同行业资源互联、全国高校的资源互联共享、高校馆与公共馆的资源互联</a:t>
                </a:r>
                <a:r>
                  <a:rPr sz="2000" dirty="0" err="1" smtClean="0">
                    <a:solidFill>
                      <a:schemeClr val="tx1">
                        <a:lumMod val="95000"/>
                        <a:lumOff val="5000"/>
                      </a:schemeClr>
                    </a:solidFill>
                    <a:latin typeface="+mn-ea"/>
                    <a:cs typeface="+mn-ea"/>
                  </a:rPr>
                  <a:t>、国内资源的互联共享</a:t>
                </a:r>
                <a:r>
                  <a:rPr lang="zh-CN" altLang="en-US" sz="2000" dirty="0" smtClean="0">
                    <a:solidFill>
                      <a:schemeClr val="tx1">
                        <a:lumMod val="95000"/>
                        <a:lumOff val="5000"/>
                      </a:schemeClr>
                    </a:solidFill>
                    <a:latin typeface="+mn-ea"/>
                    <a:cs typeface="+mn-ea"/>
                  </a:rPr>
                  <a:t>。</a:t>
                </a:r>
                <a:r>
                  <a:rPr sz="2000" dirty="0" smtClean="0">
                    <a:solidFill>
                      <a:schemeClr val="tx1">
                        <a:lumMod val="95000"/>
                        <a:lumOff val="5000"/>
                      </a:schemeClr>
                    </a:solidFill>
                    <a:latin typeface="+mn-ea"/>
                    <a:cs typeface="+mn-ea"/>
                  </a:rPr>
                  <a:t>（</a:t>
                </a:r>
                <a:r>
                  <a:rPr sz="2000" dirty="0">
                    <a:solidFill>
                      <a:schemeClr val="tx1">
                        <a:lumMod val="95000"/>
                        <a:lumOff val="5000"/>
                      </a:schemeClr>
                    </a:solidFill>
                    <a:latin typeface="+mn-ea"/>
                    <a:cs typeface="+mn-ea"/>
                  </a:rPr>
                  <a:t>资源壁垒全部打通）</a:t>
                </a:r>
              </a:p>
            </p:txBody>
          </p:sp>
          <p:sp>
            <p:nvSpPr>
              <p:cNvPr id="22" name="矩形: 圆角 21"/>
              <p:cNvSpPr/>
              <p:nvPr/>
            </p:nvSpPr>
            <p:spPr>
              <a:xfrm>
                <a:off x="6877050" y="2609945"/>
                <a:ext cx="4324115" cy="975758"/>
              </a:xfrm>
              <a:prstGeom prst="roundRect">
                <a:avLst/>
              </a:prstGeom>
              <a:noFill/>
              <a:ln>
                <a:solidFill>
                  <a:srgbClr val="35567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latin typeface="字体视界-NEW魏碑体" panose="02010601030101010101" pitchFamily="2" charset="-122"/>
                  <a:ea typeface="字体视界-NEW魏碑体" panose="02010601030101010101" pitchFamily="2" charset="-122"/>
                </a:endParaRPr>
              </a:p>
            </p:txBody>
          </p:sp>
        </p:grpSp>
        <p:sp>
          <p:nvSpPr>
            <p:cNvPr id="24" name="矩形: 圆角 23"/>
            <p:cNvSpPr/>
            <p:nvPr/>
          </p:nvSpPr>
          <p:spPr>
            <a:xfrm>
              <a:off x="6772275" y="2310715"/>
              <a:ext cx="4500000" cy="1241212"/>
            </a:xfrm>
            <a:prstGeom prst="roundRect">
              <a:avLst/>
            </a:prstGeom>
            <a:noFill/>
            <a:ln w="19050">
              <a:solidFill>
                <a:srgbClr val="355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latin typeface="字体视界-NEW魏碑体" panose="02010601030101010101" pitchFamily="2" charset="-122"/>
                <a:ea typeface="字体视界-NEW魏碑体" panose="02010601030101010101" pitchFamily="2" charset="-122"/>
              </a:endParaRPr>
            </a:p>
          </p:txBody>
        </p:sp>
      </p:gr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strVal val="(6*min(max(#ppt_w*#ppt_h,.3),1)-7.4)/-.7*#ppt_w"/>
                                          </p:val>
                                        </p:tav>
                                        <p:tav tm="100000">
                                          <p:val>
                                            <p:strVal val="#ppt_w"/>
                                          </p:val>
                                        </p:tav>
                                      </p:tavLst>
                                    </p:anim>
                                    <p:anim calcmode="lin" valueType="num">
                                      <p:cBhvr>
                                        <p:cTn id="8" dur="750" fill="hold"/>
                                        <p:tgtEl>
                                          <p:spTgt spid="3"/>
                                        </p:tgtEl>
                                        <p:attrNameLst>
                                          <p:attrName>ppt_h</p:attrName>
                                        </p:attrNameLst>
                                      </p:cBhvr>
                                      <p:tavLst>
                                        <p:tav tm="0">
                                          <p:val>
                                            <p:strVal val="(6*min(max(#ppt_w*#ppt_h,.3),1)-7.4)/-.7*#ppt_h"/>
                                          </p:val>
                                        </p:tav>
                                        <p:tav tm="100000">
                                          <p:val>
                                            <p:strVal val="#ppt_h"/>
                                          </p:val>
                                        </p:tav>
                                      </p:tavLst>
                                    </p:anim>
                                    <p:anim calcmode="lin" valueType="num">
                                      <p:cBhvr>
                                        <p:cTn id="9" dur="750" fill="hold"/>
                                        <p:tgtEl>
                                          <p:spTgt spid="3"/>
                                        </p:tgtEl>
                                        <p:attrNameLst>
                                          <p:attrName>ppt_x</p:attrName>
                                        </p:attrNameLst>
                                      </p:cBhvr>
                                      <p:tavLst>
                                        <p:tav tm="0">
                                          <p:val>
                                            <p:fltVal val="0.5"/>
                                          </p:val>
                                        </p:tav>
                                        <p:tav tm="100000">
                                          <p:val>
                                            <p:strVal val="#ppt_x"/>
                                          </p:val>
                                        </p:tav>
                                      </p:tavLst>
                                    </p:anim>
                                    <p:anim calcmode="lin" valueType="num">
                                      <p:cBhvr>
                                        <p:cTn id="10" dur="75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1000"/>
                                        <p:tgtEl>
                                          <p:spTgt spid="6"/>
                                        </p:tgtEl>
                                      </p:cBhvr>
                                    </p:animEffect>
                                  </p:childTnLst>
                                </p:cTn>
                              </p:par>
                              <p:par>
                                <p:cTn id="15" presetID="50" presetClass="entr" presetSubtype="0" decel="100000" fill="hold" nodeType="withEffect">
                                  <p:stCondLst>
                                    <p:cond delay="1000"/>
                                  </p:stCondLst>
                                  <p:childTnLst>
                                    <p:set>
                                      <p:cBhvr>
                                        <p:cTn id="16" dur="1" fill="hold">
                                          <p:stCondLst>
                                            <p:cond delay="0"/>
                                          </p:stCondLst>
                                        </p:cTn>
                                        <p:tgtEl>
                                          <p:spTgt spid="5"/>
                                        </p:tgtEl>
                                        <p:attrNameLst>
                                          <p:attrName>style.visibility</p:attrName>
                                        </p:attrNameLst>
                                      </p:cBhvr>
                                      <p:to>
                                        <p:strVal val="visible"/>
                                      </p:to>
                                    </p:set>
                                    <p:anim calcmode="lin" valueType="num">
                                      <p:cBhvr>
                                        <p:cTn id="17" dur="750" fill="hold"/>
                                        <p:tgtEl>
                                          <p:spTgt spid="5"/>
                                        </p:tgtEl>
                                        <p:attrNameLst>
                                          <p:attrName>ppt_w</p:attrName>
                                        </p:attrNameLst>
                                      </p:cBhvr>
                                      <p:tavLst>
                                        <p:tav tm="0">
                                          <p:val>
                                            <p:strVal val="#ppt_w+.3"/>
                                          </p:val>
                                        </p:tav>
                                        <p:tav tm="100000">
                                          <p:val>
                                            <p:strVal val="#ppt_w"/>
                                          </p:val>
                                        </p:tav>
                                      </p:tavLst>
                                    </p:anim>
                                    <p:anim calcmode="lin" valueType="num">
                                      <p:cBhvr>
                                        <p:cTn id="18" dur="750" fill="hold"/>
                                        <p:tgtEl>
                                          <p:spTgt spid="5"/>
                                        </p:tgtEl>
                                        <p:attrNameLst>
                                          <p:attrName>ppt_h</p:attrName>
                                        </p:attrNameLst>
                                      </p:cBhvr>
                                      <p:tavLst>
                                        <p:tav tm="0">
                                          <p:val>
                                            <p:strVal val="#ppt_h"/>
                                          </p:val>
                                        </p:tav>
                                        <p:tav tm="100000">
                                          <p:val>
                                            <p:strVal val="#ppt_h"/>
                                          </p:val>
                                        </p:tav>
                                      </p:tavLst>
                                    </p:anim>
                                    <p:animEffect transition="in" filter="fade">
                                      <p:cBhvr>
                                        <p:cTn id="19"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形状 6"/>
          <p:cNvSpPr/>
          <p:nvPr/>
        </p:nvSpPr>
        <p:spPr>
          <a:xfrm rot="16200000">
            <a:off x="10096994" y="4777956"/>
            <a:ext cx="1808314" cy="2380797"/>
          </a:xfrm>
          <a:custGeom>
            <a:avLst/>
            <a:gdLst>
              <a:gd name="connsiteX0" fmla="*/ 3645558 w 3645558"/>
              <a:gd name="connsiteY0" fmla="*/ 3411328 h 3411328"/>
              <a:gd name="connsiteX1" fmla="*/ 0 w 3645558"/>
              <a:gd name="connsiteY1" fmla="*/ 3411328 h 3411328"/>
              <a:gd name="connsiteX2" fmla="*/ 0 w 3645558"/>
              <a:gd name="connsiteY2" fmla="*/ 0 h 3411328"/>
              <a:gd name="connsiteX3" fmla="*/ 107050 w 3645558"/>
              <a:gd name="connsiteY3" fmla="*/ 10228 h 3411328"/>
              <a:gd name="connsiteX4" fmla="*/ 400011 w 3645558"/>
              <a:gd name="connsiteY4" fmla="*/ 165782 h 3411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5558" h="3411328">
                <a:moveTo>
                  <a:pt x="3645558" y="3411328"/>
                </a:moveTo>
                <a:lnTo>
                  <a:pt x="0" y="3411328"/>
                </a:lnTo>
                <a:lnTo>
                  <a:pt x="0" y="0"/>
                </a:lnTo>
                <a:lnTo>
                  <a:pt x="107050" y="10228"/>
                </a:lnTo>
                <a:cubicBezTo>
                  <a:pt x="214498" y="30969"/>
                  <a:pt x="317049" y="82820"/>
                  <a:pt x="400011" y="165782"/>
                </a:cubicBezTo>
                <a:close/>
              </a:path>
            </a:pathLst>
          </a:custGeom>
          <a:gradFill>
            <a:gsLst>
              <a:gs pos="1000">
                <a:srgbClr val="7F9CB9"/>
              </a:gs>
              <a:gs pos="100000">
                <a:srgbClr val="355678"/>
              </a:gs>
            </a:gsLst>
            <a:lin ang="5400000" scaled="1"/>
          </a:gradFill>
          <a:ln w="45692" cap="flat">
            <a:noFill/>
            <a:prstDash val="solid"/>
            <a:miter/>
          </a:ln>
        </p:spPr>
        <p:txBody>
          <a:bodyPr rtlCol="0" anchor="ctr"/>
          <a:lstStyle/>
          <a:p>
            <a:endParaRPr lang="zh-CN" altLang="en-US">
              <a:noFill/>
            </a:endParaRPr>
          </a:p>
        </p:txBody>
      </p:sp>
      <p:sp>
        <p:nvSpPr>
          <p:cNvPr id="8" name="任意多边形: 形状 7"/>
          <p:cNvSpPr/>
          <p:nvPr/>
        </p:nvSpPr>
        <p:spPr>
          <a:xfrm rot="16200000">
            <a:off x="762794" y="4093818"/>
            <a:ext cx="2012420" cy="3544970"/>
          </a:xfrm>
          <a:custGeom>
            <a:avLst/>
            <a:gdLst>
              <a:gd name="connsiteX0" fmla="*/ 1377125 w 1377125"/>
              <a:gd name="connsiteY0" fmla="*/ 1071179 h 2683877"/>
              <a:gd name="connsiteX1" fmla="*/ 1211200 w 1377125"/>
              <a:gd name="connsiteY1" fmla="*/ 1472677 h 2683877"/>
              <a:gd name="connsiteX2" fmla="*/ 0 w 1377125"/>
              <a:gd name="connsiteY2" fmla="*/ 2683877 h 2683877"/>
              <a:gd name="connsiteX3" fmla="*/ 0 w 1377125"/>
              <a:gd name="connsiteY3" fmla="*/ 0 h 2683877"/>
              <a:gd name="connsiteX4" fmla="*/ 541517 w 1377125"/>
              <a:gd name="connsiteY4" fmla="*/ 0 h 2683877"/>
              <a:gd name="connsiteX5" fmla="*/ 1211200 w 1377125"/>
              <a:gd name="connsiteY5" fmla="*/ 669683 h 2683877"/>
              <a:gd name="connsiteX6" fmla="*/ 1377125 w 1377125"/>
              <a:gd name="connsiteY6" fmla="*/ 1071179 h 268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7125" h="2683877">
                <a:moveTo>
                  <a:pt x="1377125" y="1071179"/>
                </a:moveTo>
                <a:cubicBezTo>
                  <a:pt x="1377125" y="1216620"/>
                  <a:pt x="1321816" y="1362060"/>
                  <a:pt x="1211200" y="1472677"/>
                </a:cubicBezTo>
                <a:lnTo>
                  <a:pt x="0" y="2683877"/>
                </a:lnTo>
                <a:lnTo>
                  <a:pt x="0" y="0"/>
                </a:lnTo>
                <a:lnTo>
                  <a:pt x="541517" y="0"/>
                </a:lnTo>
                <a:lnTo>
                  <a:pt x="1211200" y="669683"/>
                </a:lnTo>
                <a:cubicBezTo>
                  <a:pt x="1321816" y="780299"/>
                  <a:pt x="1377125" y="925739"/>
                  <a:pt x="1377125" y="1071179"/>
                </a:cubicBezTo>
                <a:close/>
              </a:path>
            </a:pathLst>
          </a:custGeom>
          <a:solidFill>
            <a:schemeClr val="accent6">
              <a:alpha val="27000"/>
            </a:schemeClr>
          </a:solidFill>
          <a:ln w="45692" cap="flat">
            <a:noFill/>
            <a:prstDash val="solid"/>
            <a:miter/>
          </a:ln>
        </p:spPr>
        <p:txBody>
          <a:bodyPr rtlCol="0" anchor="ctr"/>
          <a:lstStyle/>
          <a:p>
            <a:endParaRPr lang="zh-CN" altLang="en-US"/>
          </a:p>
        </p:txBody>
      </p:sp>
      <p:sp>
        <p:nvSpPr>
          <p:cNvPr id="10" name="任意多边形: 形状 9"/>
          <p:cNvSpPr/>
          <p:nvPr/>
        </p:nvSpPr>
        <p:spPr>
          <a:xfrm>
            <a:off x="-3175" y="0"/>
            <a:ext cx="4559935" cy="6508115"/>
          </a:xfrm>
          <a:custGeom>
            <a:avLst/>
            <a:gdLst>
              <a:gd name="connsiteX0" fmla="*/ 5984043 w 5984043"/>
              <a:gd name="connsiteY0" fmla="*/ 1493827 h 7619582"/>
              <a:gd name="connsiteX1" fmla="*/ 5984043 w 5984043"/>
              <a:gd name="connsiteY1" fmla="*/ 7015460 h 7619582"/>
              <a:gd name="connsiteX2" fmla="*/ 5379921 w 5984043"/>
              <a:gd name="connsiteY2" fmla="*/ 7619582 h 7619582"/>
              <a:gd name="connsiteX3" fmla="*/ 3129365 w 5984043"/>
              <a:gd name="connsiteY3" fmla="*/ 7619582 h 7619582"/>
              <a:gd name="connsiteX4" fmla="*/ 165926 w 5984043"/>
              <a:gd name="connsiteY4" fmla="*/ 4656140 h 7619582"/>
              <a:gd name="connsiteX5" fmla="*/ 165926 w 5984043"/>
              <a:gd name="connsiteY5" fmla="*/ 3853146 h 7619582"/>
              <a:gd name="connsiteX6" fmla="*/ 3853146 w 5984043"/>
              <a:gd name="connsiteY6" fmla="*/ 165924 h 7619582"/>
              <a:gd name="connsiteX7" fmla="*/ 4656140 w 5984043"/>
              <a:gd name="connsiteY7" fmla="*/ 165924 h 761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4043" h="7619582">
                <a:moveTo>
                  <a:pt x="5984043" y="1493827"/>
                </a:moveTo>
                <a:lnTo>
                  <a:pt x="5984043" y="7015460"/>
                </a:lnTo>
                <a:lnTo>
                  <a:pt x="5379921" y="7619582"/>
                </a:lnTo>
                <a:lnTo>
                  <a:pt x="3129365" y="7619582"/>
                </a:lnTo>
                <a:lnTo>
                  <a:pt x="165926" y="4656140"/>
                </a:lnTo>
                <a:cubicBezTo>
                  <a:pt x="-55308" y="4434909"/>
                  <a:pt x="-55308" y="4074380"/>
                  <a:pt x="165926" y="3853146"/>
                </a:cubicBezTo>
                <a:lnTo>
                  <a:pt x="3853146" y="165924"/>
                </a:lnTo>
                <a:cubicBezTo>
                  <a:pt x="4074378" y="-55308"/>
                  <a:pt x="4434906" y="-55308"/>
                  <a:pt x="4656140" y="165924"/>
                </a:cubicBezTo>
                <a:close/>
              </a:path>
            </a:pathLst>
          </a:custGeom>
          <a:blipFill dpi="0" rotWithShape="1">
            <a:blip r:embed="rId3" cstate="print"/>
            <a:srcRect/>
            <a:stretch>
              <a:fillRect l="-76219" r="-39000"/>
            </a:stretch>
          </a:blipFill>
          <a:ln w="45692" cap="flat">
            <a:noFill/>
            <a:prstDash val="solid"/>
            <a:miter/>
          </a:ln>
        </p:spPr>
        <p:txBody>
          <a:bodyPr rtlCol="0" anchor="ctr"/>
          <a:lstStyle/>
          <a:p>
            <a:endParaRPr lang="zh-CN" altLang="en-US"/>
          </a:p>
        </p:txBody>
      </p:sp>
      <p:sp>
        <p:nvSpPr>
          <p:cNvPr id="11" name="任意多边形: 形状 10"/>
          <p:cNvSpPr/>
          <p:nvPr/>
        </p:nvSpPr>
        <p:spPr>
          <a:xfrm flipH="1">
            <a:off x="-50371" y="4226"/>
            <a:ext cx="4897844" cy="6852908"/>
          </a:xfrm>
          <a:custGeom>
            <a:avLst/>
            <a:gdLst>
              <a:gd name="connsiteX0" fmla="*/ 0 w 4581525"/>
              <a:gd name="connsiteY0" fmla="*/ 0 h 6410325"/>
              <a:gd name="connsiteX1" fmla="*/ 4586288 w 4581525"/>
              <a:gd name="connsiteY1" fmla="*/ 0 h 6410325"/>
              <a:gd name="connsiteX2" fmla="*/ 4586288 w 4581525"/>
              <a:gd name="connsiteY2" fmla="*/ 6415088 h 6410325"/>
              <a:gd name="connsiteX3" fmla="*/ 0 w 4581525"/>
              <a:gd name="connsiteY3" fmla="*/ 6415088 h 6410325"/>
            </a:gdLst>
            <a:ahLst/>
            <a:cxnLst>
              <a:cxn ang="0">
                <a:pos x="connsiteX0" y="connsiteY0"/>
              </a:cxn>
              <a:cxn ang="0">
                <a:pos x="connsiteX1" y="connsiteY1"/>
              </a:cxn>
              <a:cxn ang="0">
                <a:pos x="connsiteX2" y="connsiteY2"/>
              </a:cxn>
              <a:cxn ang="0">
                <a:pos x="connsiteX3" y="connsiteY3"/>
              </a:cxn>
            </a:cxnLst>
            <a:rect l="l" t="t" r="r" b="b"/>
            <a:pathLst>
              <a:path w="4581525" h="6410325">
                <a:moveTo>
                  <a:pt x="0" y="0"/>
                </a:moveTo>
                <a:lnTo>
                  <a:pt x="4586288" y="0"/>
                </a:lnTo>
                <a:lnTo>
                  <a:pt x="4586288" y="6415088"/>
                </a:lnTo>
                <a:lnTo>
                  <a:pt x="0" y="6415088"/>
                </a:lnTo>
                <a:close/>
              </a:path>
            </a:pathLst>
          </a:custGeom>
          <a:noFill/>
          <a:ln w="9525" cap="flat">
            <a:noFill/>
            <a:prstDash val="solid"/>
            <a:miter/>
          </a:ln>
        </p:spPr>
        <p:txBody>
          <a:bodyPr rtlCol="0" anchor="ctr"/>
          <a:lstStyle/>
          <a:p>
            <a:endParaRPr lang="zh-CN" altLang="en-US"/>
          </a:p>
        </p:txBody>
      </p:sp>
      <p:sp>
        <p:nvSpPr>
          <p:cNvPr id="30" name="文本框 29"/>
          <p:cNvSpPr txBox="1"/>
          <p:nvPr/>
        </p:nvSpPr>
        <p:spPr>
          <a:xfrm>
            <a:off x="4507230" y="2768591"/>
            <a:ext cx="7684770" cy="1753235"/>
          </a:xfrm>
          <a:prstGeom prst="rect">
            <a:avLst/>
          </a:prstGeom>
          <a:noFill/>
        </p:spPr>
        <p:txBody>
          <a:bodyPr wrap="square" rtlCol="0">
            <a:spAutoFit/>
          </a:bodyPr>
          <a:lstStyle/>
          <a:p>
            <a:pPr algn="dist" fontAlgn="auto">
              <a:lnSpc>
                <a:spcPct val="150000"/>
              </a:lnSpc>
            </a:pPr>
            <a:r>
              <a:rPr lang="zh-CN" altLang="en-US" sz="3600" b="1" dirty="0">
                <a:gradFill flip="none" rotWithShape="1">
                  <a:gsLst>
                    <a:gs pos="0">
                      <a:srgbClr val="7F9CB9">
                        <a:alpha val="90000"/>
                      </a:srgbClr>
                    </a:gs>
                    <a:gs pos="56000">
                      <a:srgbClr val="355678"/>
                    </a:gs>
                  </a:gsLst>
                  <a:lin ang="8100000" scaled="1"/>
                  <a:tileRect/>
                </a:gradFill>
                <a:latin typeface="字酷堂清楷体"/>
              </a:rPr>
              <a:t>智慧图书馆时代高校小馆的艰难挣扎</a:t>
            </a:r>
          </a:p>
          <a:p>
            <a:pPr algn="r" fontAlgn="auto">
              <a:lnSpc>
                <a:spcPct val="150000"/>
              </a:lnSpc>
            </a:pPr>
            <a:r>
              <a:rPr lang="zh-CN" altLang="en-US" sz="3600" b="1" dirty="0">
                <a:gradFill flip="none" rotWithShape="1">
                  <a:gsLst>
                    <a:gs pos="0">
                      <a:srgbClr val="7F9CB9">
                        <a:alpha val="90000"/>
                      </a:srgbClr>
                    </a:gs>
                    <a:gs pos="56000">
                      <a:srgbClr val="355678"/>
                    </a:gs>
                  </a:gsLst>
                  <a:lin ang="8100000" scaled="1"/>
                  <a:tileRect/>
                </a:gradFill>
                <a:latin typeface="字酷堂清楷体"/>
              </a:rPr>
              <a:t>——我馆的一些努力</a:t>
            </a:r>
          </a:p>
        </p:txBody>
      </p:sp>
      <p:cxnSp>
        <p:nvCxnSpPr>
          <p:cNvPr id="32" name="直接连接符 31"/>
          <p:cNvCxnSpPr/>
          <p:nvPr/>
        </p:nvCxnSpPr>
        <p:spPr>
          <a:xfrm>
            <a:off x="6452583" y="2689254"/>
            <a:ext cx="3683542" cy="0"/>
          </a:xfrm>
          <a:prstGeom prst="line">
            <a:avLst/>
          </a:prstGeom>
          <a:ln w="19050">
            <a:solidFill>
              <a:schemeClr val="tx1">
                <a:lumMod val="85000"/>
                <a:lumOff val="1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11797030" y="146050"/>
            <a:ext cx="204470" cy="717550"/>
            <a:chOff x="11808754" y="349542"/>
            <a:chExt cx="204547" cy="717600"/>
          </a:xfrm>
        </p:grpSpPr>
        <p:sp>
          <p:nvSpPr>
            <p:cNvPr id="34" name="矩形 33"/>
            <p:cNvSpPr/>
            <p:nvPr/>
          </p:nvSpPr>
          <p:spPr>
            <a:xfrm>
              <a:off x="11808754" y="349542"/>
              <a:ext cx="204547" cy="108000"/>
            </a:xfrm>
            <a:prstGeom prst="rect">
              <a:avLst/>
            </a:prstGeom>
            <a:solidFill>
              <a:srgbClr val="D52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1808754" y="501942"/>
              <a:ext cx="204547" cy="108000"/>
            </a:xfrm>
            <a:prstGeom prst="rect">
              <a:avLst/>
            </a:prstGeom>
            <a:solidFill>
              <a:srgbClr val="7F9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11808754" y="654342"/>
              <a:ext cx="204547" cy="108000"/>
            </a:xfrm>
            <a:prstGeom prst="rect">
              <a:avLst/>
            </a:prstGeom>
            <a:solidFill>
              <a:srgbClr val="D52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11808754" y="806742"/>
              <a:ext cx="204547" cy="108000"/>
            </a:xfrm>
            <a:prstGeom prst="rect">
              <a:avLst/>
            </a:prstGeom>
            <a:solidFill>
              <a:srgbClr val="7F9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11808754" y="959142"/>
              <a:ext cx="204547" cy="108000"/>
            </a:xfrm>
            <a:prstGeom prst="rect">
              <a:avLst/>
            </a:prstGeom>
            <a:solidFill>
              <a:srgbClr val="D52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文本框 45"/>
          <p:cNvSpPr txBox="1"/>
          <p:nvPr/>
        </p:nvSpPr>
        <p:spPr>
          <a:xfrm>
            <a:off x="6770648" y="1620703"/>
            <a:ext cx="3021001" cy="937260"/>
          </a:xfrm>
          <a:prstGeom prst="rect">
            <a:avLst/>
          </a:prstGeom>
          <a:noFill/>
        </p:spPr>
        <p:txBody>
          <a:bodyPr wrap="square" rtlCol="0">
            <a:spAutoFit/>
          </a:bodyPr>
          <a:lstStyle/>
          <a:p>
            <a:pPr algn="dist"/>
            <a:r>
              <a:rPr lang="en-US" altLang="zh-CN" sz="5500" b="1" dirty="0">
                <a:solidFill>
                  <a:srgbClr val="D52739"/>
                </a:solidFill>
                <a:latin typeface="字酷堂清楷体"/>
              </a:rPr>
              <a:t>PART </a:t>
            </a:r>
            <a:r>
              <a:rPr lang="en-US" altLang="zh-CN" sz="5500" b="1" dirty="0" smtClean="0">
                <a:solidFill>
                  <a:srgbClr val="D52739"/>
                </a:solidFill>
                <a:latin typeface="字酷堂清楷体"/>
              </a:rPr>
              <a:t>4</a:t>
            </a:r>
            <a:endParaRPr lang="en-US" altLang="zh-CN" sz="5500" b="1" dirty="0">
              <a:solidFill>
                <a:srgbClr val="D52739"/>
              </a:solidFill>
              <a:latin typeface="字酷堂清楷体"/>
            </a:endParaRPr>
          </a:p>
        </p:txBody>
      </p:sp>
    </p:spTree>
  </p:cSld>
  <p:clrMapOvr>
    <a:masterClrMapping/>
  </p:clrMapOvr>
  <mc:AlternateContent xmlns:mc="http://schemas.openxmlformats.org/markup-compatibility/2006">
    <mc:Choice xmlns=""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750" tmFilter="0, 0; .2, .5; .8, .5; 1, 0"/>
                                        <p:tgtEl>
                                          <p:spTgt spid="10"/>
                                        </p:tgtEl>
                                      </p:cBhvr>
                                    </p:animEffect>
                                    <p:animScale>
                                      <p:cBhvr>
                                        <p:cTn id="7" dur="375" autoRev="1" fill="hold"/>
                                        <p:tgtEl>
                                          <p:spTgt spid="10"/>
                                        </p:tgtEl>
                                      </p:cBhvr>
                                      <p:by x="105000" y="105000"/>
                                    </p:animScale>
                                  </p:childTnLst>
                                </p:cTn>
                              </p:par>
                              <p:par>
                                <p:cTn id="8" presetID="42" presetClass="entr" presetSubtype="0" fill="hold" grpId="0"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750"/>
                                        <p:tgtEl>
                                          <p:spTgt spid="8"/>
                                        </p:tgtEl>
                                      </p:cBhvr>
                                    </p:animEffect>
                                    <p:anim calcmode="lin" valueType="num">
                                      <p:cBhvr>
                                        <p:cTn id="11" dur="750" fill="hold"/>
                                        <p:tgtEl>
                                          <p:spTgt spid="8"/>
                                        </p:tgtEl>
                                        <p:attrNameLst>
                                          <p:attrName>ppt_x</p:attrName>
                                        </p:attrNameLst>
                                      </p:cBhvr>
                                      <p:tavLst>
                                        <p:tav tm="0">
                                          <p:val>
                                            <p:strVal val="#ppt_x"/>
                                          </p:val>
                                        </p:tav>
                                        <p:tav tm="100000">
                                          <p:val>
                                            <p:strVal val="#ppt_x"/>
                                          </p:val>
                                        </p:tav>
                                      </p:tavLst>
                                    </p:anim>
                                    <p:anim calcmode="lin" valueType="num">
                                      <p:cBhvr>
                                        <p:cTn id="12" dur="75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750"/>
                                        <p:tgtEl>
                                          <p:spTgt spid="7"/>
                                        </p:tgtEl>
                                      </p:cBhvr>
                                    </p:animEffect>
                                    <p:anim calcmode="lin" valueType="num">
                                      <p:cBhvr>
                                        <p:cTn id="16" dur="750" fill="hold"/>
                                        <p:tgtEl>
                                          <p:spTgt spid="7"/>
                                        </p:tgtEl>
                                        <p:attrNameLst>
                                          <p:attrName>ppt_x</p:attrName>
                                        </p:attrNameLst>
                                      </p:cBhvr>
                                      <p:tavLst>
                                        <p:tav tm="0">
                                          <p:val>
                                            <p:strVal val="#ppt_x"/>
                                          </p:val>
                                        </p:tav>
                                        <p:tav tm="100000">
                                          <p:val>
                                            <p:strVal val="#ppt_x"/>
                                          </p:val>
                                        </p:tav>
                                      </p:tavLst>
                                    </p:anim>
                                    <p:anim calcmode="lin" valueType="num">
                                      <p:cBhvr>
                                        <p:cTn id="17" dur="75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3" presetClass="entr" presetSubtype="32" fill="hold" grpId="0" nodeType="afterEffect">
                                  <p:stCondLst>
                                    <p:cond delay="0"/>
                                  </p:stCondLst>
                                  <p:iterate type="lt">
                                    <p:tmPct val="10000"/>
                                  </p:iterate>
                                  <p:childTnLst>
                                    <p:set>
                                      <p:cBhvr>
                                        <p:cTn id="20" dur="1" fill="hold">
                                          <p:stCondLst>
                                            <p:cond delay="0"/>
                                          </p:stCondLst>
                                        </p:cTn>
                                        <p:tgtEl>
                                          <p:spTgt spid="46"/>
                                        </p:tgtEl>
                                        <p:attrNameLst>
                                          <p:attrName>style.visibility</p:attrName>
                                        </p:attrNameLst>
                                      </p:cBhvr>
                                      <p:to>
                                        <p:strVal val="visible"/>
                                      </p:to>
                                    </p:set>
                                    <p:anim calcmode="lin" valueType="num">
                                      <p:cBhvr>
                                        <p:cTn id="21" dur="750" fill="hold"/>
                                        <p:tgtEl>
                                          <p:spTgt spid="46"/>
                                        </p:tgtEl>
                                        <p:attrNameLst>
                                          <p:attrName>ppt_w</p:attrName>
                                        </p:attrNameLst>
                                      </p:cBhvr>
                                      <p:tavLst>
                                        <p:tav tm="0">
                                          <p:val>
                                            <p:strVal val="4*#ppt_w"/>
                                          </p:val>
                                        </p:tav>
                                        <p:tav tm="100000">
                                          <p:val>
                                            <p:strVal val="#ppt_w"/>
                                          </p:val>
                                        </p:tav>
                                      </p:tavLst>
                                    </p:anim>
                                    <p:anim calcmode="lin" valueType="num">
                                      <p:cBhvr>
                                        <p:cTn id="22" dur="750" fill="hold"/>
                                        <p:tgtEl>
                                          <p:spTgt spid="46"/>
                                        </p:tgtEl>
                                        <p:attrNameLst>
                                          <p:attrName>ppt_h</p:attrName>
                                        </p:attrNameLst>
                                      </p:cBhvr>
                                      <p:tavLst>
                                        <p:tav tm="0">
                                          <p:val>
                                            <p:strVal val="4*#ppt_h"/>
                                          </p:val>
                                        </p:tav>
                                        <p:tav tm="100000">
                                          <p:val>
                                            <p:strVal val="#ppt_h"/>
                                          </p:val>
                                        </p:tav>
                                      </p:tavLst>
                                    </p:anim>
                                  </p:childTnLst>
                                </p:cTn>
                              </p:par>
                              <p:par>
                                <p:cTn id="23" presetID="2" presetClass="entr" presetSubtype="4" fill="hold" grpId="1" nodeType="withEffect">
                                  <p:stCondLst>
                                    <p:cond delay="0"/>
                                  </p:stCondLst>
                                  <p:iterate type="lt">
                                    <p:tmPct val="0"/>
                                  </p:iterate>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750" fill="hold"/>
                                        <p:tgtEl>
                                          <p:spTgt spid="46"/>
                                        </p:tgtEl>
                                        <p:attrNameLst>
                                          <p:attrName>ppt_x</p:attrName>
                                        </p:attrNameLst>
                                      </p:cBhvr>
                                      <p:tavLst>
                                        <p:tav tm="0">
                                          <p:val>
                                            <p:strVal val="#ppt_x"/>
                                          </p:val>
                                        </p:tav>
                                        <p:tav tm="100000">
                                          <p:val>
                                            <p:strVal val="#ppt_x"/>
                                          </p:val>
                                        </p:tav>
                                      </p:tavLst>
                                    </p:anim>
                                    <p:anim calcmode="lin" valueType="num">
                                      <p:cBhvr additive="base">
                                        <p:cTn id="26" dur="750" fill="hold"/>
                                        <p:tgtEl>
                                          <p:spTgt spid="46"/>
                                        </p:tgtEl>
                                        <p:attrNameLst>
                                          <p:attrName>ppt_y</p:attrName>
                                        </p:attrNameLst>
                                      </p:cBhvr>
                                      <p:tavLst>
                                        <p:tav tm="0">
                                          <p:val>
                                            <p:strVal val="1+#ppt_h/2"/>
                                          </p:val>
                                        </p:tav>
                                        <p:tav tm="100000">
                                          <p:val>
                                            <p:strVal val="#ppt_y"/>
                                          </p:val>
                                        </p:tav>
                                      </p:tavLst>
                                    </p:anim>
                                  </p:childTnLst>
                                </p:cTn>
                              </p:par>
                            </p:childTnLst>
                          </p:cTn>
                        </p:par>
                        <p:par>
                          <p:cTn id="27" fill="hold">
                            <p:stCondLst>
                              <p:cond delay="2050"/>
                            </p:stCondLst>
                            <p:childTnLst>
                              <p:par>
                                <p:cTn id="28" presetID="16" presetClass="entr" presetSubtype="21"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barn(inVertical)">
                                      <p:cBhvr>
                                        <p:cTn id="30" dur="500"/>
                                        <p:tgtEl>
                                          <p:spTgt spid="32"/>
                                        </p:tgtEl>
                                      </p:cBhvr>
                                    </p:animEffect>
                                  </p:childTnLst>
                                </p:cTn>
                              </p:par>
                            </p:childTnLst>
                          </p:cTn>
                        </p:par>
                        <p:par>
                          <p:cTn id="31" fill="hold">
                            <p:stCondLst>
                              <p:cond delay="2550"/>
                            </p:stCondLst>
                            <p:childTnLst>
                              <p:par>
                                <p:cTn id="32" presetID="23" presetClass="entr" presetSubtype="32"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750" fill="hold"/>
                                        <p:tgtEl>
                                          <p:spTgt spid="30"/>
                                        </p:tgtEl>
                                        <p:attrNameLst>
                                          <p:attrName>ppt_w</p:attrName>
                                        </p:attrNameLst>
                                      </p:cBhvr>
                                      <p:tavLst>
                                        <p:tav tm="0">
                                          <p:val>
                                            <p:strVal val="4*#ppt_w"/>
                                          </p:val>
                                        </p:tav>
                                        <p:tav tm="100000">
                                          <p:val>
                                            <p:strVal val="#ppt_w"/>
                                          </p:val>
                                        </p:tav>
                                      </p:tavLst>
                                    </p:anim>
                                    <p:anim calcmode="lin" valueType="num">
                                      <p:cBhvr>
                                        <p:cTn id="35" dur="750" fill="hold"/>
                                        <p:tgtEl>
                                          <p:spTgt spid="3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bldLvl="0" animBg="1"/>
      <p:bldP spid="30" grpId="0"/>
      <p:bldP spid="46" grpId="0"/>
      <p:bldP spid="46"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6566513" y="939065"/>
            <a:ext cx="5276849" cy="5063590"/>
          </a:xfrm>
          <a:prstGeom prst="ellipse">
            <a:avLst/>
          </a:prstGeom>
          <a:noFill/>
          <a:ln>
            <a:solidFill>
              <a:srgbClr val="7F9C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形状 30"/>
          <p:cNvSpPr/>
          <p:nvPr/>
        </p:nvSpPr>
        <p:spPr>
          <a:xfrm rot="5400000" flipH="1">
            <a:off x="116923" y="-114594"/>
            <a:ext cx="1231152" cy="1460341"/>
          </a:xfrm>
          <a:custGeom>
            <a:avLst/>
            <a:gdLst>
              <a:gd name="connsiteX0" fmla="*/ 1231152 w 1231152"/>
              <a:gd name="connsiteY0" fmla="*/ 1460341 h 1460341"/>
              <a:gd name="connsiteX1" fmla="*/ 1231152 w 1231152"/>
              <a:gd name="connsiteY1" fmla="*/ 220553 h 1460341"/>
              <a:gd name="connsiteX2" fmla="*/ 1036969 w 1231152"/>
              <a:gd name="connsiteY2" fmla="*/ 35261 h 1460341"/>
              <a:gd name="connsiteX3" fmla="*/ 858134 w 1231152"/>
              <a:gd name="connsiteY3" fmla="*/ 35261 h 1460341"/>
              <a:gd name="connsiteX4" fmla="*/ 36953 w 1231152"/>
              <a:gd name="connsiteY4" fmla="*/ 818839 h 1460341"/>
              <a:gd name="connsiteX5" fmla="*/ 36953 w 1231152"/>
              <a:gd name="connsiteY5" fmla="*/ 989485 h 1460341"/>
              <a:gd name="connsiteX6" fmla="*/ 530406 w 1231152"/>
              <a:gd name="connsiteY6" fmla="*/ 1460341 h 146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152" h="1460341">
                <a:moveTo>
                  <a:pt x="1231152" y="1460341"/>
                </a:moveTo>
                <a:lnTo>
                  <a:pt x="1231152" y="220553"/>
                </a:lnTo>
                <a:lnTo>
                  <a:pt x="1036969" y="35261"/>
                </a:lnTo>
                <a:cubicBezTo>
                  <a:pt x="987698" y="-11754"/>
                  <a:pt x="907405" y="-11754"/>
                  <a:pt x="858134" y="35261"/>
                </a:cubicBezTo>
                <a:lnTo>
                  <a:pt x="36953" y="818839"/>
                </a:lnTo>
                <a:cubicBezTo>
                  <a:pt x="-12318" y="865854"/>
                  <a:pt x="-12318" y="942470"/>
                  <a:pt x="36953" y="989485"/>
                </a:cubicBezTo>
                <a:lnTo>
                  <a:pt x="530406" y="1460341"/>
                </a:lnTo>
                <a:close/>
              </a:path>
            </a:pathLst>
          </a:custGeom>
          <a:gradFill>
            <a:gsLst>
              <a:gs pos="1000">
                <a:srgbClr val="7F9CB9"/>
              </a:gs>
              <a:gs pos="100000">
                <a:srgbClr val="355678"/>
              </a:gs>
            </a:gsLst>
            <a:lin ang="5400000" scaled="1"/>
          </a:gradFill>
          <a:ln w="45692" cap="flat">
            <a:noFill/>
            <a:prstDash val="solid"/>
            <a:miter/>
          </a:ln>
        </p:spPr>
        <p:txBody>
          <a:bodyPr rtlCol="0" anchor="ctr"/>
          <a:lstStyle/>
          <a:p>
            <a:endParaRPr lang="zh-CN" altLang="en-US">
              <a:noFill/>
            </a:endParaRPr>
          </a:p>
        </p:txBody>
      </p:sp>
      <p:grpSp>
        <p:nvGrpSpPr>
          <p:cNvPr id="3" name="组合 2"/>
          <p:cNvGrpSpPr/>
          <p:nvPr/>
        </p:nvGrpSpPr>
        <p:grpSpPr>
          <a:xfrm>
            <a:off x="162619" y="39664"/>
            <a:ext cx="900000" cy="900000"/>
            <a:chOff x="5610000" y="2943000"/>
            <a:chExt cx="972000" cy="972000"/>
          </a:xfrm>
          <a:solidFill>
            <a:srgbClr val="D52739"/>
          </a:solidFill>
        </p:grpSpPr>
        <p:sp>
          <p:nvSpPr>
            <p:cNvPr id="2" name="椭圆 1"/>
            <p:cNvSpPr/>
            <p:nvPr/>
          </p:nvSpPr>
          <p:spPr>
            <a:xfrm>
              <a:off x="5610000" y="2943000"/>
              <a:ext cx="972000" cy="9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books-group_25777"/>
            <p:cNvSpPr>
              <a:spLocks noChangeAspect="1"/>
            </p:cNvSpPr>
            <p:nvPr/>
          </p:nvSpPr>
          <p:spPr bwMode="auto">
            <a:xfrm>
              <a:off x="5791158" y="3169109"/>
              <a:ext cx="609685" cy="519782"/>
            </a:xfrm>
            <a:custGeom>
              <a:avLst/>
              <a:gdLst>
                <a:gd name="connsiteX0" fmla="*/ 450223 w 602653"/>
                <a:gd name="connsiteY0" fmla="*/ 470824 h 513787"/>
                <a:gd name="connsiteX1" fmla="*/ 450223 w 602653"/>
                <a:gd name="connsiteY1" fmla="*/ 484218 h 513787"/>
                <a:gd name="connsiteX2" fmla="*/ 491727 w 602653"/>
                <a:gd name="connsiteY2" fmla="*/ 484218 h 513787"/>
                <a:gd name="connsiteX3" fmla="*/ 491727 w 602653"/>
                <a:gd name="connsiteY3" fmla="*/ 470824 h 513787"/>
                <a:gd name="connsiteX4" fmla="*/ 145266 w 602653"/>
                <a:gd name="connsiteY4" fmla="*/ 444288 h 513787"/>
                <a:gd name="connsiteX5" fmla="*/ 140964 w 602653"/>
                <a:gd name="connsiteY5" fmla="*/ 480175 h 513787"/>
                <a:gd name="connsiteX6" fmla="*/ 162475 w 602653"/>
                <a:gd name="connsiteY6" fmla="*/ 482702 h 513787"/>
                <a:gd name="connsiteX7" fmla="*/ 166777 w 602653"/>
                <a:gd name="connsiteY7" fmla="*/ 446815 h 513787"/>
                <a:gd name="connsiteX8" fmla="*/ 450223 w 602653"/>
                <a:gd name="connsiteY8" fmla="*/ 422807 h 513787"/>
                <a:gd name="connsiteX9" fmla="*/ 450223 w 602653"/>
                <a:gd name="connsiteY9" fmla="*/ 447321 h 513787"/>
                <a:gd name="connsiteX10" fmla="*/ 491727 w 602653"/>
                <a:gd name="connsiteY10" fmla="*/ 447321 h 513787"/>
                <a:gd name="connsiteX11" fmla="*/ 491727 w 602653"/>
                <a:gd name="connsiteY11" fmla="*/ 422807 h 513787"/>
                <a:gd name="connsiteX12" fmla="*/ 23536 w 602653"/>
                <a:gd name="connsiteY12" fmla="*/ 422807 h 513787"/>
                <a:gd name="connsiteX13" fmla="*/ 23536 w 602653"/>
                <a:gd name="connsiteY13" fmla="*/ 484218 h 513787"/>
                <a:gd name="connsiteX14" fmla="*/ 110341 w 602653"/>
                <a:gd name="connsiteY14" fmla="*/ 484218 h 513787"/>
                <a:gd name="connsiteX15" fmla="*/ 110341 w 602653"/>
                <a:gd name="connsiteY15" fmla="*/ 422807 h 513787"/>
                <a:gd name="connsiteX16" fmla="*/ 150327 w 602653"/>
                <a:gd name="connsiteY16" fmla="*/ 403852 h 513787"/>
                <a:gd name="connsiteX17" fmla="*/ 148809 w 602653"/>
                <a:gd name="connsiteY17" fmla="*/ 415478 h 513787"/>
                <a:gd name="connsiteX18" fmla="*/ 148303 w 602653"/>
                <a:gd name="connsiteY18" fmla="*/ 420785 h 513787"/>
                <a:gd name="connsiteX19" fmla="*/ 169814 w 602653"/>
                <a:gd name="connsiteY19" fmla="*/ 423312 h 513787"/>
                <a:gd name="connsiteX20" fmla="*/ 170320 w 602653"/>
                <a:gd name="connsiteY20" fmla="*/ 418005 h 513787"/>
                <a:gd name="connsiteX21" fmla="*/ 171839 w 602653"/>
                <a:gd name="connsiteY21" fmla="*/ 406380 h 513787"/>
                <a:gd name="connsiteX22" fmla="*/ 450223 w 602653"/>
                <a:gd name="connsiteY22" fmla="*/ 377822 h 513787"/>
                <a:gd name="connsiteX23" fmla="*/ 450223 w 602653"/>
                <a:gd name="connsiteY23" fmla="*/ 399303 h 513787"/>
                <a:gd name="connsiteX24" fmla="*/ 491727 w 602653"/>
                <a:gd name="connsiteY24" fmla="*/ 399303 h 513787"/>
                <a:gd name="connsiteX25" fmla="*/ 491727 w 602653"/>
                <a:gd name="connsiteY25" fmla="*/ 377822 h 513787"/>
                <a:gd name="connsiteX26" fmla="*/ 23536 w 602653"/>
                <a:gd name="connsiteY26" fmla="*/ 365438 h 513787"/>
                <a:gd name="connsiteX27" fmla="*/ 23536 w 602653"/>
                <a:gd name="connsiteY27" fmla="*/ 399303 h 513787"/>
                <a:gd name="connsiteX28" fmla="*/ 110341 w 602653"/>
                <a:gd name="connsiteY28" fmla="*/ 399303 h 513787"/>
                <a:gd name="connsiteX29" fmla="*/ 110341 w 602653"/>
                <a:gd name="connsiteY29" fmla="*/ 365438 h 513787"/>
                <a:gd name="connsiteX30" fmla="*/ 156401 w 602653"/>
                <a:gd name="connsiteY30" fmla="*/ 354319 h 513787"/>
                <a:gd name="connsiteX31" fmla="*/ 153111 w 602653"/>
                <a:gd name="connsiteY31" fmla="*/ 380349 h 513787"/>
                <a:gd name="connsiteX32" fmla="*/ 174623 w 602653"/>
                <a:gd name="connsiteY32" fmla="*/ 383129 h 513787"/>
                <a:gd name="connsiteX33" fmla="*/ 177913 w 602653"/>
                <a:gd name="connsiteY33" fmla="*/ 356846 h 513787"/>
                <a:gd name="connsiteX34" fmla="*/ 161210 w 602653"/>
                <a:gd name="connsiteY34" fmla="*/ 313883 h 513787"/>
                <a:gd name="connsiteX35" fmla="*/ 159185 w 602653"/>
                <a:gd name="connsiteY35" fmla="*/ 330815 h 513787"/>
                <a:gd name="connsiteX36" fmla="*/ 180697 w 602653"/>
                <a:gd name="connsiteY36" fmla="*/ 333343 h 513787"/>
                <a:gd name="connsiteX37" fmla="*/ 182721 w 602653"/>
                <a:gd name="connsiteY37" fmla="*/ 316410 h 513787"/>
                <a:gd name="connsiteX38" fmla="*/ 545893 w 602653"/>
                <a:gd name="connsiteY38" fmla="*/ 311881 h 513787"/>
                <a:gd name="connsiteX39" fmla="*/ 559070 w 602653"/>
                <a:gd name="connsiteY39" fmla="*/ 322239 h 513787"/>
                <a:gd name="connsiteX40" fmla="*/ 573007 w 602653"/>
                <a:gd name="connsiteY40" fmla="*/ 442998 h 513787"/>
                <a:gd name="connsiteX41" fmla="*/ 562618 w 602653"/>
                <a:gd name="connsiteY41" fmla="*/ 455882 h 513787"/>
                <a:gd name="connsiteX42" fmla="*/ 561097 w 602653"/>
                <a:gd name="connsiteY42" fmla="*/ 456135 h 513787"/>
                <a:gd name="connsiteX43" fmla="*/ 549441 w 602653"/>
                <a:gd name="connsiteY43" fmla="*/ 445524 h 513787"/>
                <a:gd name="connsiteX44" fmla="*/ 535504 w 602653"/>
                <a:gd name="connsiteY44" fmla="*/ 325018 h 513787"/>
                <a:gd name="connsiteX45" fmla="*/ 545893 w 602653"/>
                <a:gd name="connsiteY45" fmla="*/ 311881 h 513787"/>
                <a:gd name="connsiteX46" fmla="*/ 23536 w 602653"/>
                <a:gd name="connsiteY46" fmla="*/ 294423 h 513787"/>
                <a:gd name="connsiteX47" fmla="*/ 23536 w 602653"/>
                <a:gd name="connsiteY47" fmla="*/ 341682 h 513787"/>
                <a:gd name="connsiteX48" fmla="*/ 110341 w 602653"/>
                <a:gd name="connsiteY48" fmla="*/ 341682 h 513787"/>
                <a:gd name="connsiteX49" fmla="*/ 110341 w 602653"/>
                <a:gd name="connsiteY49" fmla="*/ 294423 h 513787"/>
                <a:gd name="connsiteX50" fmla="*/ 407453 w 602653"/>
                <a:gd name="connsiteY50" fmla="*/ 265107 h 513787"/>
                <a:gd name="connsiteX51" fmla="*/ 404416 w 602653"/>
                <a:gd name="connsiteY51" fmla="*/ 265612 h 513787"/>
                <a:gd name="connsiteX52" fmla="*/ 342412 w 602653"/>
                <a:gd name="connsiteY52" fmla="*/ 265612 h 513787"/>
                <a:gd name="connsiteX53" fmla="*/ 340894 w 602653"/>
                <a:gd name="connsiteY53" fmla="*/ 265360 h 513787"/>
                <a:gd name="connsiteX54" fmla="*/ 340894 w 602653"/>
                <a:gd name="connsiteY54" fmla="*/ 484218 h 513787"/>
                <a:gd name="connsiteX55" fmla="*/ 407453 w 602653"/>
                <a:gd name="connsiteY55" fmla="*/ 484218 h 513787"/>
                <a:gd name="connsiteX56" fmla="*/ 167283 w 602653"/>
                <a:gd name="connsiteY56" fmla="*/ 264349 h 513787"/>
                <a:gd name="connsiteX57" fmla="*/ 163993 w 602653"/>
                <a:gd name="connsiteY57" fmla="*/ 290379 h 513787"/>
                <a:gd name="connsiteX58" fmla="*/ 185505 w 602653"/>
                <a:gd name="connsiteY58" fmla="*/ 293159 h 513787"/>
                <a:gd name="connsiteX59" fmla="*/ 188795 w 602653"/>
                <a:gd name="connsiteY59" fmla="*/ 266876 h 513787"/>
                <a:gd name="connsiteX60" fmla="*/ 23536 w 602653"/>
                <a:gd name="connsiteY60" fmla="*/ 236802 h 513787"/>
                <a:gd name="connsiteX61" fmla="*/ 23536 w 602653"/>
                <a:gd name="connsiteY61" fmla="*/ 270920 h 513787"/>
                <a:gd name="connsiteX62" fmla="*/ 110341 w 602653"/>
                <a:gd name="connsiteY62" fmla="*/ 270920 h 513787"/>
                <a:gd name="connsiteX63" fmla="*/ 110341 w 602653"/>
                <a:gd name="connsiteY63" fmla="*/ 236802 h 513787"/>
                <a:gd name="connsiteX64" fmla="*/ 172092 w 602653"/>
                <a:gd name="connsiteY64" fmla="*/ 223913 h 513787"/>
                <a:gd name="connsiteX65" fmla="*/ 171586 w 602653"/>
                <a:gd name="connsiteY65" fmla="*/ 229220 h 513787"/>
                <a:gd name="connsiteX66" fmla="*/ 170067 w 602653"/>
                <a:gd name="connsiteY66" fmla="*/ 240845 h 513787"/>
                <a:gd name="connsiteX67" fmla="*/ 191579 w 602653"/>
                <a:gd name="connsiteY67" fmla="*/ 243373 h 513787"/>
                <a:gd name="connsiteX68" fmla="*/ 193097 w 602653"/>
                <a:gd name="connsiteY68" fmla="*/ 231747 h 513787"/>
                <a:gd name="connsiteX69" fmla="*/ 193603 w 602653"/>
                <a:gd name="connsiteY69" fmla="*/ 226440 h 513787"/>
                <a:gd name="connsiteX70" fmla="*/ 354307 w 602653"/>
                <a:gd name="connsiteY70" fmla="*/ 222649 h 513787"/>
                <a:gd name="connsiteX71" fmla="*/ 354307 w 602653"/>
                <a:gd name="connsiteY71" fmla="*/ 242109 h 513787"/>
                <a:gd name="connsiteX72" fmla="*/ 392774 w 602653"/>
                <a:gd name="connsiteY72" fmla="*/ 242109 h 513787"/>
                <a:gd name="connsiteX73" fmla="*/ 392774 w 602653"/>
                <a:gd name="connsiteY73" fmla="*/ 222649 h 513787"/>
                <a:gd name="connsiteX74" fmla="*/ 547404 w 602653"/>
                <a:gd name="connsiteY74" fmla="*/ 203948 h 513787"/>
                <a:gd name="connsiteX75" fmla="*/ 516529 w 602653"/>
                <a:gd name="connsiteY75" fmla="*/ 207233 h 513787"/>
                <a:gd name="connsiteX76" fmla="*/ 546898 w 602653"/>
                <a:gd name="connsiteY76" fmla="*/ 489020 h 513787"/>
                <a:gd name="connsiteX77" fmla="*/ 577773 w 602653"/>
                <a:gd name="connsiteY77" fmla="*/ 485735 h 513787"/>
                <a:gd name="connsiteX78" fmla="*/ 340894 w 602653"/>
                <a:gd name="connsiteY78" fmla="*/ 182972 h 513787"/>
                <a:gd name="connsiteX79" fmla="*/ 340894 w 602653"/>
                <a:gd name="connsiteY79" fmla="*/ 199146 h 513787"/>
                <a:gd name="connsiteX80" fmla="*/ 342412 w 602653"/>
                <a:gd name="connsiteY80" fmla="*/ 198893 h 513787"/>
                <a:gd name="connsiteX81" fmla="*/ 404416 w 602653"/>
                <a:gd name="connsiteY81" fmla="*/ 198893 h 513787"/>
                <a:gd name="connsiteX82" fmla="*/ 407453 w 602653"/>
                <a:gd name="connsiteY82" fmla="*/ 199651 h 513787"/>
                <a:gd name="connsiteX83" fmla="*/ 407453 w 602653"/>
                <a:gd name="connsiteY83" fmla="*/ 182972 h 513787"/>
                <a:gd name="connsiteX84" fmla="*/ 23536 w 602653"/>
                <a:gd name="connsiteY84" fmla="*/ 166039 h 513787"/>
                <a:gd name="connsiteX85" fmla="*/ 23536 w 602653"/>
                <a:gd name="connsiteY85" fmla="*/ 213299 h 513787"/>
                <a:gd name="connsiteX86" fmla="*/ 110341 w 602653"/>
                <a:gd name="connsiteY86" fmla="*/ 213299 h 513787"/>
                <a:gd name="connsiteX87" fmla="*/ 110341 w 602653"/>
                <a:gd name="connsiteY87" fmla="*/ 166039 h 513787"/>
                <a:gd name="connsiteX88" fmla="*/ 179431 w 602653"/>
                <a:gd name="connsiteY88" fmla="*/ 164523 h 513787"/>
                <a:gd name="connsiteX89" fmla="*/ 174876 w 602653"/>
                <a:gd name="connsiteY89" fmla="*/ 200410 h 513787"/>
                <a:gd name="connsiteX90" fmla="*/ 196387 w 602653"/>
                <a:gd name="connsiteY90" fmla="*/ 202937 h 513787"/>
                <a:gd name="connsiteX91" fmla="*/ 200943 w 602653"/>
                <a:gd name="connsiteY91" fmla="*/ 167050 h 513787"/>
                <a:gd name="connsiteX92" fmla="*/ 450223 w 602653"/>
                <a:gd name="connsiteY92" fmla="*/ 108418 h 513787"/>
                <a:gd name="connsiteX93" fmla="*/ 450223 w 602653"/>
                <a:gd name="connsiteY93" fmla="*/ 354319 h 513787"/>
                <a:gd name="connsiteX94" fmla="*/ 491727 w 602653"/>
                <a:gd name="connsiteY94" fmla="*/ 354319 h 513787"/>
                <a:gd name="connsiteX95" fmla="*/ 491727 w 602653"/>
                <a:gd name="connsiteY95" fmla="*/ 108418 h 513787"/>
                <a:gd name="connsiteX96" fmla="*/ 23536 w 602653"/>
                <a:gd name="connsiteY96" fmla="*/ 108418 h 513787"/>
                <a:gd name="connsiteX97" fmla="*/ 23536 w 602653"/>
                <a:gd name="connsiteY97" fmla="*/ 142536 h 513787"/>
                <a:gd name="connsiteX98" fmla="*/ 110341 w 602653"/>
                <a:gd name="connsiteY98" fmla="*/ 142536 h 513787"/>
                <a:gd name="connsiteX99" fmla="*/ 110341 w 602653"/>
                <a:gd name="connsiteY99" fmla="*/ 108418 h 513787"/>
                <a:gd name="connsiteX100" fmla="*/ 225744 w 602653"/>
                <a:gd name="connsiteY100" fmla="*/ 73795 h 513787"/>
                <a:gd name="connsiteX101" fmla="*/ 225744 w 602653"/>
                <a:gd name="connsiteY101" fmla="*/ 484218 h 513787"/>
                <a:gd name="connsiteX102" fmla="*/ 317358 w 602653"/>
                <a:gd name="connsiteY102" fmla="*/ 484218 h 513787"/>
                <a:gd name="connsiteX103" fmla="*/ 317358 w 602653"/>
                <a:gd name="connsiteY103" fmla="*/ 171346 h 513787"/>
                <a:gd name="connsiteX104" fmla="*/ 317358 w 602653"/>
                <a:gd name="connsiteY104" fmla="*/ 73795 h 513787"/>
                <a:gd name="connsiteX105" fmla="*/ 23536 w 602653"/>
                <a:gd name="connsiteY105" fmla="*/ 23503 h 513787"/>
                <a:gd name="connsiteX106" fmla="*/ 23536 w 602653"/>
                <a:gd name="connsiteY106" fmla="*/ 84915 h 513787"/>
                <a:gd name="connsiteX107" fmla="*/ 110341 w 602653"/>
                <a:gd name="connsiteY107" fmla="*/ 84915 h 513787"/>
                <a:gd name="connsiteX108" fmla="*/ 110341 w 602653"/>
                <a:gd name="connsiteY108" fmla="*/ 23503 h 513787"/>
                <a:gd name="connsiteX109" fmla="*/ 11895 w 602653"/>
                <a:gd name="connsiteY109" fmla="*/ 0 h 513787"/>
                <a:gd name="connsiteX110" fmla="*/ 122236 w 602653"/>
                <a:gd name="connsiteY110" fmla="*/ 0 h 513787"/>
                <a:gd name="connsiteX111" fmla="*/ 134130 w 602653"/>
                <a:gd name="connsiteY111" fmla="*/ 11878 h 513787"/>
                <a:gd name="connsiteX112" fmla="*/ 134130 w 602653"/>
                <a:gd name="connsiteY112" fmla="*/ 96793 h 513787"/>
                <a:gd name="connsiteX113" fmla="*/ 134130 w 602653"/>
                <a:gd name="connsiteY113" fmla="*/ 154161 h 513787"/>
                <a:gd name="connsiteX114" fmla="*/ 134130 w 602653"/>
                <a:gd name="connsiteY114" fmla="*/ 225177 h 513787"/>
                <a:gd name="connsiteX115" fmla="*/ 134130 w 602653"/>
                <a:gd name="connsiteY115" fmla="*/ 282798 h 513787"/>
                <a:gd name="connsiteX116" fmla="*/ 134130 w 602653"/>
                <a:gd name="connsiteY116" fmla="*/ 339661 h 513787"/>
                <a:gd name="connsiteX117" fmla="*/ 139192 w 602653"/>
                <a:gd name="connsiteY117" fmla="*/ 299225 h 513787"/>
                <a:gd name="connsiteX118" fmla="*/ 148809 w 602653"/>
                <a:gd name="connsiteY118" fmla="*/ 219617 h 513787"/>
                <a:gd name="connsiteX119" fmla="*/ 150074 w 602653"/>
                <a:gd name="connsiteY119" fmla="*/ 209255 h 513787"/>
                <a:gd name="connsiteX120" fmla="*/ 157413 w 602653"/>
                <a:gd name="connsiteY120" fmla="*/ 149865 h 513787"/>
                <a:gd name="connsiteX121" fmla="*/ 161716 w 602653"/>
                <a:gd name="connsiteY121" fmla="*/ 142031 h 513787"/>
                <a:gd name="connsiteX122" fmla="*/ 170573 w 602653"/>
                <a:gd name="connsiteY122" fmla="*/ 139503 h 513787"/>
                <a:gd name="connsiteX123" fmla="*/ 202208 w 602653"/>
                <a:gd name="connsiteY123" fmla="*/ 143547 h 513787"/>
                <a:gd name="connsiteX124" fmla="*/ 202208 w 602653"/>
                <a:gd name="connsiteY124" fmla="*/ 61917 h 513787"/>
                <a:gd name="connsiteX125" fmla="*/ 214103 w 602653"/>
                <a:gd name="connsiteY125" fmla="*/ 50292 h 513787"/>
                <a:gd name="connsiteX126" fmla="*/ 328999 w 602653"/>
                <a:gd name="connsiteY126" fmla="*/ 50292 h 513787"/>
                <a:gd name="connsiteX127" fmla="*/ 340894 w 602653"/>
                <a:gd name="connsiteY127" fmla="*/ 61917 h 513787"/>
                <a:gd name="connsiteX128" fmla="*/ 340894 w 602653"/>
                <a:gd name="connsiteY128" fmla="*/ 159468 h 513787"/>
                <a:gd name="connsiteX129" fmla="*/ 419348 w 602653"/>
                <a:gd name="connsiteY129" fmla="*/ 159468 h 513787"/>
                <a:gd name="connsiteX130" fmla="*/ 426687 w 602653"/>
                <a:gd name="connsiteY130" fmla="*/ 162248 h 513787"/>
                <a:gd name="connsiteX131" fmla="*/ 426687 w 602653"/>
                <a:gd name="connsiteY131" fmla="*/ 96793 h 513787"/>
                <a:gd name="connsiteX132" fmla="*/ 438581 w 602653"/>
                <a:gd name="connsiteY132" fmla="*/ 84915 h 513787"/>
                <a:gd name="connsiteX133" fmla="*/ 503622 w 602653"/>
                <a:gd name="connsiteY133" fmla="*/ 84915 h 513787"/>
                <a:gd name="connsiteX134" fmla="*/ 515263 w 602653"/>
                <a:gd name="connsiteY134" fmla="*/ 96793 h 513787"/>
                <a:gd name="connsiteX135" fmla="*/ 515263 w 602653"/>
                <a:gd name="connsiteY135" fmla="*/ 183730 h 513787"/>
                <a:gd name="connsiteX136" fmla="*/ 556515 w 602653"/>
                <a:gd name="connsiteY136" fmla="*/ 179181 h 513787"/>
                <a:gd name="connsiteX137" fmla="*/ 569675 w 602653"/>
                <a:gd name="connsiteY137" fmla="*/ 189795 h 513787"/>
                <a:gd name="connsiteX138" fmla="*/ 602575 w 602653"/>
                <a:gd name="connsiteY138" fmla="*/ 494833 h 513787"/>
                <a:gd name="connsiteX139" fmla="*/ 592199 w 602653"/>
                <a:gd name="connsiteY139" fmla="*/ 507974 h 513787"/>
                <a:gd name="connsiteX140" fmla="*/ 537787 w 602653"/>
                <a:gd name="connsiteY140" fmla="*/ 513787 h 513787"/>
                <a:gd name="connsiteX141" fmla="*/ 536522 w 602653"/>
                <a:gd name="connsiteY141" fmla="*/ 513787 h 513787"/>
                <a:gd name="connsiteX142" fmla="*/ 524880 w 602653"/>
                <a:gd name="connsiteY142" fmla="*/ 503425 h 513787"/>
                <a:gd name="connsiteX143" fmla="*/ 515263 w 602653"/>
                <a:gd name="connsiteY143" fmla="*/ 416236 h 513787"/>
                <a:gd name="connsiteX144" fmla="*/ 515263 w 602653"/>
                <a:gd name="connsiteY144" fmla="*/ 495844 h 513787"/>
                <a:gd name="connsiteX145" fmla="*/ 503622 w 602653"/>
                <a:gd name="connsiteY145" fmla="*/ 507722 h 513787"/>
                <a:gd name="connsiteX146" fmla="*/ 438581 w 602653"/>
                <a:gd name="connsiteY146" fmla="*/ 507722 h 513787"/>
                <a:gd name="connsiteX147" fmla="*/ 428964 w 602653"/>
                <a:gd name="connsiteY147" fmla="*/ 502415 h 513787"/>
                <a:gd name="connsiteX148" fmla="*/ 419348 w 602653"/>
                <a:gd name="connsiteY148" fmla="*/ 507722 h 513787"/>
                <a:gd name="connsiteX149" fmla="*/ 328999 w 602653"/>
                <a:gd name="connsiteY149" fmla="*/ 507722 h 513787"/>
                <a:gd name="connsiteX150" fmla="*/ 214103 w 602653"/>
                <a:gd name="connsiteY150" fmla="*/ 507722 h 513787"/>
                <a:gd name="connsiteX151" fmla="*/ 202208 w 602653"/>
                <a:gd name="connsiteY151" fmla="*/ 495844 h 513787"/>
                <a:gd name="connsiteX152" fmla="*/ 202208 w 602653"/>
                <a:gd name="connsiteY152" fmla="*/ 352044 h 513787"/>
                <a:gd name="connsiteX153" fmla="*/ 193097 w 602653"/>
                <a:gd name="connsiteY153" fmla="*/ 427608 h 513787"/>
                <a:gd name="connsiteX154" fmla="*/ 191832 w 602653"/>
                <a:gd name="connsiteY154" fmla="*/ 437970 h 513787"/>
                <a:gd name="connsiteX155" fmla="*/ 184493 w 602653"/>
                <a:gd name="connsiteY155" fmla="*/ 497360 h 513787"/>
                <a:gd name="connsiteX156" fmla="*/ 180190 w 602653"/>
                <a:gd name="connsiteY156" fmla="*/ 505195 h 513787"/>
                <a:gd name="connsiteX157" fmla="*/ 172851 w 602653"/>
                <a:gd name="connsiteY157" fmla="*/ 507722 h 513787"/>
                <a:gd name="connsiteX158" fmla="*/ 171333 w 602653"/>
                <a:gd name="connsiteY158" fmla="*/ 507722 h 513787"/>
                <a:gd name="connsiteX159" fmla="*/ 131600 w 602653"/>
                <a:gd name="connsiteY159" fmla="*/ 502920 h 513787"/>
                <a:gd name="connsiteX160" fmla="*/ 122236 w 602653"/>
                <a:gd name="connsiteY160" fmla="*/ 507722 h 513787"/>
                <a:gd name="connsiteX161" fmla="*/ 11895 w 602653"/>
                <a:gd name="connsiteY161" fmla="*/ 507722 h 513787"/>
                <a:gd name="connsiteX162" fmla="*/ 0 w 602653"/>
                <a:gd name="connsiteY162" fmla="*/ 496096 h 513787"/>
                <a:gd name="connsiteX163" fmla="*/ 0 w 602653"/>
                <a:gd name="connsiteY163" fmla="*/ 411181 h 513787"/>
                <a:gd name="connsiteX164" fmla="*/ 0 w 602653"/>
                <a:gd name="connsiteY164" fmla="*/ 353560 h 513787"/>
                <a:gd name="connsiteX165" fmla="*/ 0 w 602653"/>
                <a:gd name="connsiteY165" fmla="*/ 282798 h 513787"/>
                <a:gd name="connsiteX166" fmla="*/ 0 w 602653"/>
                <a:gd name="connsiteY166" fmla="*/ 225177 h 513787"/>
                <a:gd name="connsiteX167" fmla="*/ 0 w 602653"/>
                <a:gd name="connsiteY167" fmla="*/ 154161 h 513787"/>
                <a:gd name="connsiteX168" fmla="*/ 0 w 602653"/>
                <a:gd name="connsiteY168" fmla="*/ 96793 h 513787"/>
                <a:gd name="connsiteX169" fmla="*/ 0 w 602653"/>
                <a:gd name="connsiteY169" fmla="*/ 11878 h 513787"/>
                <a:gd name="connsiteX170" fmla="*/ 11895 w 602653"/>
                <a:gd name="connsiteY170" fmla="*/ 0 h 51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02653" h="513787">
                  <a:moveTo>
                    <a:pt x="450223" y="470824"/>
                  </a:moveTo>
                  <a:lnTo>
                    <a:pt x="450223" y="484218"/>
                  </a:lnTo>
                  <a:lnTo>
                    <a:pt x="491727" y="484218"/>
                  </a:lnTo>
                  <a:lnTo>
                    <a:pt x="491727" y="470824"/>
                  </a:lnTo>
                  <a:close/>
                  <a:moveTo>
                    <a:pt x="145266" y="444288"/>
                  </a:moveTo>
                  <a:lnTo>
                    <a:pt x="140964" y="480175"/>
                  </a:lnTo>
                  <a:lnTo>
                    <a:pt x="162475" y="482702"/>
                  </a:lnTo>
                  <a:lnTo>
                    <a:pt x="166777" y="446815"/>
                  </a:lnTo>
                  <a:close/>
                  <a:moveTo>
                    <a:pt x="450223" y="422807"/>
                  </a:moveTo>
                  <a:lnTo>
                    <a:pt x="450223" y="447321"/>
                  </a:lnTo>
                  <a:lnTo>
                    <a:pt x="491727" y="447321"/>
                  </a:lnTo>
                  <a:lnTo>
                    <a:pt x="491727" y="422807"/>
                  </a:lnTo>
                  <a:close/>
                  <a:moveTo>
                    <a:pt x="23536" y="422807"/>
                  </a:moveTo>
                  <a:lnTo>
                    <a:pt x="23536" y="484218"/>
                  </a:lnTo>
                  <a:lnTo>
                    <a:pt x="110341" y="484218"/>
                  </a:lnTo>
                  <a:lnTo>
                    <a:pt x="110341" y="422807"/>
                  </a:lnTo>
                  <a:close/>
                  <a:moveTo>
                    <a:pt x="150327" y="403852"/>
                  </a:moveTo>
                  <a:lnTo>
                    <a:pt x="148809" y="415478"/>
                  </a:lnTo>
                  <a:lnTo>
                    <a:pt x="148303" y="420785"/>
                  </a:lnTo>
                  <a:lnTo>
                    <a:pt x="169814" y="423312"/>
                  </a:lnTo>
                  <a:lnTo>
                    <a:pt x="170320" y="418005"/>
                  </a:lnTo>
                  <a:lnTo>
                    <a:pt x="171839" y="406380"/>
                  </a:lnTo>
                  <a:close/>
                  <a:moveTo>
                    <a:pt x="450223" y="377822"/>
                  </a:moveTo>
                  <a:lnTo>
                    <a:pt x="450223" y="399303"/>
                  </a:lnTo>
                  <a:lnTo>
                    <a:pt x="491727" y="399303"/>
                  </a:lnTo>
                  <a:lnTo>
                    <a:pt x="491727" y="377822"/>
                  </a:lnTo>
                  <a:close/>
                  <a:moveTo>
                    <a:pt x="23536" y="365438"/>
                  </a:moveTo>
                  <a:lnTo>
                    <a:pt x="23536" y="399303"/>
                  </a:lnTo>
                  <a:lnTo>
                    <a:pt x="110341" y="399303"/>
                  </a:lnTo>
                  <a:lnTo>
                    <a:pt x="110341" y="365438"/>
                  </a:lnTo>
                  <a:close/>
                  <a:moveTo>
                    <a:pt x="156401" y="354319"/>
                  </a:moveTo>
                  <a:lnTo>
                    <a:pt x="153111" y="380349"/>
                  </a:lnTo>
                  <a:lnTo>
                    <a:pt x="174623" y="383129"/>
                  </a:lnTo>
                  <a:lnTo>
                    <a:pt x="177913" y="356846"/>
                  </a:lnTo>
                  <a:close/>
                  <a:moveTo>
                    <a:pt x="161210" y="313883"/>
                  </a:moveTo>
                  <a:lnTo>
                    <a:pt x="159185" y="330815"/>
                  </a:lnTo>
                  <a:lnTo>
                    <a:pt x="180697" y="333343"/>
                  </a:lnTo>
                  <a:lnTo>
                    <a:pt x="182721" y="316410"/>
                  </a:lnTo>
                  <a:close/>
                  <a:moveTo>
                    <a:pt x="545893" y="311881"/>
                  </a:moveTo>
                  <a:cubicBezTo>
                    <a:pt x="552482" y="311123"/>
                    <a:pt x="558310" y="315923"/>
                    <a:pt x="559070" y="322239"/>
                  </a:cubicBezTo>
                  <a:lnTo>
                    <a:pt x="573007" y="442998"/>
                  </a:lnTo>
                  <a:cubicBezTo>
                    <a:pt x="573767" y="449314"/>
                    <a:pt x="568952" y="455125"/>
                    <a:pt x="562618" y="455882"/>
                  </a:cubicBezTo>
                  <a:cubicBezTo>
                    <a:pt x="562111" y="456135"/>
                    <a:pt x="561604" y="456135"/>
                    <a:pt x="561097" y="456135"/>
                  </a:cubicBezTo>
                  <a:cubicBezTo>
                    <a:pt x="555269" y="456135"/>
                    <a:pt x="550201" y="451588"/>
                    <a:pt x="549441" y="445524"/>
                  </a:cubicBezTo>
                  <a:lnTo>
                    <a:pt x="535504" y="325018"/>
                  </a:lnTo>
                  <a:cubicBezTo>
                    <a:pt x="534744" y="318450"/>
                    <a:pt x="539305" y="312639"/>
                    <a:pt x="545893" y="311881"/>
                  </a:cubicBezTo>
                  <a:close/>
                  <a:moveTo>
                    <a:pt x="23536" y="294423"/>
                  </a:moveTo>
                  <a:lnTo>
                    <a:pt x="23536" y="341682"/>
                  </a:lnTo>
                  <a:lnTo>
                    <a:pt x="110341" y="341682"/>
                  </a:lnTo>
                  <a:lnTo>
                    <a:pt x="110341" y="294423"/>
                  </a:lnTo>
                  <a:close/>
                  <a:moveTo>
                    <a:pt x="407453" y="265107"/>
                  </a:moveTo>
                  <a:cubicBezTo>
                    <a:pt x="406441" y="265360"/>
                    <a:pt x="405428" y="265612"/>
                    <a:pt x="404416" y="265612"/>
                  </a:cubicBezTo>
                  <a:lnTo>
                    <a:pt x="342412" y="265612"/>
                  </a:lnTo>
                  <a:cubicBezTo>
                    <a:pt x="341906" y="265612"/>
                    <a:pt x="341400" y="265360"/>
                    <a:pt x="340894" y="265360"/>
                  </a:cubicBezTo>
                  <a:lnTo>
                    <a:pt x="340894" y="484218"/>
                  </a:lnTo>
                  <a:lnTo>
                    <a:pt x="407453" y="484218"/>
                  </a:lnTo>
                  <a:close/>
                  <a:moveTo>
                    <a:pt x="167283" y="264349"/>
                  </a:moveTo>
                  <a:lnTo>
                    <a:pt x="163993" y="290379"/>
                  </a:lnTo>
                  <a:lnTo>
                    <a:pt x="185505" y="293159"/>
                  </a:lnTo>
                  <a:lnTo>
                    <a:pt x="188795" y="266876"/>
                  </a:lnTo>
                  <a:close/>
                  <a:moveTo>
                    <a:pt x="23536" y="236802"/>
                  </a:moveTo>
                  <a:lnTo>
                    <a:pt x="23536" y="270920"/>
                  </a:lnTo>
                  <a:lnTo>
                    <a:pt x="110341" y="270920"/>
                  </a:lnTo>
                  <a:lnTo>
                    <a:pt x="110341" y="236802"/>
                  </a:lnTo>
                  <a:close/>
                  <a:moveTo>
                    <a:pt x="172092" y="223913"/>
                  </a:moveTo>
                  <a:lnTo>
                    <a:pt x="171586" y="229220"/>
                  </a:lnTo>
                  <a:lnTo>
                    <a:pt x="170067" y="240845"/>
                  </a:lnTo>
                  <a:lnTo>
                    <a:pt x="191579" y="243373"/>
                  </a:lnTo>
                  <a:lnTo>
                    <a:pt x="193097" y="231747"/>
                  </a:lnTo>
                  <a:lnTo>
                    <a:pt x="193603" y="226440"/>
                  </a:lnTo>
                  <a:close/>
                  <a:moveTo>
                    <a:pt x="354307" y="222649"/>
                  </a:moveTo>
                  <a:lnTo>
                    <a:pt x="354307" y="242109"/>
                  </a:lnTo>
                  <a:lnTo>
                    <a:pt x="392774" y="242109"/>
                  </a:lnTo>
                  <a:lnTo>
                    <a:pt x="392774" y="222649"/>
                  </a:lnTo>
                  <a:close/>
                  <a:moveTo>
                    <a:pt x="547404" y="203948"/>
                  </a:moveTo>
                  <a:lnTo>
                    <a:pt x="516529" y="207233"/>
                  </a:lnTo>
                  <a:lnTo>
                    <a:pt x="546898" y="489020"/>
                  </a:lnTo>
                  <a:lnTo>
                    <a:pt x="577773" y="485735"/>
                  </a:lnTo>
                  <a:close/>
                  <a:moveTo>
                    <a:pt x="340894" y="182972"/>
                  </a:moveTo>
                  <a:lnTo>
                    <a:pt x="340894" y="199146"/>
                  </a:lnTo>
                  <a:cubicBezTo>
                    <a:pt x="341400" y="199146"/>
                    <a:pt x="341906" y="198893"/>
                    <a:pt x="342412" y="198893"/>
                  </a:cubicBezTo>
                  <a:lnTo>
                    <a:pt x="404416" y="198893"/>
                  </a:lnTo>
                  <a:cubicBezTo>
                    <a:pt x="405428" y="198893"/>
                    <a:pt x="406441" y="199399"/>
                    <a:pt x="407453" y="199651"/>
                  </a:cubicBezTo>
                  <a:lnTo>
                    <a:pt x="407453" y="182972"/>
                  </a:lnTo>
                  <a:close/>
                  <a:moveTo>
                    <a:pt x="23536" y="166039"/>
                  </a:moveTo>
                  <a:lnTo>
                    <a:pt x="23536" y="213299"/>
                  </a:lnTo>
                  <a:lnTo>
                    <a:pt x="110341" y="213299"/>
                  </a:lnTo>
                  <a:lnTo>
                    <a:pt x="110341" y="166039"/>
                  </a:lnTo>
                  <a:close/>
                  <a:moveTo>
                    <a:pt x="179431" y="164523"/>
                  </a:moveTo>
                  <a:lnTo>
                    <a:pt x="174876" y="200410"/>
                  </a:lnTo>
                  <a:lnTo>
                    <a:pt x="196387" y="202937"/>
                  </a:lnTo>
                  <a:lnTo>
                    <a:pt x="200943" y="167050"/>
                  </a:lnTo>
                  <a:close/>
                  <a:moveTo>
                    <a:pt x="450223" y="108418"/>
                  </a:moveTo>
                  <a:lnTo>
                    <a:pt x="450223" y="354319"/>
                  </a:lnTo>
                  <a:lnTo>
                    <a:pt x="491727" y="354319"/>
                  </a:lnTo>
                  <a:lnTo>
                    <a:pt x="491727" y="108418"/>
                  </a:lnTo>
                  <a:close/>
                  <a:moveTo>
                    <a:pt x="23536" y="108418"/>
                  </a:moveTo>
                  <a:lnTo>
                    <a:pt x="23536" y="142536"/>
                  </a:lnTo>
                  <a:lnTo>
                    <a:pt x="110341" y="142536"/>
                  </a:lnTo>
                  <a:lnTo>
                    <a:pt x="110341" y="108418"/>
                  </a:lnTo>
                  <a:close/>
                  <a:moveTo>
                    <a:pt x="225744" y="73795"/>
                  </a:moveTo>
                  <a:lnTo>
                    <a:pt x="225744" y="484218"/>
                  </a:lnTo>
                  <a:lnTo>
                    <a:pt x="317358" y="484218"/>
                  </a:lnTo>
                  <a:lnTo>
                    <a:pt x="317358" y="171346"/>
                  </a:lnTo>
                  <a:lnTo>
                    <a:pt x="317358" y="73795"/>
                  </a:lnTo>
                  <a:close/>
                  <a:moveTo>
                    <a:pt x="23536" y="23503"/>
                  </a:moveTo>
                  <a:lnTo>
                    <a:pt x="23536" y="84915"/>
                  </a:lnTo>
                  <a:lnTo>
                    <a:pt x="110341" y="84915"/>
                  </a:lnTo>
                  <a:lnTo>
                    <a:pt x="110341" y="23503"/>
                  </a:lnTo>
                  <a:close/>
                  <a:moveTo>
                    <a:pt x="11895" y="0"/>
                  </a:moveTo>
                  <a:lnTo>
                    <a:pt x="122236" y="0"/>
                  </a:lnTo>
                  <a:cubicBezTo>
                    <a:pt x="128816" y="0"/>
                    <a:pt x="134130" y="5307"/>
                    <a:pt x="134130" y="11878"/>
                  </a:cubicBezTo>
                  <a:lnTo>
                    <a:pt x="134130" y="96793"/>
                  </a:lnTo>
                  <a:lnTo>
                    <a:pt x="134130" y="154161"/>
                  </a:lnTo>
                  <a:lnTo>
                    <a:pt x="134130" y="225177"/>
                  </a:lnTo>
                  <a:lnTo>
                    <a:pt x="134130" y="282798"/>
                  </a:lnTo>
                  <a:lnTo>
                    <a:pt x="134130" y="339661"/>
                  </a:lnTo>
                  <a:lnTo>
                    <a:pt x="139192" y="299225"/>
                  </a:lnTo>
                  <a:lnTo>
                    <a:pt x="148809" y="219617"/>
                  </a:lnTo>
                  <a:lnTo>
                    <a:pt x="150074" y="209255"/>
                  </a:lnTo>
                  <a:lnTo>
                    <a:pt x="157413" y="149865"/>
                  </a:lnTo>
                  <a:cubicBezTo>
                    <a:pt x="157667" y="146832"/>
                    <a:pt x="159185" y="144052"/>
                    <a:pt x="161716" y="142031"/>
                  </a:cubicBezTo>
                  <a:cubicBezTo>
                    <a:pt x="164247" y="140009"/>
                    <a:pt x="167283" y="139251"/>
                    <a:pt x="170573" y="139503"/>
                  </a:cubicBezTo>
                  <a:lnTo>
                    <a:pt x="202208" y="143547"/>
                  </a:lnTo>
                  <a:lnTo>
                    <a:pt x="202208" y="61917"/>
                  </a:lnTo>
                  <a:cubicBezTo>
                    <a:pt x="202208" y="55599"/>
                    <a:pt x="207523" y="50292"/>
                    <a:pt x="214103" y="50292"/>
                  </a:cubicBezTo>
                  <a:lnTo>
                    <a:pt x="328999" y="50292"/>
                  </a:lnTo>
                  <a:cubicBezTo>
                    <a:pt x="335579" y="50292"/>
                    <a:pt x="340894" y="55599"/>
                    <a:pt x="340894" y="61917"/>
                  </a:cubicBezTo>
                  <a:lnTo>
                    <a:pt x="340894" y="159468"/>
                  </a:lnTo>
                  <a:lnTo>
                    <a:pt x="419348" y="159468"/>
                  </a:lnTo>
                  <a:cubicBezTo>
                    <a:pt x="422131" y="159468"/>
                    <a:pt x="424662" y="160479"/>
                    <a:pt x="426687" y="162248"/>
                  </a:cubicBezTo>
                  <a:lnTo>
                    <a:pt x="426687" y="96793"/>
                  </a:lnTo>
                  <a:cubicBezTo>
                    <a:pt x="426687" y="90222"/>
                    <a:pt x="432001" y="84915"/>
                    <a:pt x="438581" y="84915"/>
                  </a:cubicBezTo>
                  <a:lnTo>
                    <a:pt x="503622" y="84915"/>
                  </a:lnTo>
                  <a:cubicBezTo>
                    <a:pt x="509949" y="84915"/>
                    <a:pt x="515263" y="90222"/>
                    <a:pt x="515263" y="96793"/>
                  </a:cubicBezTo>
                  <a:lnTo>
                    <a:pt x="515263" y="183730"/>
                  </a:lnTo>
                  <a:lnTo>
                    <a:pt x="556515" y="179181"/>
                  </a:lnTo>
                  <a:cubicBezTo>
                    <a:pt x="563095" y="178423"/>
                    <a:pt x="568916" y="183224"/>
                    <a:pt x="569675" y="189795"/>
                  </a:cubicBezTo>
                  <a:lnTo>
                    <a:pt x="602575" y="494833"/>
                  </a:lnTo>
                  <a:cubicBezTo>
                    <a:pt x="603334" y="501404"/>
                    <a:pt x="598526" y="507216"/>
                    <a:pt x="592199" y="507974"/>
                  </a:cubicBezTo>
                  <a:lnTo>
                    <a:pt x="537787" y="513787"/>
                  </a:lnTo>
                  <a:cubicBezTo>
                    <a:pt x="537281" y="513787"/>
                    <a:pt x="537028" y="513787"/>
                    <a:pt x="536522" y="513787"/>
                  </a:cubicBezTo>
                  <a:cubicBezTo>
                    <a:pt x="530448" y="513787"/>
                    <a:pt x="525386" y="509491"/>
                    <a:pt x="524880" y="503425"/>
                  </a:cubicBezTo>
                  <a:lnTo>
                    <a:pt x="515263" y="416236"/>
                  </a:lnTo>
                  <a:lnTo>
                    <a:pt x="515263" y="495844"/>
                  </a:lnTo>
                  <a:cubicBezTo>
                    <a:pt x="515263" y="502415"/>
                    <a:pt x="509949" y="507722"/>
                    <a:pt x="503622" y="507722"/>
                  </a:cubicBezTo>
                  <a:lnTo>
                    <a:pt x="438581" y="507722"/>
                  </a:lnTo>
                  <a:cubicBezTo>
                    <a:pt x="434532" y="507722"/>
                    <a:pt x="430989" y="505700"/>
                    <a:pt x="428964" y="502415"/>
                  </a:cubicBezTo>
                  <a:cubicBezTo>
                    <a:pt x="426687" y="505700"/>
                    <a:pt x="423397" y="507722"/>
                    <a:pt x="419348" y="507722"/>
                  </a:cubicBezTo>
                  <a:lnTo>
                    <a:pt x="328999" y="507722"/>
                  </a:lnTo>
                  <a:lnTo>
                    <a:pt x="214103" y="507722"/>
                  </a:lnTo>
                  <a:cubicBezTo>
                    <a:pt x="207523" y="507722"/>
                    <a:pt x="202208" y="502415"/>
                    <a:pt x="202208" y="495844"/>
                  </a:cubicBezTo>
                  <a:lnTo>
                    <a:pt x="202208" y="352044"/>
                  </a:lnTo>
                  <a:lnTo>
                    <a:pt x="193097" y="427608"/>
                  </a:lnTo>
                  <a:lnTo>
                    <a:pt x="191832" y="437970"/>
                  </a:lnTo>
                  <a:lnTo>
                    <a:pt x="184493" y="497360"/>
                  </a:lnTo>
                  <a:cubicBezTo>
                    <a:pt x="184240" y="500393"/>
                    <a:pt x="182468" y="503425"/>
                    <a:pt x="180190" y="505195"/>
                  </a:cubicBezTo>
                  <a:cubicBezTo>
                    <a:pt x="177913" y="506964"/>
                    <a:pt x="175382" y="507722"/>
                    <a:pt x="172851" y="507722"/>
                  </a:cubicBezTo>
                  <a:cubicBezTo>
                    <a:pt x="172345" y="507722"/>
                    <a:pt x="171839" y="507722"/>
                    <a:pt x="171333" y="507722"/>
                  </a:cubicBezTo>
                  <a:lnTo>
                    <a:pt x="131600" y="502920"/>
                  </a:lnTo>
                  <a:cubicBezTo>
                    <a:pt x="129322" y="505700"/>
                    <a:pt x="126032" y="507722"/>
                    <a:pt x="122236" y="507722"/>
                  </a:cubicBezTo>
                  <a:lnTo>
                    <a:pt x="11895" y="507722"/>
                  </a:lnTo>
                  <a:cubicBezTo>
                    <a:pt x="5315" y="507722"/>
                    <a:pt x="0" y="502415"/>
                    <a:pt x="0" y="496096"/>
                  </a:cubicBezTo>
                  <a:lnTo>
                    <a:pt x="0" y="411181"/>
                  </a:lnTo>
                  <a:lnTo>
                    <a:pt x="0" y="353560"/>
                  </a:lnTo>
                  <a:lnTo>
                    <a:pt x="0" y="282798"/>
                  </a:lnTo>
                  <a:lnTo>
                    <a:pt x="0" y="225177"/>
                  </a:lnTo>
                  <a:lnTo>
                    <a:pt x="0" y="154161"/>
                  </a:lnTo>
                  <a:lnTo>
                    <a:pt x="0" y="96793"/>
                  </a:lnTo>
                  <a:lnTo>
                    <a:pt x="0" y="11878"/>
                  </a:lnTo>
                  <a:cubicBezTo>
                    <a:pt x="0" y="5307"/>
                    <a:pt x="5315" y="0"/>
                    <a:pt x="11895" y="0"/>
                  </a:cubicBezTo>
                  <a:close/>
                </a:path>
              </a:pathLst>
            </a:custGeom>
            <a:solidFill>
              <a:schemeClr val="bg1"/>
            </a:solidFill>
            <a:ln>
              <a:noFill/>
            </a:ln>
          </p:spPr>
        </p:sp>
      </p:grpSp>
      <p:grpSp>
        <p:nvGrpSpPr>
          <p:cNvPr id="5" name="组合 4"/>
          <p:cNvGrpSpPr/>
          <p:nvPr/>
        </p:nvGrpSpPr>
        <p:grpSpPr>
          <a:xfrm>
            <a:off x="163195" y="1529715"/>
            <a:ext cx="6238875" cy="3124382"/>
            <a:chOff x="1365007" y="2998113"/>
            <a:chExt cx="5892800" cy="3124382"/>
          </a:xfrm>
        </p:grpSpPr>
        <p:sp>
          <p:nvSpPr>
            <p:cNvPr id="9" name="文本框 8"/>
            <p:cNvSpPr txBox="1"/>
            <p:nvPr/>
          </p:nvSpPr>
          <p:spPr>
            <a:xfrm>
              <a:off x="1370410" y="2998113"/>
              <a:ext cx="1694228" cy="42989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horz" wrap="square" rtlCol="0">
              <a:spAutoFit/>
            </a:bodyPr>
            <a:lstStyle/>
            <a:p>
              <a:endParaRPr kumimoji="1" lang="zh-CN" altLang="en-US" sz="2200" b="1" dirty="0">
                <a:solidFill>
                  <a:schemeClr val="tx1">
                    <a:lumMod val="95000"/>
                    <a:lumOff val="5000"/>
                  </a:schemeClr>
                </a:solidFill>
                <a:latin typeface="仿宋" panose="02010609060101010101" charset="-122"/>
                <a:ea typeface="仿宋" panose="02010609060101010101" charset="-122"/>
                <a:cs typeface="FZQingKeBenYueSongS-R-GB" charset="-122"/>
              </a:endParaRPr>
            </a:p>
          </p:txBody>
        </p:sp>
        <p:sp>
          <p:nvSpPr>
            <p:cNvPr id="11" name="文本框 10"/>
            <p:cNvSpPr txBox="1"/>
            <p:nvPr/>
          </p:nvSpPr>
          <p:spPr>
            <a:xfrm>
              <a:off x="1365007" y="3365778"/>
              <a:ext cx="5892800" cy="2756717"/>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wrap="square" rtlCol="0">
              <a:spAutoFit/>
            </a:bodyPr>
            <a:lstStyle/>
            <a:p>
              <a:pPr algn="just" fontAlgn="auto" latinLnBrk="1">
                <a:lnSpc>
                  <a:spcPct val="200000"/>
                </a:lnSpc>
              </a:pPr>
              <a:r>
                <a:rPr lang="zh-CN" altLang="en-US" sz="2800" b="1" spc="150" dirty="0">
                  <a:solidFill>
                    <a:srgbClr val="D52739"/>
                  </a:solidFill>
                  <a:latin typeface="字酷堂清楷体"/>
                  <a:sym typeface="+mn-ea"/>
                </a:rPr>
                <a:t>目前一个小图书馆在有限的资金和资源前提下，能够追求什么样的智慧化？</a:t>
              </a:r>
            </a:p>
            <a:p>
              <a:pPr algn="ctr" fontAlgn="auto" latinLnBrk="1">
                <a:lnSpc>
                  <a:spcPct val="200000"/>
                </a:lnSpc>
              </a:pPr>
              <a:r>
                <a:rPr lang="zh-CN" altLang="en-US" sz="3600" b="1" spc="150" dirty="0">
                  <a:solidFill>
                    <a:srgbClr val="D52739"/>
                  </a:solidFill>
                  <a:latin typeface="字酷堂清楷体"/>
                  <a:sym typeface="+mn-ea"/>
                </a:rPr>
                <a:t>小智慧</a:t>
              </a:r>
              <a:endParaRPr lang="zh-CN" altLang="en-US" sz="3600" b="1" spc="150" dirty="0">
                <a:solidFill>
                  <a:srgbClr val="D52739"/>
                </a:solidFill>
                <a:latin typeface="字酷堂清楷体"/>
              </a:endParaRPr>
            </a:p>
          </p:txBody>
        </p:sp>
      </p:grpSp>
      <p:pic>
        <p:nvPicPr>
          <p:cNvPr id="13" name="图片 1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809729" y="1247240"/>
            <a:ext cx="4790418" cy="4619625"/>
          </a:xfrm>
          <a:prstGeom prst="ellipse">
            <a:avLst/>
          </a:prstGeom>
        </p:spPr>
      </p:pic>
      <p:grpSp>
        <p:nvGrpSpPr>
          <p:cNvPr id="16" name="组合 15"/>
          <p:cNvGrpSpPr/>
          <p:nvPr/>
        </p:nvGrpSpPr>
        <p:grpSpPr>
          <a:xfrm>
            <a:off x="4312870" y="3825340"/>
            <a:ext cx="1329744" cy="1335605"/>
            <a:chOff x="9892605" y="4972050"/>
            <a:chExt cx="1329744" cy="1335605"/>
          </a:xfrm>
        </p:grpSpPr>
        <p:sp>
          <p:nvSpPr>
            <p:cNvPr id="17" name="two-books-with-apple-on-top_27480"/>
            <p:cNvSpPr>
              <a:spLocks noChangeAspect="1"/>
            </p:cNvSpPr>
            <p:nvPr/>
          </p:nvSpPr>
          <p:spPr bwMode="auto">
            <a:xfrm>
              <a:off x="10062156" y="5161258"/>
              <a:ext cx="990642" cy="896642"/>
            </a:xfrm>
            <a:custGeom>
              <a:avLst/>
              <a:gdLst>
                <a:gd name="connsiteX0" fmla="*/ 215325 w 608256"/>
                <a:gd name="connsiteY0" fmla="*/ 448746 h 550540"/>
                <a:gd name="connsiteX1" fmla="*/ 232806 w 608256"/>
                <a:gd name="connsiteY1" fmla="*/ 514162 h 550540"/>
                <a:gd name="connsiteX2" fmla="*/ 271200 w 608256"/>
                <a:gd name="connsiteY2" fmla="*/ 522155 h 550540"/>
                <a:gd name="connsiteX3" fmla="*/ 269240 w 608256"/>
                <a:gd name="connsiteY3" fmla="*/ 459024 h 550540"/>
                <a:gd name="connsiteX4" fmla="*/ 82496 w 608256"/>
                <a:gd name="connsiteY4" fmla="*/ 423298 h 550540"/>
                <a:gd name="connsiteX5" fmla="*/ 102755 w 608256"/>
                <a:gd name="connsiteY5" fmla="*/ 486756 h 550540"/>
                <a:gd name="connsiteX6" fmla="*/ 102755 w 608256"/>
                <a:gd name="connsiteY6" fmla="*/ 487082 h 550540"/>
                <a:gd name="connsiteX7" fmla="*/ 201764 w 608256"/>
                <a:gd name="connsiteY7" fmla="*/ 507637 h 550540"/>
                <a:gd name="connsiteX8" fmla="*/ 192615 w 608256"/>
                <a:gd name="connsiteY8" fmla="*/ 444342 h 550540"/>
                <a:gd name="connsiteX9" fmla="*/ 26620 w 608256"/>
                <a:gd name="connsiteY9" fmla="*/ 412531 h 550540"/>
                <a:gd name="connsiteX10" fmla="*/ 40018 w 608256"/>
                <a:gd name="connsiteY10" fmla="*/ 474032 h 550540"/>
                <a:gd name="connsiteX11" fmla="*/ 70733 w 608256"/>
                <a:gd name="connsiteY11" fmla="*/ 480394 h 550540"/>
                <a:gd name="connsiteX12" fmla="*/ 59623 w 608256"/>
                <a:gd name="connsiteY12" fmla="*/ 418893 h 550540"/>
                <a:gd name="connsiteX13" fmla="*/ 518067 w 608256"/>
                <a:gd name="connsiteY13" fmla="*/ 410410 h 550540"/>
                <a:gd name="connsiteX14" fmla="*/ 293420 w 608256"/>
                <a:gd name="connsiteY14" fmla="*/ 460492 h 550540"/>
                <a:gd name="connsiteX15" fmla="*/ 299955 w 608256"/>
                <a:gd name="connsiteY15" fmla="*/ 525907 h 550540"/>
                <a:gd name="connsiteX16" fmla="*/ 532281 w 608256"/>
                <a:gd name="connsiteY16" fmla="*/ 468159 h 550540"/>
                <a:gd name="connsiteX17" fmla="*/ 518067 w 608256"/>
                <a:gd name="connsiteY17" fmla="*/ 410410 h 550540"/>
                <a:gd name="connsiteX18" fmla="*/ 82660 w 608256"/>
                <a:gd name="connsiteY18" fmla="*/ 381536 h 550540"/>
                <a:gd name="connsiteX19" fmla="*/ 327893 w 608256"/>
                <a:gd name="connsiteY19" fmla="*/ 432433 h 550540"/>
                <a:gd name="connsiteX20" fmla="*/ 330181 w 608256"/>
                <a:gd name="connsiteY20" fmla="*/ 432759 h 550540"/>
                <a:gd name="connsiteX21" fmla="*/ 330507 w 608256"/>
                <a:gd name="connsiteY21" fmla="*/ 432759 h 550540"/>
                <a:gd name="connsiteX22" fmla="*/ 330834 w 608256"/>
                <a:gd name="connsiteY22" fmla="*/ 432596 h 550540"/>
                <a:gd name="connsiteX23" fmla="*/ 333121 w 608256"/>
                <a:gd name="connsiteY23" fmla="*/ 432433 h 550540"/>
                <a:gd name="connsiteX24" fmla="*/ 516760 w 608256"/>
                <a:gd name="connsiteY24" fmla="*/ 386593 h 550540"/>
                <a:gd name="connsiteX25" fmla="*/ 517741 w 608256"/>
                <a:gd name="connsiteY25" fmla="*/ 386756 h 550540"/>
                <a:gd name="connsiteX26" fmla="*/ 530158 w 608256"/>
                <a:gd name="connsiteY26" fmla="*/ 383983 h 550540"/>
                <a:gd name="connsiteX27" fmla="*/ 541431 w 608256"/>
                <a:gd name="connsiteY27" fmla="*/ 387735 h 550540"/>
                <a:gd name="connsiteX28" fmla="*/ 543555 w 608256"/>
                <a:gd name="connsiteY28" fmla="*/ 399318 h 550540"/>
                <a:gd name="connsiteX29" fmla="*/ 555972 w 608256"/>
                <a:gd name="connsiteY29" fmla="*/ 462123 h 550540"/>
                <a:gd name="connsiteX30" fmla="*/ 559239 w 608256"/>
                <a:gd name="connsiteY30" fmla="*/ 461471 h 550540"/>
                <a:gd name="connsiteX31" fmla="*/ 573290 w 608256"/>
                <a:gd name="connsiteY31" fmla="*/ 469790 h 550540"/>
                <a:gd name="connsiteX32" fmla="*/ 564794 w 608256"/>
                <a:gd name="connsiteY32" fmla="*/ 483820 h 550540"/>
                <a:gd name="connsiteX33" fmla="*/ 298322 w 608256"/>
                <a:gd name="connsiteY33" fmla="*/ 550214 h 550540"/>
                <a:gd name="connsiteX34" fmla="*/ 296198 w 608256"/>
                <a:gd name="connsiteY34" fmla="*/ 550377 h 550540"/>
                <a:gd name="connsiteX35" fmla="*/ 295871 w 608256"/>
                <a:gd name="connsiteY35" fmla="*/ 550540 h 550540"/>
                <a:gd name="connsiteX36" fmla="*/ 295544 w 608256"/>
                <a:gd name="connsiteY36" fmla="*/ 550540 h 550540"/>
                <a:gd name="connsiteX37" fmla="*/ 293257 w 608256"/>
                <a:gd name="connsiteY37" fmla="*/ 550214 h 550540"/>
                <a:gd name="connsiteX38" fmla="*/ 31195 w 608256"/>
                <a:gd name="connsiteY38" fmla="*/ 495728 h 550540"/>
                <a:gd name="connsiteX39" fmla="*/ 24496 w 608256"/>
                <a:gd name="connsiteY39" fmla="*/ 491650 h 550540"/>
                <a:gd name="connsiteX40" fmla="*/ 11753 w 608256"/>
                <a:gd name="connsiteY40" fmla="*/ 392955 h 550540"/>
                <a:gd name="connsiteX41" fmla="*/ 23189 w 608256"/>
                <a:gd name="connsiteY41" fmla="*/ 388388 h 550540"/>
                <a:gd name="connsiteX42" fmla="*/ 34789 w 608256"/>
                <a:gd name="connsiteY42" fmla="*/ 390672 h 550540"/>
                <a:gd name="connsiteX43" fmla="*/ 249973 w 608256"/>
                <a:gd name="connsiteY43" fmla="*/ 320701 h 550540"/>
                <a:gd name="connsiteX44" fmla="*/ 267454 w 608256"/>
                <a:gd name="connsiteY44" fmla="*/ 385948 h 550540"/>
                <a:gd name="connsiteX45" fmla="*/ 305848 w 608256"/>
                <a:gd name="connsiteY45" fmla="*/ 393941 h 550540"/>
                <a:gd name="connsiteX46" fmla="*/ 303888 w 608256"/>
                <a:gd name="connsiteY46" fmla="*/ 330977 h 550540"/>
                <a:gd name="connsiteX47" fmla="*/ 117144 w 608256"/>
                <a:gd name="connsiteY47" fmla="*/ 295092 h 550540"/>
                <a:gd name="connsiteX48" fmla="*/ 137403 w 608256"/>
                <a:gd name="connsiteY48" fmla="*/ 358707 h 550540"/>
                <a:gd name="connsiteX49" fmla="*/ 137567 w 608256"/>
                <a:gd name="connsiteY49" fmla="*/ 359034 h 550540"/>
                <a:gd name="connsiteX50" fmla="*/ 236412 w 608256"/>
                <a:gd name="connsiteY50" fmla="*/ 379586 h 550540"/>
                <a:gd name="connsiteX51" fmla="*/ 227263 w 608256"/>
                <a:gd name="connsiteY51" fmla="*/ 316297 h 550540"/>
                <a:gd name="connsiteX52" fmla="*/ 61432 w 608256"/>
                <a:gd name="connsiteY52" fmla="*/ 284489 h 550540"/>
                <a:gd name="connsiteX53" fmla="*/ 74829 w 608256"/>
                <a:gd name="connsiteY53" fmla="*/ 345821 h 550540"/>
                <a:gd name="connsiteX54" fmla="*/ 105381 w 608256"/>
                <a:gd name="connsiteY54" fmla="*/ 352346 h 550540"/>
                <a:gd name="connsiteX55" fmla="*/ 94271 w 608256"/>
                <a:gd name="connsiteY55" fmla="*/ 290851 h 550540"/>
                <a:gd name="connsiteX56" fmla="*/ 552715 w 608256"/>
                <a:gd name="connsiteY56" fmla="*/ 282205 h 550540"/>
                <a:gd name="connsiteX57" fmla="*/ 328068 w 608256"/>
                <a:gd name="connsiteY57" fmla="*/ 332446 h 550540"/>
                <a:gd name="connsiteX58" fmla="*/ 334767 w 608256"/>
                <a:gd name="connsiteY58" fmla="*/ 397856 h 550540"/>
                <a:gd name="connsiteX59" fmla="*/ 566929 w 608256"/>
                <a:gd name="connsiteY59" fmla="*/ 339949 h 550540"/>
                <a:gd name="connsiteX60" fmla="*/ 552715 w 608256"/>
                <a:gd name="connsiteY60" fmla="*/ 282205 h 550540"/>
                <a:gd name="connsiteX61" fmla="*/ 214192 w 608256"/>
                <a:gd name="connsiteY61" fmla="*/ 234901 h 550540"/>
                <a:gd name="connsiteX62" fmla="*/ 233961 w 608256"/>
                <a:gd name="connsiteY62" fmla="*/ 257901 h 550540"/>
                <a:gd name="connsiteX63" fmla="*/ 263043 w 608256"/>
                <a:gd name="connsiteY63" fmla="*/ 268830 h 550540"/>
                <a:gd name="connsiteX64" fmla="*/ 274316 w 608256"/>
                <a:gd name="connsiteY64" fmla="*/ 267525 h 550540"/>
                <a:gd name="connsiteX65" fmla="*/ 314508 w 608256"/>
                <a:gd name="connsiteY65" fmla="*/ 267525 h 550540"/>
                <a:gd name="connsiteX66" fmla="*/ 325944 w 608256"/>
                <a:gd name="connsiteY66" fmla="*/ 268830 h 550540"/>
                <a:gd name="connsiteX67" fmla="*/ 355026 w 608256"/>
                <a:gd name="connsiteY67" fmla="*/ 257901 h 550540"/>
                <a:gd name="connsiteX68" fmla="*/ 374305 w 608256"/>
                <a:gd name="connsiteY68" fmla="*/ 235227 h 550540"/>
                <a:gd name="connsiteX69" fmla="*/ 552552 w 608256"/>
                <a:gd name="connsiteY69" fmla="*/ 258716 h 550540"/>
                <a:gd name="connsiteX70" fmla="*/ 564806 w 608256"/>
                <a:gd name="connsiteY70" fmla="*/ 255943 h 550540"/>
                <a:gd name="connsiteX71" fmla="*/ 576079 w 608256"/>
                <a:gd name="connsiteY71" fmla="*/ 259532 h 550540"/>
                <a:gd name="connsiteX72" fmla="*/ 578203 w 608256"/>
                <a:gd name="connsiteY72" fmla="*/ 271276 h 550540"/>
                <a:gd name="connsiteX73" fmla="*/ 590620 w 608256"/>
                <a:gd name="connsiteY73" fmla="*/ 334077 h 550540"/>
                <a:gd name="connsiteX74" fmla="*/ 593887 w 608256"/>
                <a:gd name="connsiteY74" fmla="*/ 333261 h 550540"/>
                <a:gd name="connsiteX75" fmla="*/ 607938 w 608256"/>
                <a:gd name="connsiteY75" fmla="*/ 341743 h 550540"/>
                <a:gd name="connsiteX76" fmla="*/ 599442 w 608256"/>
                <a:gd name="connsiteY76" fmla="*/ 355608 h 550540"/>
                <a:gd name="connsiteX77" fmla="*/ 332970 w 608256"/>
                <a:gd name="connsiteY77" fmla="*/ 421997 h 550540"/>
                <a:gd name="connsiteX78" fmla="*/ 330846 w 608256"/>
                <a:gd name="connsiteY78" fmla="*/ 422323 h 550540"/>
                <a:gd name="connsiteX79" fmla="*/ 330519 w 608256"/>
                <a:gd name="connsiteY79" fmla="*/ 422323 h 550540"/>
                <a:gd name="connsiteX80" fmla="*/ 330192 w 608256"/>
                <a:gd name="connsiteY80" fmla="*/ 422323 h 550540"/>
                <a:gd name="connsiteX81" fmla="*/ 327905 w 608256"/>
                <a:gd name="connsiteY81" fmla="*/ 422160 h 550540"/>
                <a:gd name="connsiteX82" fmla="*/ 65843 w 608256"/>
                <a:gd name="connsiteY82" fmla="*/ 367679 h 550540"/>
                <a:gd name="connsiteX83" fmla="*/ 59144 w 608256"/>
                <a:gd name="connsiteY83" fmla="*/ 363601 h 550540"/>
                <a:gd name="connsiteX84" fmla="*/ 46401 w 608256"/>
                <a:gd name="connsiteY84" fmla="*/ 264752 h 550540"/>
                <a:gd name="connsiteX85" fmla="*/ 57837 w 608256"/>
                <a:gd name="connsiteY85" fmla="*/ 260348 h 550540"/>
                <a:gd name="connsiteX86" fmla="*/ 69437 w 608256"/>
                <a:gd name="connsiteY86" fmla="*/ 262468 h 550540"/>
                <a:gd name="connsiteX87" fmla="*/ 241966 w 608256"/>
                <a:gd name="connsiteY87" fmla="*/ 81271 h 550540"/>
                <a:gd name="connsiteX88" fmla="*/ 279375 w 608256"/>
                <a:gd name="connsiteY88" fmla="*/ 91874 h 550540"/>
                <a:gd name="connsiteX89" fmla="*/ 309597 w 608256"/>
                <a:gd name="connsiteY89" fmla="*/ 91710 h 550540"/>
                <a:gd name="connsiteX90" fmla="*/ 346844 w 608256"/>
                <a:gd name="connsiteY90" fmla="*/ 81271 h 550540"/>
                <a:gd name="connsiteX91" fmla="*/ 346680 w 608256"/>
                <a:gd name="connsiteY91" fmla="*/ 249119 h 550540"/>
                <a:gd name="connsiteX92" fmla="*/ 317439 w 608256"/>
                <a:gd name="connsiteY92" fmla="*/ 255481 h 550540"/>
                <a:gd name="connsiteX93" fmla="*/ 294568 w 608256"/>
                <a:gd name="connsiteY93" fmla="*/ 252708 h 550540"/>
                <a:gd name="connsiteX94" fmla="*/ 271534 w 608256"/>
                <a:gd name="connsiteY94" fmla="*/ 255481 h 550540"/>
                <a:gd name="connsiteX95" fmla="*/ 242292 w 608256"/>
                <a:gd name="connsiteY95" fmla="*/ 249119 h 550540"/>
                <a:gd name="connsiteX96" fmla="*/ 241966 w 608256"/>
                <a:gd name="connsiteY96" fmla="*/ 81271 h 550540"/>
                <a:gd name="connsiteX97" fmla="*/ 256820 w 608256"/>
                <a:gd name="connsiteY97" fmla="*/ 327 h 550540"/>
                <a:gd name="connsiteX98" fmla="*/ 306025 w 608256"/>
                <a:gd name="connsiteY98" fmla="*/ 70473 h 550540"/>
                <a:gd name="connsiteX99" fmla="*/ 294418 w 608256"/>
                <a:gd name="connsiteY99" fmla="*/ 82056 h 550540"/>
                <a:gd name="connsiteX100" fmla="*/ 282812 w 608256"/>
                <a:gd name="connsiteY100" fmla="*/ 70473 h 550540"/>
                <a:gd name="connsiteX101" fmla="*/ 250935 w 608256"/>
                <a:gd name="connsiteY101" fmla="*/ 22676 h 550540"/>
                <a:gd name="connsiteX102" fmla="*/ 242598 w 608256"/>
                <a:gd name="connsiteY102" fmla="*/ 8647 h 550540"/>
                <a:gd name="connsiteX103" fmla="*/ 256820 w 608256"/>
                <a:gd name="connsiteY103" fmla="*/ 327 h 55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08256" h="550540">
                  <a:moveTo>
                    <a:pt x="215325" y="448746"/>
                  </a:moveTo>
                  <a:cubicBezTo>
                    <a:pt x="214018" y="461144"/>
                    <a:pt x="213527" y="490019"/>
                    <a:pt x="232806" y="514162"/>
                  </a:cubicBezTo>
                  <a:lnTo>
                    <a:pt x="271200" y="522155"/>
                  </a:lnTo>
                  <a:cubicBezTo>
                    <a:pt x="261234" y="498828"/>
                    <a:pt x="263685" y="475500"/>
                    <a:pt x="269240" y="459024"/>
                  </a:cubicBezTo>
                  <a:close/>
                  <a:moveTo>
                    <a:pt x="82496" y="423298"/>
                  </a:moveTo>
                  <a:cubicBezTo>
                    <a:pt x="81679" y="437980"/>
                    <a:pt x="83313" y="464896"/>
                    <a:pt x="102755" y="486756"/>
                  </a:cubicBezTo>
                  <a:cubicBezTo>
                    <a:pt x="102755" y="486919"/>
                    <a:pt x="102755" y="486919"/>
                    <a:pt x="102755" y="487082"/>
                  </a:cubicBezTo>
                  <a:lnTo>
                    <a:pt x="201764" y="507637"/>
                  </a:lnTo>
                  <a:cubicBezTo>
                    <a:pt x="189837" y="481862"/>
                    <a:pt x="190981" y="456414"/>
                    <a:pt x="192615" y="444342"/>
                  </a:cubicBezTo>
                  <a:close/>
                  <a:moveTo>
                    <a:pt x="26620" y="412531"/>
                  </a:moveTo>
                  <a:cubicBezTo>
                    <a:pt x="15674" y="436022"/>
                    <a:pt x="33482" y="464570"/>
                    <a:pt x="40018" y="474032"/>
                  </a:cubicBezTo>
                  <a:lnTo>
                    <a:pt x="70733" y="480394"/>
                  </a:lnTo>
                  <a:cubicBezTo>
                    <a:pt x="58806" y="456577"/>
                    <a:pt x="58479" y="432759"/>
                    <a:pt x="59623" y="418893"/>
                  </a:cubicBezTo>
                  <a:close/>
                  <a:moveTo>
                    <a:pt x="518067" y="410410"/>
                  </a:moveTo>
                  <a:lnTo>
                    <a:pt x="293420" y="460492"/>
                  </a:lnTo>
                  <a:cubicBezTo>
                    <a:pt x="288846" y="470932"/>
                    <a:pt x="280023" y="498828"/>
                    <a:pt x="299955" y="525907"/>
                  </a:cubicBezTo>
                  <a:lnTo>
                    <a:pt x="532281" y="468159"/>
                  </a:lnTo>
                  <a:cubicBezTo>
                    <a:pt x="518721" y="445973"/>
                    <a:pt x="516924" y="424929"/>
                    <a:pt x="518067" y="410410"/>
                  </a:cubicBezTo>
                  <a:close/>
                  <a:moveTo>
                    <a:pt x="82660" y="381536"/>
                  </a:moveTo>
                  <a:lnTo>
                    <a:pt x="327893" y="432433"/>
                  </a:lnTo>
                  <a:cubicBezTo>
                    <a:pt x="328710" y="432596"/>
                    <a:pt x="329527" y="432759"/>
                    <a:pt x="330181" y="432759"/>
                  </a:cubicBezTo>
                  <a:cubicBezTo>
                    <a:pt x="330344" y="432759"/>
                    <a:pt x="330344" y="432759"/>
                    <a:pt x="330507" y="432759"/>
                  </a:cubicBezTo>
                  <a:cubicBezTo>
                    <a:pt x="330671" y="432759"/>
                    <a:pt x="330671" y="432759"/>
                    <a:pt x="330834" y="432596"/>
                  </a:cubicBezTo>
                  <a:cubicBezTo>
                    <a:pt x="331488" y="432596"/>
                    <a:pt x="332305" y="432596"/>
                    <a:pt x="333121" y="432433"/>
                  </a:cubicBezTo>
                  <a:lnTo>
                    <a:pt x="516760" y="386593"/>
                  </a:lnTo>
                  <a:lnTo>
                    <a:pt x="517741" y="386756"/>
                  </a:lnTo>
                  <a:lnTo>
                    <a:pt x="530158" y="383983"/>
                  </a:lnTo>
                  <a:cubicBezTo>
                    <a:pt x="534405" y="383168"/>
                    <a:pt x="538653" y="384473"/>
                    <a:pt x="541431" y="387735"/>
                  </a:cubicBezTo>
                  <a:cubicBezTo>
                    <a:pt x="544208" y="390835"/>
                    <a:pt x="545025" y="395402"/>
                    <a:pt x="543555" y="399318"/>
                  </a:cubicBezTo>
                  <a:cubicBezTo>
                    <a:pt x="543065" y="400459"/>
                    <a:pt x="532935" y="430639"/>
                    <a:pt x="555972" y="462123"/>
                  </a:cubicBezTo>
                  <a:lnTo>
                    <a:pt x="559239" y="461471"/>
                  </a:lnTo>
                  <a:cubicBezTo>
                    <a:pt x="565448" y="459839"/>
                    <a:pt x="571656" y="463591"/>
                    <a:pt x="573290" y="469790"/>
                  </a:cubicBezTo>
                  <a:cubicBezTo>
                    <a:pt x="574760" y="475989"/>
                    <a:pt x="571002" y="482188"/>
                    <a:pt x="564794" y="483820"/>
                  </a:cubicBezTo>
                  <a:lnTo>
                    <a:pt x="298322" y="550214"/>
                  </a:lnTo>
                  <a:cubicBezTo>
                    <a:pt x="297668" y="550377"/>
                    <a:pt x="296851" y="550377"/>
                    <a:pt x="296198" y="550377"/>
                  </a:cubicBezTo>
                  <a:cubicBezTo>
                    <a:pt x="296034" y="550377"/>
                    <a:pt x="296034" y="550540"/>
                    <a:pt x="295871" y="550540"/>
                  </a:cubicBezTo>
                  <a:cubicBezTo>
                    <a:pt x="295707" y="550540"/>
                    <a:pt x="295707" y="550540"/>
                    <a:pt x="295544" y="550540"/>
                  </a:cubicBezTo>
                  <a:cubicBezTo>
                    <a:pt x="294727" y="550540"/>
                    <a:pt x="294074" y="550377"/>
                    <a:pt x="293257" y="550214"/>
                  </a:cubicBezTo>
                  <a:lnTo>
                    <a:pt x="31195" y="495728"/>
                  </a:lnTo>
                  <a:cubicBezTo>
                    <a:pt x="28581" y="495239"/>
                    <a:pt x="26130" y="493771"/>
                    <a:pt x="24496" y="491650"/>
                  </a:cubicBezTo>
                  <a:cubicBezTo>
                    <a:pt x="22699" y="489366"/>
                    <a:pt x="-20106" y="435859"/>
                    <a:pt x="11753" y="392955"/>
                  </a:cubicBezTo>
                  <a:cubicBezTo>
                    <a:pt x="14367" y="389367"/>
                    <a:pt x="18778" y="387572"/>
                    <a:pt x="23189" y="388388"/>
                  </a:cubicBezTo>
                  <a:lnTo>
                    <a:pt x="34789" y="390672"/>
                  </a:lnTo>
                  <a:close/>
                  <a:moveTo>
                    <a:pt x="249973" y="320701"/>
                  </a:moveTo>
                  <a:cubicBezTo>
                    <a:pt x="248666" y="333098"/>
                    <a:pt x="248175" y="361970"/>
                    <a:pt x="267454" y="385948"/>
                  </a:cubicBezTo>
                  <a:lnTo>
                    <a:pt x="305848" y="393941"/>
                  </a:lnTo>
                  <a:cubicBezTo>
                    <a:pt x="295882" y="370615"/>
                    <a:pt x="298333" y="347452"/>
                    <a:pt x="303888" y="330977"/>
                  </a:cubicBezTo>
                  <a:close/>
                  <a:moveTo>
                    <a:pt x="117144" y="295092"/>
                  </a:moveTo>
                  <a:cubicBezTo>
                    <a:pt x="116327" y="309935"/>
                    <a:pt x="117961" y="336850"/>
                    <a:pt x="137403" y="358707"/>
                  </a:cubicBezTo>
                  <a:cubicBezTo>
                    <a:pt x="137403" y="358707"/>
                    <a:pt x="137403" y="358871"/>
                    <a:pt x="137567" y="359034"/>
                  </a:cubicBezTo>
                  <a:lnTo>
                    <a:pt x="236412" y="379586"/>
                  </a:lnTo>
                  <a:cubicBezTo>
                    <a:pt x="224485" y="353651"/>
                    <a:pt x="225629" y="328368"/>
                    <a:pt x="227263" y="316297"/>
                  </a:cubicBezTo>
                  <a:close/>
                  <a:moveTo>
                    <a:pt x="61432" y="284489"/>
                  </a:moveTo>
                  <a:cubicBezTo>
                    <a:pt x="50322" y="307815"/>
                    <a:pt x="68130" y="336523"/>
                    <a:pt x="74829" y="345821"/>
                  </a:cubicBezTo>
                  <a:lnTo>
                    <a:pt x="105381" y="352346"/>
                  </a:lnTo>
                  <a:cubicBezTo>
                    <a:pt x="93454" y="328531"/>
                    <a:pt x="93127" y="304552"/>
                    <a:pt x="94271" y="290851"/>
                  </a:cubicBezTo>
                  <a:close/>
                  <a:moveTo>
                    <a:pt x="552715" y="282205"/>
                  </a:moveTo>
                  <a:lnTo>
                    <a:pt x="328068" y="332446"/>
                  </a:lnTo>
                  <a:cubicBezTo>
                    <a:pt x="323494" y="342722"/>
                    <a:pt x="314671" y="370615"/>
                    <a:pt x="334767" y="397856"/>
                  </a:cubicBezTo>
                  <a:lnTo>
                    <a:pt x="566929" y="339949"/>
                  </a:lnTo>
                  <a:cubicBezTo>
                    <a:pt x="553369" y="317928"/>
                    <a:pt x="551572" y="296723"/>
                    <a:pt x="552715" y="282205"/>
                  </a:cubicBezTo>
                  <a:close/>
                  <a:moveTo>
                    <a:pt x="214192" y="234901"/>
                  </a:moveTo>
                  <a:cubicBezTo>
                    <a:pt x="219911" y="242242"/>
                    <a:pt x="226446" y="249908"/>
                    <a:pt x="233961" y="257901"/>
                  </a:cubicBezTo>
                  <a:cubicBezTo>
                    <a:pt x="240497" y="264752"/>
                    <a:pt x="251116" y="268830"/>
                    <a:pt x="263043" y="268830"/>
                  </a:cubicBezTo>
                  <a:cubicBezTo>
                    <a:pt x="266964" y="268830"/>
                    <a:pt x="270722" y="268340"/>
                    <a:pt x="274316" y="267525"/>
                  </a:cubicBezTo>
                  <a:cubicBezTo>
                    <a:pt x="287387" y="264262"/>
                    <a:pt x="301437" y="264262"/>
                    <a:pt x="314508" y="267525"/>
                  </a:cubicBezTo>
                  <a:cubicBezTo>
                    <a:pt x="318102" y="268340"/>
                    <a:pt x="322023" y="268830"/>
                    <a:pt x="325944" y="268830"/>
                  </a:cubicBezTo>
                  <a:cubicBezTo>
                    <a:pt x="337708" y="268830"/>
                    <a:pt x="348327" y="264752"/>
                    <a:pt x="355026" y="257901"/>
                  </a:cubicBezTo>
                  <a:cubicBezTo>
                    <a:pt x="362378" y="250071"/>
                    <a:pt x="368750" y="242568"/>
                    <a:pt x="374305" y="235227"/>
                  </a:cubicBezTo>
                  <a:lnTo>
                    <a:pt x="552552" y="258716"/>
                  </a:lnTo>
                  <a:lnTo>
                    <a:pt x="564806" y="255943"/>
                  </a:lnTo>
                  <a:cubicBezTo>
                    <a:pt x="569053" y="254965"/>
                    <a:pt x="573301" y="256433"/>
                    <a:pt x="576079" y="259532"/>
                  </a:cubicBezTo>
                  <a:cubicBezTo>
                    <a:pt x="578856" y="262794"/>
                    <a:pt x="579673" y="267199"/>
                    <a:pt x="578203" y="271276"/>
                  </a:cubicBezTo>
                  <a:cubicBezTo>
                    <a:pt x="577713" y="272418"/>
                    <a:pt x="567583" y="302432"/>
                    <a:pt x="590620" y="334077"/>
                  </a:cubicBezTo>
                  <a:lnTo>
                    <a:pt x="593887" y="333261"/>
                  </a:lnTo>
                  <a:cubicBezTo>
                    <a:pt x="600096" y="331793"/>
                    <a:pt x="606304" y="335545"/>
                    <a:pt x="607938" y="341743"/>
                  </a:cubicBezTo>
                  <a:cubicBezTo>
                    <a:pt x="609408" y="347942"/>
                    <a:pt x="605650" y="354140"/>
                    <a:pt x="599442" y="355608"/>
                  </a:cubicBezTo>
                  <a:lnTo>
                    <a:pt x="332970" y="421997"/>
                  </a:lnTo>
                  <a:cubicBezTo>
                    <a:pt x="332316" y="422160"/>
                    <a:pt x="331499" y="422323"/>
                    <a:pt x="330846" y="422323"/>
                  </a:cubicBezTo>
                  <a:cubicBezTo>
                    <a:pt x="330682" y="422323"/>
                    <a:pt x="330682" y="422323"/>
                    <a:pt x="330519" y="422323"/>
                  </a:cubicBezTo>
                  <a:cubicBezTo>
                    <a:pt x="330355" y="422323"/>
                    <a:pt x="330355" y="422323"/>
                    <a:pt x="330192" y="422323"/>
                  </a:cubicBezTo>
                  <a:cubicBezTo>
                    <a:pt x="329539" y="422323"/>
                    <a:pt x="328722" y="422323"/>
                    <a:pt x="327905" y="422160"/>
                  </a:cubicBezTo>
                  <a:lnTo>
                    <a:pt x="65843" y="367679"/>
                  </a:lnTo>
                  <a:cubicBezTo>
                    <a:pt x="63229" y="367026"/>
                    <a:pt x="60778" y="365721"/>
                    <a:pt x="59144" y="363601"/>
                  </a:cubicBezTo>
                  <a:cubicBezTo>
                    <a:pt x="57347" y="361317"/>
                    <a:pt x="14542" y="307815"/>
                    <a:pt x="46401" y="264752"/>
                  </a:cubicBezTo>
                  <a:cubicBezTo>
                    <a:pt x="49015" y="261163"/>
                    <a:pt x="53426" y="259369"/>
                    <a:pt x="57837" y="260348"/>
                  </a:cubicBezTo>
                  <a:lnTo>
                    <a:pt x="69437" y="262468"/>
                  </a:lnTo>
                  <a:close/>
                  <a:moveTo>
                    <a:pt x="241966" y="81271"/>
                  </a:moveTo>
                  <a:cubicBezTo>
                    <a:pt x="254381" y="80292"/>
                    <a:pt x="268757" y="86164"/>
                    <a:pt x="279375" y="91874"/>
                  </a:cubicBezTo>
                  <a:cubicBezTo>
                    <a:pt x="288034" y="96441"/>
                    <a:pt x="300939" y="96278"/>
                    <a:pt x="309597" y="91710"/>
                  </a:cubicBezTo>
                  <a:cubicBezTo>
                    <a:pt x="320216" y="86164"/>
                    <a:pt x="334592" y="80292"/>
                    <a:pt x="346844" y="81271"/>
                  </a:cubicBezTo>
                  <a:cubicBezTo>
                    <a:pt x="368571" y="83228"/>
                    <a:pt x="443227" y="147823"/>
                    <a:pt x="346680" y="249119"/>
                  </a:cubicBezTo>
                  <a:cubicBezTo>
                    <a:pt x="339819" y="256133"/>
                    <a:pt x="326914" y="257764"/>
                    <a:pt x="317439" y="255481"/>
                  </a:cubicBezTo>
                  <a:cubicBezTo>
                    <a:pt x="311068" y="253849"/>
                    <a:pt x="303390" y="252708"/>
                    <a:pt x="294568" y="252708"/>
                  </a:cubicBezTo>
                  <a:cubicBezTo>
                    <a:pt x="285583" y="252708"/>
                    <a:pt x="277742" y="254013"/>
                    <a:pt x="271534" y="255481"/>
                  </a:cubicBezTo>
                  <a:cubicBezTo>
                    <a:pt x="262059" y="257764"/>
                    <a:pt x="248990" y="256133"/>
                    <a:pt x="242292" y="249119"/>
                  </a:cubicBezTo>
                  <a:cubicBezTo>
                    <a:pt x="145582" y="147823"/>
                    <a:pt x="220239" y="83228"/>
                    <a:pt x="241966" y="81271"/>
                  </a:cubicBezTo>
                  <a:close/>
                  <a:moveTo>
                    <a:pt x="256820" y="327"/>
                  </a:moveTo>
                  <a:cubicBezTo>
                    <a:pt x="273821" y="4895"/>
                    <a:pt x="306188" y="25123"/>
                    <a:pt x="306025" y="70473"/>
                  </a:cubicBezTo>
                  <a:cubicBezTo>
                    <a:pt x="306025" y="76836"/>
                    <a:pt x="300794" y="82056"/>
                    <a:pt x="294418" y="82056"/>
                  </a:cubicBezTo>
                  <a:cubicBezTo>
                    <a:pt x="288043" y="82056"/>
                    <a:pt x="282812" y="76836"/>
                    <a:pt x="282812" y="70473"/>
                  </a:cubicBezTo>
                  <a:cubicBezTo>
                    <a:pt x="282976" y="31485"/>
                    <a:pt x="251262" y="22839"/>
                    <a:pt x="250935" y="22676"/>
                  </a:cubicBezTo>
                  <a:cubicBezTo>
                    <a:pt x="244724" y="21045"/>
                    <a:pt x="241127" y="14846"/>
                    <a:pt x="242598" y="8647"/>
                  </a:cubicBezTo>
                  <a:cubicBezTo>
                    <a:pt x="244233" y="2448"/>
                    <a:pt x="250609" y="-1141"/>
                    <a:pt x="256820" y="327"/>
                  </a:cubicBezTo>
                  <a:close/>
                </a:path>
              </a:pathLst>
            </a:custGeom>
            <a:solidFill>
              <a:srgbClr val="D52739"/>
            </a:solidFill>
            <a:ln>
              <a:noFill/>
            </a:ln>
          </p:spPr>
        </p:sp>
        <p:sp>
          <p:nvSpPr>
            <p:cNvPr id="15" name="椭圆 14"/>
            <p:cNvSpPr/>
            <p:nvPr/>
          </p:nvSpPr>
          <p:spPr>
            <a:xfrm>
              <a:off x="9892605" y="4972050"/>
              <a:ext cx="1329744" cy="1335605"/>
            </a:xfrm>
            <a:prstGeom prst="ellipse">
              <a:avLst/>
            </a:prstGeom>
            <a:noFill/>
            <a:ln w="19050">
              <a:solidFill>
                <a:srgbClr val="7F9C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椭圆 22"/>
          <p:cNvSpPr/>
          <p:nvPr/>
        </p:nvSpPr>
        <p:spPr>
          <a:xfrm>
            <a:off x="8631156" y="5867005"/>
            <a:ext cx="288000" cy="288000"/>
          </a:xfrm>
          <a:prstGeom prst="ellipse">
            <a:avLst/>
          </a:prstGeom>
          <a:solidFill>
            <a:srgbClr val="7F9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strVal val="(6*min(max(#ppt_w*#ppt_h,.3),1)-7.4)/-.7*#ppt_w"/>
                                          </p:val>
                                        </p:tav>
                                        <p:tav tm="100000">
                                          <p:val>
                                            <p:strVal val="#ppt_w"/>
                                          </p:val>
                                        </p:tav>
                                      </p:tavLst>
                                    </p:anim>
                                    <p:anim calcmode="lin" valueType="num">
                                      <p:cBhvr>
                                        <p:cTn id="8" dur="750" fill="hold"/>
                                        <p:tgtEl>
                                          <p:spTgt spid="3"/>
                                        </p:tgtEl>
                                        <p:attrNameLst>
                                          <p:attrName>ppt_h</p:attrName>
                                        </p:attrNameLst>
                                      </p:cBhvr>
                                      <p:tavLst>
                                        <p:tav tm="0">
                                          <p:val>
                                            <p:strVal val="(6*min(max(#ppt_w*#ppt_h,.3),1)-7.4)/-.7*#ppt_h"/>
                                          </p:val>
                                        </p:tav>
                                        <p:tav tm="100000">
                                          <p:val>
                                            <p:strVal val="#ppt_h"/>
                                          </p:val>
                                        </p:tav>
                                      </p:tavLst>
                                    </p:anim>
                                    <p:anim calcmode="lin" valueType="num">
                                      <p:cBhvr>
                                        <p:cTn id="9" dur="750" fill="hold"/>
                                        <p:tgtEl>
                                          <p:spTgt spid="3"/>
                                        </p:tgtEl>
                                        <p:attrNameLst>
                                          <p:attrName>ppt_x</p:attrName>
                                        </p:attrNameLst>
                                      </p:cBhvr>
                                      <p:tavLst>
                                        <p:tav tm="0">
                                          <p:val>
                                            <p:fltVal val="0.5"/>
                                          </p:val>
                                        </p:tav>
                                        <p:tav tm="100000">
                                          <p:val>
                                            <p:strVal val="#ppt_x"/>
                                          </p:val>
                                        </p:tav>
                                      </p:tavLst>
                                    </p:anim>
                                    <p:anim calcmode="lin" valueType="num">
                                      <p:cBhvr>
                                        <p:cTn id="10" dur="75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1000"/>
                            </p:stCondLst>
                            <p:childTnLst>
                              <p:par>
                                <p:cTn id="12" presetID="6" presetClass="entr" presetSubtype="16"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ircle(in)">
                                      <p:cBhvr>
                                        <p:cTn id="14" dur="1000"/>
                                        <p:tgtEl>
                                          <p:spTgt spid="13"/>
                                        </p:tgtEl>
                                      </p:cBhvr>
                                    </p:animEffect>
                                  </p:childTnLst>
                                </p:cTn>
                              </p:par>
                            </p:childTnLst>
                          </p:cTn>
                        </p:par>
                        <p:par>
                          <p:cTn id="15" fill="hold">
                            <p:stCondLst>
                              <p:cond delay="2000"/>
                            </p:stCondLst>
                            <p:childTnLst>
                              <p:par>
                                <p:cTn id="16" presetID="21" presetClass="entr" presetSubtype="1"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heel(1)">
                                      <p:cBhvr>
                                        <p:cTn id="18" dur="1000"/>
                                        <p:tgtEl>
                                          <p:spTgt spid="14"/>
                                        </p:tgtEl>
                                      </p:cBhvr>
                                    </p:animEffect>
                                  </p:childTnLst>
                                </p:cTn>
                              </p:par>
                            </p:childTnLst>
                          </p:cTn>
                        </p:par>
                        <p:par>
                          <p:cTn id="19" fill="hold">
                            <p:stCondLst>
                              <p:cond delay="3000"/>
                            </p:stCondLst>
                            <p:childTnLst>
                              <p:par>
                                <p:cTn id="20" presetID="1" presetClass="entr" presetSubtype="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par>
                                <p:cTn id="22" presetID="22" presetClass="entr" presetSubtype="8" fill="hold" nodeType="withEffect">
                                  <p:stCondLst>
                                    <p:cond delay="125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1000"/>
                                        <p:tgtEl>
                                          <p:spTgt spid="5"/>
                                        </p:tgtEl>
                                      </p:cBhvr>
                                    </p:animEffect>
                                  </p:childTnLst>
                                </p:cTn>
                              </p:par>
                              <p:par>
                                <p:cTn id="25" presetID="1" presetClass="entr" presetSubtype="0" fill="hold" grpId="0" nodeType="withEffect">
                                  <p:stCondLst>
                                    <p:cond delay="325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23"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540" y="1548963"/>
            <a:ext cx="12192000" cy="4562123"/>
          </a:xfrm>
          <a:prstGeom prst="rect">
            <a:avLst/>
          </a:prstGeom>
          <a:solidFill>
            <a:srgbClr val="F2F2F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31" name="任意多边形: 形状 30"/>
          <p:cNvSpPr/>
          <p:nvPr/>
        </p:nvSpPr>
        <p:spPr>
          <a:xfrm rot="5400000" flipH="1">
            <a:off x="116923" y="-114594"/>
            <a:ext cx="1231152" cy="1460341"/>
          </a:xfrm>
          <a:custGeom>
            <a:avLst/>
            <a:gdLst>
              <a:gd name="connsiteX0" fmla="*/ 1231152 w 1231152"/>
              <a:gd name="connsiteY0" fmla="*/ 1460341 h 1460341"/>
              <a:gd name="connsiteX1" fmla="*/ 1231152 w 1231152"/>
              <a:gd name="connsiteY1" fmla="*/ 220553 h 1460341"/>
              <a:gd name="connsiteX2" fmla="*/ 1036969 w 1231152"/>
              <a:gd name="connsiteY2" fmla="*/ 35261 h 1460341"/>
              <a:gd name="connsiteX3" fmla="*/ 858134 w 1231152"/>
              <a:gd name="connsiteY3" fmla="*/ 35261 h 1460341"/>
              <a:gd name="connsiteX4" fmla="*/ 36953 w 1231152"/>
              <a:gd name="connsiteY4" fmla="*/ 818839 h 1460341"/>
              <a:gd name="connsiteX5" fmla="*/ 36953 w 1231152"/>
              <a:gd name="connsiteY5" fmla="*/ 989485 h 1460341"/>
              <a:gd name="connsiteX6" fmla="*/ 530406 w 1231152"/>
              <a:gd name="connsiteY6" fmla="*/ 1460341 h 146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152" h="1460341">
                <a:moveTo>
                  <a:pt x="1231152" y="1460341"/>
                </a:moveTo>
                <a:lnTo>
                  <a:pt x="1231152" y="220553"/>
                </a:lnTo>
                <a:lnTo>
                  <a:pt x="1036969" y="35261"/>
                </a:lnTo>
                <a:cubicBezTo>
                  <a:pt x="987698" y="-11754"/>
                  <a:pt x="907405" y="-11754"/>
                  <a:pt x="858134" y="35261"/>
                </a:cubicBezTo>
                <a:lnTo>
                  <a:pt x="36953" y="818839"/>
                </a:lnTo>
                <a:cubicBezTo>
                  <a:pt x="-12318" y="865854"/>
                  <a:pt x="-12318" y="942470"/>
                  <a:pt x="36953" y="989485"/>
                </a:cubicBezTo>
                <a:lnTo>
                  <a:pt x="530406" y="1460341"/>
                </a:lnTo>
                <a:close/>
              </a:path>
            </a:pathLst>
          </a:custGeom>
          <a:gradFill>
            <a:gsLst>
              <a:gs pos="1000">
                <a:srgbClr val="7F9CB9"/>
              </a:gs>
              <a:gs pos="100000">
                <a:srgbClr val="355678"/>
              </a:gs>
            </a:gsLst>
            <a:lin ang="5400000" scaled="1"/>
          </a:gradFill>
          <a:ln w="45692" cap="flat">
            <a:noFill/>
            <a:prstDash val="solid"/>
            <a:miter/>
          </a:ln>
        </p:spPr>
        <p:txBody>
          <a:bodyPr rtlCol="0" anchor="ctr"/>
          <a:lstStyle/>
          <a:p>
            <a:endParaRPr lang="zh-CN" altLang="en-US">
              <a:noFill/>
            </a:endParaRPr>
          </a:p>
        </p:txBody>
      </p:sp>
      <p:sp>
        <p:nvSpPr>
          <p:cNvPr id="4" name="文本框 3"/>
          <p:cNvSpPr txBox="1"/>
          <p:nvPr/>
        </p:nvSpPr>
        <p:spPr>
          <a:xfrm>
            <a:off x="1576070" y="354965"/>
            <a:ext cx="6101080" cy="521970"/>
          </a:xfrm>
          <a:prstGeom prst="rect">
            <a:avLst/>
          </a:prstGeom>
          <a:noFill/>
        </p:spPr>
        <p:txBody>
          <a:bodyPr wrap="square" rtlCol="0">
            <a:spAutoFit/>
          </a:bodyPr>
          <a:lstStyle/>
          <a:p>
            <a:r>
              <a:rPr lang="zh-CN" altLang="en-US" sz="2800" b="1" spc="150" dirty="0">
                <a:solidFill>
                  <a:srgbClr val="D52739"/>
                </a:solidFill>
                <a:latin typeface="微软雅黑" panose="020B0503020204020204" pitchFamily="34" charset="-122"/>
                <a:ea typeface="微软雅黑" panose="020B0503020204020204" pitchFamily="34" charset="-122"/>
                <a:cs typeface="微软雅黑" panose="020B0503020204020204" pitchFamily="34" charset="-122"/>
              </a:rPr>
              <a:t>大数据展示</a:t>
            </a:r>
          </a:p>
        </p:txBody>
      </p:sp>
      <p:grpSp>
        <p:nvGrpSpPr>
          <p:cNvPr id="3" name="组合 2"/>
          <p:cNvGrpSpPr/>
          <p:nvPr/>
        </p:nvGrpSpPr>
        <p:grpSpPr>
          <a:xfrm>
            <a:off x="162619" y="39664"/>
            <a:ext cx="900000" cy="900000"/>
            <a:chOff x="5610000" y="2943000"/>
            <a:chExt cx="972000" cy="972000"/>
          </a:xfrm>
          <a:solidFill>
            <a:srgbClr val="D52739"/>
          </a:solidFill>
        </p:grpSpPr>
        <p:sp>
          <p:nvSpPr>
            <p:cNvPr id="2" name="椭圆 1"/>
            <p:cNvSpPr/>
            <p:nvPr/>
          </p:nvSpPr>
          <p:spPr>
            <a:xfrm>
              <a:off x="5610000" y="2943000"/>
              <a:ext cx="972000" cy="9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books-group_25777"/>
            <p:cNvSpPr>
              <a:spLocks noChangeAspect="1"/>
            </p:cNvSpPr>
            <p:nvPr/>
          </p:nvSpPr>
          <p:spPr bwMode="auto">
            <a:xfrm>
              <a:off x="5791158" y="3169109"/>
              <a:ext cx="609685" cy="519782"/>
            </a:xfrm>
            <a:custGeom>
              <a:avLst/>
              <a:gdLst>
                <a:gd name="connsiteX0" fmla="*/ 450223 w 602653"/>
                <a:gd name="connsiteY0" fmla="*/ 470824 h 513787"/>
                <a:gd name="connsiteX1" fmla="*/ 450223 w 602653"/>
                <a:gd name="connsiteY1" fmla="*/ 484218 h 513787"/>
                <a:gd name="connsiteX2" fmla="*/ 491727 w 602653"/>
                <a:gd name="connsiteY2" fmla="*/ 484218 h 513787"/>
                <a:gd name="connsiteX3" fmla="*/ 491727 w 602653"/>
                <a:gd name="connsiteY3" fmla="*/ 470824 h 513787"/>
                <a:gd name="connsiteX4" fmla="*/ 145266 w 602653"/>
                <a:gd name="connsiteY4" fmla="*/ 444288 h 513787"/>
                <a:gd name="connsiteX5" fmla="*/ 140964 w 602653"/>
                <a:gd name="connsiteY5" fmla="*/ 480175 h 513787"/>
                <a:gd name="connsiteX6" fmla="*/ 162475 w 602653"/>
                <a:gd name="connsiteY6" fmla="*/ 482702 h 513787"/>
                <a:gd name="connsiteX7" fmla="*/ 166777 w 602653"/>
                <a:gd name="connsiteY7" fmla="*/ 446815 h 513787"/>
                <a:gd name="connsiteX8" fmla="*/ 450223 w 602653"/>
                <a:gd name="connsiteY8" fmla="*/ 422807 h 513787"/>
                <a:gd name="connsiteX9" fmla="*/ 450223 w 602653"/>
                <a:gd name="connsiteY9" fmla="*/ 447321 h 513787"/>
                <a:gd name="connsiteX10" fmla="*/ 491727 w 602653"/>
                <a:gd name="connsiteY10" fmla="*/ 447321 h 513787"/>
                <a:gd name="connsiteX11" fmla="*/ 491727 w 602653"/>
                <a:gd name="connsiteY11" fmla="*/ 422807 h 513787"/>
                <a:gd name="connsiteX12" fmla="*/ 23536 w 602653"/>
                <a:gd name="connsiteY12" fmla="*/ 422807 h 513787"/>
                <a:gd name="connsiteX13" fmla="*/ 23536 w 602653"/>
                <a:gd name="connsiteY13" fmla="*/ 484218 h 513787"/>
                <a:gd name="connsiteX14" fmla="*/ 110341 w 602653"/>
                <a:gd name="connsiteY14" fmla="*/ 484218 h 513787"/>
                <a:gd name="connsiteX15" fmla="*/ 110341 w 602653"/>
                <a:gd name="connsiteY15" fmla="*/ 422807 h 513787"/>
                <a:gd name="connsiteX16" fmla="*/ 150327 w 602653"/>
                <a:gd name="connsiteY16" fmla="*/ 403852 h 513787"/>
                <a:gd name="connsiteX17" fmla="*/ 148809 w 602653"/>
                <a:gd name="connsiteY17" fmla="*/ 415478 h 513787"/>
                <a:gd name="connsiteX18" fmla="*/ 148303 w 602653"/>
                <a:gd name="connsiteY18" fmla="*/ 420785 h 513787"/>
                <a:gd name="connsiteX19" fmla="*/ 169814 w 602653"/>
                <a:gd name="connsiteY19" fmla="*/ 423312 h 513787"/>
                <a:gd name="connsiteX20" fmla="*/ 170320 w 602653"/>
                <a:gd name="connsiteY20" fmla="*/ 418005 h 513787"/>
                <a:gd name="connsiteX21" fmla="*/ 171839 w 602653"/>
                <a:gd name="connsiteY21" fmla="*/ 406380 h 513787"/>
                <a:gd name="connsiteX22" fmla="*/ 450223 w 602653"/>
                <a:gd name="connsiteY22" fmla="*/ 377822 h 513787"/>
                <a:gd name="connsiteX23" fmla="*/ 450223 w 602653"/>
                <a:gd name="connsiteY23" fmla="*/ 399303 h 513787"/>
                <a:gd name="connsiteX24" fmla="*/ 491727 w 602653"/>
                <a:gd name="connsiteY24" fmla="*/ 399303 h 513787"/>
                <a:gd name="connsiteX25" fmla="*/ 491727 w 602653"/>
                <a:gd name="connsiteY25" fmla="*/ 377822 h 513787"/>
                <a:gd name="connsiteX26" fmla="*/ 23536 w 602653"/>
                <a:gd name="connsiteY26" fmla="*/ 365438 h 513787"/>
                <a:gd name="connsiteX27" fmla="*/ 23536 w 602653"/>
                <a:gd name="connsiteY27" fmla="*/ 399303 h 513787"/>
                <a:gd name="connsiteX28" fmla="*/ 110341 w 602653"/>
                <a:gd name="connsiteY28" fmla="*/ 399303 h 513787"/>
                <a:gd name="connsiteX29" fmla="*/ 110341 w 602653"/>
                <a:gd name="connsiteY29" fmla="*/ 365438 h 513787"/>
                <a:gd name="connsiteX30" fmla="*/ 156401 w 602653"/>
                <a:gd name="connsiteY30" fmla="*/ 354319 h 513787"/>
                <a:gd name="connsiteX31" fmla="*/ 153111 w 602653"/>
                <a:gd name="connsiteY31" fmla="*/ 380349 h 513787"/>
                <a:gd name="connsiteX32" fmla="*/ 174623 w 602653"/>
                <a:gd name="connsiteY32" fmla="*/ 383129 h 513787"/>
                <a:gd name="connsiteX33" fmla="*/ 177913 w 602653"/>
                <a:gd name="connsiteY33" fmla="*/ 356846 h 513787"/>
                <a:gd name="connsiteX34" fmla="*/ 161210 w 602653"/>
                <a:gd name="connsiteY34" fmla="*/ 313883 h 513787"/>
                <a:gd name="connsiteX35" fmla="*/ 159185 w 602653"/>
                <a:gd name="connsiteY35" fmla="*/ 330815 h 513787"/>
                <a:gd name="connsiteX36" fmla="*/ 180697 w 602653"/>
                <a:gd name="connsiteY36" fmla="*/ 333343 h 513787"/>
                <a:gd name="connsiteX37" fmla="*/ 182721 w 602653"/>
                <a:gd name="connsiteY37" fmla="*/ 316410 h 513787"/>
                <a:gd name="connsiteX38" fmla="*/ 545893 w 602653"/>
                <a:gd name="connsiteY38" fmla="*/ 311881 h 513787"/>
                <a:gd name="connsiteX39" fmla="*/ 559070 w 602653"/>
                <a:gd name="connsiteY39" fmla="*/ 322239 h 513787"/>
                <a:gd name="connsiteX40" fmla="*/ 573007 w 602653"/>
                <a:gd name="connsiteY40" fmla="*/ 442998 h 513787"/>
                <a:gd name="connsiteX41" fmla="*/ 562618 w 602653"/>
                <a:gd name="connsiteY41" fmla="*/ 455882 h 513787"/>
                <a:gd name="connsiteX42" fmla="*/ 561097 w 602653"/>
                <a:gd name="connsiteY42" fmla="*/ 456135 h 513787"/>
                <a:gd name="connsiteX43" fmla="*/ 549441 w 602653"/>
                <a:gd name="connsiteY43" fmla="*/ 445524 h 513787"/>
                <a:gd name="connsiteX44" fmla="*/ 535504 w 602653"/>
                <a:gd name="connsiteY44" fmla="*/ 325018 h 513787"/>
                <a:gd name="connsiteX45" fmla="*/ 545893 w 602653"/>
                <a:gd name="connsiteY45" fmla="*/ 311881 h 513787"/>
                <a:gd name="connsiteX46" fmla="*/ 23536 w 602653"/>
                <a:gd name="connsiteY46" fmla="*/ 294423 h 513787"/>
                <a:gd name="connsiteX47" fmla="*/ 23536 w 602653"/>
                <a:gd name="connsiteY47" fmla="*/ 341682 h 513787"/>
                <a:gd name="connsiteX48" fmla="*/ 110341 w 602653"/>
                <a:gd name="connsiteY48" fmla="*/ 341682 h 513787"/>
                <a:gd name="connsiteX49" fmla="*/ 110341 w 602653"/>
                <a:gd name="connsiteY49" fmla="*/ 294423 h 513787"/>
                <a:gd name="connsiteX50" fmla="*/ 407453 w 602653"/>
                <a:gd name="connsiteY50" fmla="*/ 265107 h 513787"/>
                <a:gd name="connsiteX51" fmla="*/ 404416 w 602653"/>
                <a:gd name="connsiteY51" fmla="*/ 265612 h 513787"/>
                <a:gd name="connsiteX52" fmla="*/ 342412 w 602653"/>
                <a:gd name="connsiteY52" fmla="*/ 265612 h 513787"/>
                <a:gd name="connsiteX53" fmla="*/ 340894 w 602653"/>
                <a:gd name="connsiteY53" fmla="*/ 265360 h 513787"/>
                <a:gd name="connsiteX54" fmla="*/ 340894 w 602653"/>
                <a:gd name="connsiteY54" fmla="*/ 484218 h 513787"/>
                <a:gd name="connsiteX55" fmla="*/ 407453 w 602653"/>
                <a:gd name="connsiteY55" fmla="*/ 484218 h 513787"/>
                <a:gd name="connsiteX56" fmla="*/ 167283 w 602653"/>
                <a:gd name="connsiteY56" fmla="*/ 264349 h 513787"/>
                <a:gd name="connsiteX57" fmla="*/ 163993 w 602653"/>
                <a:gd name="connsiteY57" fmla="*/ 290379 h 513787"/>
                <a:gd name="connsiteX58" fmla="*/ 185505 w 602653"/>
                <a:gd name="connsiteY58" fmla="*/ 293159 h 513787"/>
                <a:gd name="connsiteX59" fmla="*/ 188795 w 602653"/>
                <a:gd name="connsiteY59" fmla="*/ 266876 h 513787"/>
                <a:gd name="connsiteX60" fmla="*/ 23536 w 602653"/>
                <a:gd name="connsiteY60" fmla="*/ 236802 h 513787"/>
                <a:gd name="connsiteX61" fmla="*/ 23536 w 602653"/>
                <a:gd name="connsiteY61" fmla="*/ 270920 h 513787"/>
                <a:gd name="connsiteX62" fmla="*/ 110341 w 602653"/>
                <a:gd name="connsiteY62" fmla="*/ 270920 h 513787"/>
                <a:gd name="connsiteX63" fmla="*/ 110341 w 602653"/>
                <a:gd name="connsiteY63" fmla="*/ 236802 h 513787"/>
                <a:gd name="connsiteX64" fmla="*/ 172092 w 602653"/>
                <a:gd name="connsiteY64" fmla="*/ 223913 h 513787"/>
                <a:gd name="connsiteX65" fmla="*/ 171586 w 602653"/>
                <a:gd name="connsiteY65" fmla="*/ 229220 h 513787"/>
                <a:gd name="connsiteX66" fmla="*/ 170067 w 602653"/>
                <a:gd name="connsiteY66" fmla="*/ 240845 h 513787"/>
                <a:gd name="connsiteX67" fmla="*/ 191579 w 602653"/>
                <a:gd name="connsiteY67" fmla="*/ 243373 h 513787"/>
                <a:gd name="connsiteX68" fmla="*/ 193097 w 602653"/>
                <a:gd name="connsiteY68" fmla="*/ 231747 h 513787"/>
                <a:gd name="connsiteX69" fmla="*/ 193603 w 602653"/>
                <a:gd name="connsiteY69" fmla="*/ 226440 h 513787"/>
                <a:gd name="connsiteX70" fmla="*/ 354307 w 602653"/>
                <a:gd name="connsiteY70" fmla="*/ 222649 h 513787"/>
                <a:gd name="connsiteX71" fmla="*/ 354307 w 602653"/>
                <a:gd name="connsiteY71" fmla="*/ 242109 h 513787"/>
                <a:gd name="connsiteX72" fmla="*/ 392774 w 602653"/>
                <a:gd name="connsiteY72" fmla="*/ 242109 h 513787"/>
                <a:gd name="connsiteX73" fmla="*/ 392774 w 602653"/>
                <a:gd name="connsiteY73" fmla="*/ 222649 h 513787"/>
                <a:gd name="connsiteX74" fmla="*/ 547404 w 602653"/>
                <a:gd name="connsiteY74" fmla="*/ 203948 h 513787"/>
                <a:gd name="connsiteX75" fmla="*/ 516529 w 602653"/>
                <a:gd name="connsiteY75" fmla="*/ 207233 h 513787"/>
                <a:gd name="connsiteX76" fmla="*/ 546898 w 602653"/>
                <a:gd name="connsiteY76" fmla="*/ 489020 h 513787"/>
                <a:gd name="connsiteX77" fmla="*/ 577773 w 602653"/>
                <a:gd name="connsiteY77" fmla="*/ 485735 h 513787"/>
                <a:gd name="connsiteX78" fmla="*/ 340894 w 602653"/>
                <a:gd name="connsiteY78" fmla="*/ 182972 h 513787"/>
                <a:gd name="connsiteX79" fmla="*/ 340894 w 602653"/>
                <a:gd name="connsiteY79" fmla="*/ 199146 h 513787"/>
                <a:gd name="connsiteX80" fmla="*/ 342412 w 602653"/>
                <a:gd name="connsiteY80" fmla="*/ 198893 h 513787"/>
                <a:gd name="connsiteX81" fmla="*/ 404416 w 602653"/>
                <a:gd name="connsiteY81" fmla="*/ 198893 h 513787"/>
                <a:gd name="connsiteX82" fmla="*/ 407453 w 602653"/>
                <a:gd name="connsiteY82" fmla="*/ 199651 h 513787"/>
                <a:gd name="connsiteX83" fmla="*/ 407453 w 602653"/>
                <a:gd name="connsiteY83" fmla="*/ 182972 h 513787"/>
                <a:gd name="connsiteX84" fmla="*/ 23536 w 602653"/>
                <a:gd name="connsiteY84" fmla="*/ 166039 h 513787"/>
                <a:gd name="connsiteX85" fmla="*/ 23536 w 602653"/>
                <a:gd name="connsiteY85" fmla="*/ 213299 h 513787"/>
                <a:gd name="connsiteX86" fmla="*/ 110341 w 602653"/>
                <a:gd name="connsiteY86" fmla="*/ 213299 h 513787"/>
                <a:gd name="connsiteX87" fmla="*/ 110341 w 602653"/>
                <a:gd name="connsiteY87" fmla="*/ 166039 h 513787"/>
                <a:gd name="connsiteX88" fmla="*/ 179431 w 602653"/>
                <a:gd name="connsiteY88" fmla="*/ 164523 h 513787"/>
                <a:gd name="connsiteX89" fmla="*/ 174876 w 602653"/>
                <a:gd name="connsiteY89" fmla="*/ 200410 h 513787"/>
                <a:gd name="connsiteX90" fmla="*/ 196387 w 602653"/>
                <a:gd name="connsiteY90" fmla="*/ 202937 h 513787"/>
                <a:gd name="connsiteX91" fmla="*/ 200943 w 602653"/>
                <a:gd name="connsiteY91" fmla="*/ 167050 h 513787"/>
                <a:gd name="connsiteX92" fmla="*/ 450223 w 602653"/>
                <a:gd name="connsiteY92" fmla="*/ 108418 h 513787"/>
                <a:gd name="connsiteX93" fmla="*/ 450223 w 602653"/>
                <a:gd name="connsiteY93" fmla="*/ 354319 h 513787"/>
                <a:gd name="connsiteX94" fmla="*/ 491727 w 602653"/>
                <a:gd name="connsiteY94" fmla="*/ 354319 h 513787"/>
                <a:gd name="connsiteX95" fmla="*/ 491727 w 602653"/>
                <a:gd name="connsiteY95" fmla="*/ 108418 h 513787"/>
                <a:gd name="connsiteX96" fmla="*/ 23536 w 602653"/>
                <a:gd name="connsiteY96" fmla="*/ 108418 h 513787"/>
                <a:gd name="connsiteX97" fmla="*/ 23536 w 602653"/>
                <a:gd name="connsiteY97" fmla="*/ 142536 h 513787"/>
                <a:gd name="connsiteX98" fmla="*/ 110341 w 602653"/>
                <a:gd name="connsiteY98" fmla="*/ 142536 h 513787"/>
                <a:gd name="connsiteX99" fmla="*/ 110341 w 602653"/>
                <a:gd name="connsiteY99" fmla="*/ 108418 h 513787"/>
                <a:gd name="connsiteX100" fmla="*/ 225744 w 602653"/>
                <a:gd name="connsiteY100" fmla="*/ 73795 h 513787"/>
                <a:gd name="connsiteX101" fmla="*/ 225744 w 602653"/>
                <a:gd name="connsiteY101" fmla="*/ 484218 h 513787"/>
                <a:gd name="connsiteX102" fmla="*/ 317358 w 602653"/>
                <a:gd name="connsiteY102" fmla="*/ 484218 h 513787"/>
                <a:gd name="connsiteX103" fmla="*/ 317358 w 602653"/>
                <a:gd name="connsiteY103" fmla="*/ 171346 h 513787"/>
                <a:gd name="connsiteX104" fmla="*/ 317358 w 602653"/>
                <a:gd name="connsiteY104" fmla="*/ 73795 h 513787"/>
                <a:gd name="connsiteX105" fmla="*/ 23536 w 602653"/>
                <a:gd name="connsiteY105" fmla="*/ 23503 h 513787"/>
                <a:gd name="connsiteX106" fmla="*/ 23536 w 602653"/>
                <a:gd name="connsiteY106" fmla="*/ 84915 h 513787"/>
                <a:gd name="connsiteX107" fmla="*/ 110341 w 602653"/>
                <a:gd name="connsiteY107" fmla="*/ 84915 h 513787"/>
                <a:gd name="connsiteX108" fmla="*/ 110341 w 602653"/>
                <a:gd name="connsiteY108" fmla="*/ 23503 h 513787"/>
                <a:gd name="connsiteX109" fmla="*/ 11895 w 602653"/>
                <a:gd name="connsiteY109" fmla="*/ 0 h 513787"/>
                <a:gd name="connsiteX110" fmla="*/ 122236 w 602653"/>
                <a:gd name="connsiteY110" fmla="*/ 0 h 513787"/>
                <a:gd name="connsiteX111" fmla="*/ 134130 w 602653"/>
                <a:gd name="connsiteY111" fmla="*/ 11878 h 513787"/>
                <a:gd name="connsiteX112" fmla="*/ 134130 w 602653"/>
                <a:gd name="connsiteY112" fmla="*/ 96793 h 513787"/>
                <a:gd name="connsiteX113" fmla="*/ 134130 w 602653"/>
                <a:gd name="connsiteY113" fmla="*/ 154161 h 513787"/>
                <a:gd name="connsiteX114" fmla="*/ 134130 w 602653"/>
                <a:gd name="connsiteY114" fmla="*/ 225177 h 513787"/>
                <a:gd name="connsiteX115" fmla="*/ 134130 w 602653"/>
                <a:gd name="connsiteY115" fmla="*/ 282798 h 513787"/>
                <a:gd name="connsiteX116" fmla="*/ 134130 w 602653"/>
                <a:gd name="connsiteY116" fmla="*/ 339661 h 513787"/>
                <a:gd name="connsiteX117" fmla="*/ 139192 w 602653"/>
                <a:gd name="connsiteY117" fmla="*/ 299225 h 513787"/>
                <a:gd name="connsiteX118" fmla="*/ 148809 w 602653"/>
                <a:gd name="connsiteY118" fmla="*/ 219617 h 513787"/>
                <a:gd name="connsiteX119" fmla="*/ 150074 w 602653"/>
                <a:gd name="connsiteY119" fmla="*/ 209255 h 513787"/>
                <a:gd name="connsiteX120" fmla="*/ 157413 w 602653"/>
                <a:gd name="connsiteY120" fmla="*/ 149865 h 513787"/>
                <a:gd name="connsiteX121" fmla="*/ 161716 w 602653"/>
                <a:gd name="connsiteY121" fmla="*/ 142031 h 513787"/>
                <a:gd name="connsiteX122" fmla="*/ 170573 w 602653"/>
                <a:gd name="connsiteY122" fmla="*/ 139503 h 513787"/>
                <a:gd name="connsiteX123" fmla="*/ 202208 w 602653"/>
                <a:gd name="connsiteY123" fmla="*/ 143547 h 513787"/>
                <a:gd name="connsiteX124" fmla="*/ 202208 w 602653"/>
                <a:gd name="connsiteY124" fmla="*/ 61917 h 513787"/>
                <a:gd name="connsiteX125" fmla="*/ 214103 w 602653"/>
                <a:gd name="connsiteY125" fmla="*/ 50292 h 513787"/>
                <a:gd name="connsiteX126" fmla="*/ 328999 w 602653"/>
                <a:gd name="connsiteY126" fmla="*/ 50292 h 513787"/>
                <a:gd name="connsiteX127" fmla="*/ 340894 w 602653"/>
                <a:gd name="connsiteY127" fmla="*/ 61917 h 513787"/>
                <a:gd name="connsiteX128" fmla="*/ 340894 w 602653"/>
                <a:gd name="connsiteY128" fmla="*/ 159468 h 513787"/>
                <a:gd name="connsiteX129" fmla="*/ 419348 w 602653"/>
                <a:gd name="connsiteY129" fmla="*/ 159468 h 513787"/>
                <a:gd name="connsiteX130" fmla="*/ 426687 w 602653"/>
                <a:gd name="connsiteY130" fmla="*/ 162248 h 513787"/>
                <a:gd name="connsiteX131" fmla="*/ 426687 w 602653"/>
                <a:gd name="connsiteY131" fmla="*/ 96793 h 513787"/>
                <a:gd name="connsiteX132" fmla="*/ 438581 w 602653"/>
                <a:gd name="connsiteY132" fmla="*/ 84915 h 513787"/>
                <a:gd name="connsiteX133" fmla="*/ 503622 w 602653"/>
                <a:gd name="connsiteY133" fmla="*/ 84915 h 513787"/>
                <a:gd name="connsiteX134" fmla="*/ 515263 w 602653"/>
                <a:gd name="connsiteY134" fmla="*/ 96793 h 513787"/>
                <a:gd name="connsiteX135" fmla="*/ 515263 w 602653"/>
                <a:gd name="connsiteY135" fmla="*/ 183730 h 513787"/>
                <a:gd name="connsiteX136" fmla="*/ 556515 w 602653"/>
                <a:gd name="connsiteY136" fmla="*/ 179181 h 513787"/>
                <a:gd name="connsiteX137" fmla="*/ 569675 w 602653"/>
                <a:gd name="connsiteY137" fmla="*/ 189795 h 513787"/>
                <a:gd name="connsiteX138" fmla="*/ 602575 w 602653"/>
                <a:gd name="connsiteY138" fmla="*/ 494833 h 513787"/>
                <a:gd name="connsiteX139" fmla="*/ 592199 w 602653"/>
                <a:gd name="connsiteY139" fmla="*/ 507974 h 513787"/>
                <a:gd name="connsiteX140" fmla="*/ 537787 w 602653"/>
                <a:gd name="connsiteY140" fmla="*/ 513787 h 513787"/>
                <a:gd name="connsiteX141" fmla="*/ 536522 w 602653"/>
                <a:gd name="connsiteY141" fmla="*/ 513787 h 513787"/>
                <a:gd name="connsiteX142" fmla="*/ 524880 w 602653"/>
                <a:gd name="connsiteY142" fmla="*/ 503425 h 513787"/>
                <a:gd name="connsiteX143" fmla="*/ 515263 w 602653"/>
                <a:gd name="connsiteY143" fmla="*/ 416236 h 513787"/>
                <a:gd name="connsiteX144" fmla="*/ 515263 w 602653"/>
                <a:gd name="connsiteY144" fmla="*/ 495844 h 513787"/>
                <a:gd name="connsiteX145" fmla="*/ 503622 w 602653"/>
                <a:gd name="connsiteY145" fmla="*/ 507722 h 513787"/>
                <a:gd name="connsiteX146" fmla="*/ 438581 w 602653"/>
                <a:gd name="connsiteY146" fmla="*/ 507722 h 513787"/>
                <a:gd name="connsiteX147" fmla="*/ 428964 w 602653"/>
                <a:gd name="connsiteY147" fmla="*/ 502415 h 513787"/>
                <a:gd name="connsiteX148" fmla="*/ 419348 w 602653"/>
                <a:gd name="connsiteY148" fmla="*/ 507722 h 513787"/>
                <a:gd name="connsiteX149" fmla="*/ 328999 w 602653"/>
                <a:gd name="connsiteY149" fmla="*/ 507722 h 513787"/>
                <a:gd name="connsiteX150" fmla="*/ 214103 w 602653"/>
                <a:gd name="connsiteY150" fmla="*/ 507722 h 513787"/>
                <a:gd name="connsiteX151" fmla="*/ 202208 w 602653"/>
                <a:gd name="connsiteY151" fmla="*/ 495844 h 513787"/>
                <a:gd name="connsiteX152" fmla="*/ 202208 w 602653"/>
                <a:gd name="connsiteY152" fmla="*/ 352044 h 513787"/>
                <a:gd name="connsiteX153" fmla="*/ 193097 w 602653"/>
                <a:gd name="connsiteY153" fmla="*/ 427608 h 513787"/>
                <a:gd name="connsiteX154" fmla="*/ 191832 w 602653"/>
                <a:gd name="connsiteY154" fmla="*/ 437970 h 513787"/>
                <a:gd name="connsiteX155" fmla="*/ 184493 w 602653"/>
                <a:gd name="connsiteY155" fmla="*/ 497360 h 513787"/>
                <a:gd name="connsiteX156" fmla="*/ 180190 w 602653"/>
                <a:gd name="connsiteY156" fmla="*/ 505195 h 513787"/>
                <a:gd name="connsiteX157" fmla="*/ 172851 w 602653"/>
                <a:gd name="connsiteY157" fmla="*/ 507722 h 513787"/>
                <a:gd name="connsiteX158" fmla="*/ 171333 w 602653"/>
                <a:gd name="connsiteY158" fmla="*/ 507722 h 513787"/>
                <a:gd name="connsiteX159" fmla="*/ 131600 w 602653"/>
                <a:gd name="connsiteY159" fmla="*/ 502920 h 513787"/>
                <a:gd name="connsiteX160" fmla="*/ 122236 w 602653"/>
                <a:gd name="connsiteY160" fmla="*/ 507722 h 513787"/>
                <a:gd name="connsiteX161" fmla="*/ 11895 w 602653"/>
                <a:gd name="connsiteY161" fmla="*/ 507722 h 513787"/>
                <a:gd name="connsiteX162" fmla="*/ 0 w 602653"/>
                <a:gd name="connsiteY162" fmla="*/ 496096 h 513787"/>
                <a:gd name="connsiteX163" fmla="*/ 0 w 602653"/>
                <a:gd name="connsiteY163" fmla="*/ 411181 h 513787"/>
                <a:gd name="connsiteX164" fmla="*/ 0 w 602653"/>
                <a:gd name="connsiteY164" fmla="*/ 353560 h 513787"/>
                <a:gd name="connsiteX165" fmla="*/ 0 w 602653"/>
                <a:gd name="connsiteY165" fmla="*/ 282798 h 513787"/>
                <a:gd name="connsiteX166" fmla="*/ 0 w 602653"/>
                <a:gd name="connsiteY166" fmla="*/ 225177 h 513787"/>
                <a:gd name="connsiteX167" fmla="*/ 0 w 602653"/>
                <a:gd name="connsiteY167" fmla="*/ 154161 h 513787"/>
                <a:gd name="connsiteX168" fmla="*/ 0 w 602653"/>
                <a:gd name="connsiteY168" fmla="*/ 96793 h 513787"/>
                <a:gd name="connsiteX169" fmla="*/ 0 w 602653"/>
                <a:gd name="connsiteY169" fmla="*/ 11878 h 513787"/>
                <a:gd name="connsiteX170" fmla="*/ 11895 w 602653"/>
                <a:gd name="connsiteY170" fmla="*/ 0 h 51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02653" h="513787">
                  <a:moveTo>
                    <a:pt x="450223" y="470824"/>
                  </a:moveTo>
                  <a:lnTo>
                    <a:pt x="450223" y="484218"/>
                  </a:lnTo>
                  <a:lnTo>
                    <a:pt x="491727" y="484218"/>
                  </a:lnTo>
                  <a:lnTo>
                    <a:pt x="491727" y="470824"/>
                  </a:lnTo>
                  <a:close/>
                  <a:moveTo>
                    <a:pt x="145266" y="444288"/>
                  </a:moveTo>
                  <a:lnTo>
                    <a:pt x="140964" y="480175"/>
                  </a:lnTo>
                  <a:lnTo>
                    <a:pt x="162475" y="482702"/>
                  </a:lnTo>
                  <a:lnTo>
                    <a:pt x="166777" y="446815"/>
                  </a:lnTo>
                  <a:close/>
                  <a:moveTo>
                    <a:pt x="450223" y="422807"/>
                  </a:moveTo>
                  <a:lnTo>
                    <a:pt x="450223" y="447321"/>
                  </a:lnTo>
                  <a:lnTo>
                    <a:pt x="491727" y="447321"/>
                  </a:lnTo>
                  <a:lnTo>
                    <a:pt x="491727" y="422807"/>
                  </a:lnTo>
                  <a:close/>
                  <a:moveTo>
                    <a:pt x="23536" y="422807"/>
                  </a:moveTo>
                  <a:lnTo>
                    <a:pt x="23536" y="484218"/>
                  </a:lnTo>
                  <a:lnTo>
                    <a:pt x="110341" y="484218"/>
                  </a:lnTo>
                  <a:lnTo>
                    <a:pt x="110341" y="422807"/>
                  </a:lnTo>
                  <a:close/>
                  <a:moveTo>
                    <a:pt x="150327" y="403852"/>
                  </a:moveTo>
                  <a:lnTo>
                    <a:pt x="148809" y="415478"/>
                  </a:lnTo>
                  <a:lnTo>
                    <a:pt x="148303" y="420785"/>
                  </a:lnTo>
                  <a:lnTo>
                    <a:pt x="169814" y="423312"/>
                  </a:lnTo>
                  <a:lnTo>
                    <a:pt x="170320" y="418005"/>
                  </a:lnTo>
                  <a:lnTo>
                    <a:pt x="171839" y="406380"/>
                  </a:lnTo>
                  <a:close/>
                  <a:moveTo>
                    <a:pt x="450223" y="377822"/>
                  </a:moveTo>
                  <a:lnTo>
                    <a:pt x="450223" y="399303"/>
                  </a:lnTo>
                  <a:lnTo>
                    <a:pt x="491727" y="399303"/>
                  </a:lnTo>
                  <a:lnTo>
                    <a:pt x="491727" y="377822"/>
                  </a:lnTo>
                  <a:close/>
                  <a:moveTo>
                    <a:pt x="23536" y="365438"/>
                  </a:moveTo>
                  <a:lnTo>
                    <a:pt x="23536" y="399303"/>
                  </a:lnTo>
                  <a:lnTo>
                    <a:pt x="110341" y="399303"/>
                  </a:lnTo>
                  <a:lnTo>
                    <a:pt x="110341" y="365438"/>
                  </a:lnTo>
                  <a:close/>
                  <a:moveTo>
                    <a:pt x="156401" y="354319"/>
                  </a:moveTo>
                  <a:lnTo>
                    <a:pt x="153111" y="380349"/>
                  </a:lnTo>
                  <a:lnTo>
                    <a:pt x="174623" y="383129"/>
                  </a:lnTo>
                  <a:lnTo>
                    <a:pt x="177913" y="356846"/>
                  </a:lnTo>
                  <a:close/>
                  <a:moveTo>
                    <a:pt x="161210" y="313883"/>
                  </a:moveTo>
                  <a:lnTo>
                    <a:pt x="159185" y="330815"/>
                  </a:lnTo>
                  <a:lnTo>
                    <a:pt x="180697" y="333343"/>
                  </a:lnTo>
                  <a:lnTo>
                    <a:pt x="182721" y="316410"/>
                  </a:lnTo>
                  <a:close/>
                  <a:moveTo>
                    <a:pt x="545893" y="311881"/>
                  </a:moveTo>
                  <a:cubicBezTo>
                    <a:pt x="552482" y="311123"/>
                    <a:pt x="558310" y="315923"/>
                    <a:pt x="559070" y="322239"/>
                  </a:cubicBezTo>
                  <a:lnTo>
                    <a:pt x="573007" y="442998"/>
                  </a:lnTo>
                  <a:cubicBezTo>
                    <a:pt x="573767" y="449314"/>
                    <a:pt x="568952" y="455125"/>
                    <a:pt x="562618" y="455882"/>
                  </a:cubicBezTo>
                  <a:cubicBezTo>
                    <a:pt x="562111" y="456135"/>
                    <a:pt x="561604" y="456135"/>
                    <a:pt x="561097" y="456135"/>
                  </a:cubicBezTo>
                  <a:cubicBezTo>
                    <a:pt x="555269" y="456135"/>
                    <a:pt x="550201" y="451588"/>
                    <a:pt x="549441" y="445524"/>
                  </a:cubicBezTo>
                  <a:lnTo>
                    <a:pt x="535504" y="325018"/>
                  </a:lnTo>
                  <a:cubicBezTo>
                    <a:pt x="534744" y="318450"/>
                    <a:pt x="539305" y="312639"/>
                    <a:pt x="545893" y="311881"/>
                  </a:cubicBezTo>
                  <a:close/>
                  <a:moveTo>
                    <a:pt x="23536" y="294423"/>
                  </a:moveTo>
                  <a:lnTo>
                    <a:pt x="23536" y="341682"/>
                  </a:lnTo>
                  <a:lnTo>
                    <a:pt x="110341" y="341682"/>
                  </a:lnTo>
                  <a:lnTo>
                    <a:pt x="110341" y="294423"/>
                  </a:lnTo>
                  <a:close/>
                  <a:moveTo>
                    <a:pt x="407453" y="265107"/>
                  </a:moveTo>
                  <a:cubicBezTo>
                    <a:pt x="406441" y="265360"/>
                    <a:pt x="405428" y="265612"/>
                    <a:pt x="404416" y="265612"/>
                  </a:cubicBezTo>
                  <a:lnTo>
                    <a:pt x="342412" y="265612"/>
                  </a:lnTo>
                  <a:cubicBezTo>
                    <a:pt x="341906" y="265612"/>
                    <a:pt x="341400" y="265360"/>
                    <a:pt x="340894" y="265360"/>
                  </a:cubicBezTo>
                  <a:lnTo>
                    <a:pt x="340894" y="484218"/>
                  </a:lnTo>
                  <a:lnTo>
                    <a:pt x="407453" y="484218"/>
                  </a:lnTo>
                  <a:close/>
                  <a:moveTo>
                    <a:pt x="167283" y="264349"/>
                  </a:moveTo>
                  <a:lnTo>
                    <a:pt x="163993" y="290379"/>
                  </a:lnTo>
                  <a:lnTo>
                    <a:pt x="185505" y="293159"/>
                  </a:lnTo>
                  <a:lnTo>
                    <a:pt x="188795" y="266876"/>
                  </a:lnTo>
                  <a:close/>
                  <a:moveTo>
                    <a:pt x="23536" y="236802"/>
                  </a:moveTo>
                  <a:lnTo>
                    <a:pt x="23536" y="270920"/>
                  </a:lnTo>
                  <a:lnTo>
                    <a:pt x="110341" y="270920"/>
                  </a:lnTo>
                  <a:lnTo>
                    <a:pt x="110341" y="236802"/>
                  </a:lnTo>
                  <a:close/>
                  <a:moveTo>
                    <a:pt x="172092" y="223913"/>
                  </a:moveTo>
                  <a:lnTo>
                    <a:pt x="171586" y="229220"/>
                  </a:lnTo>
                  <a:lnTo>
                    <a:pt x="170067" y="240845"/>
                  </a:lnTo>
                  <a:lnTo>
                    <a:pt x="191579" y="243373"/>
                  </a:lnTo>
                  <a:lnTo>
                    <a:pt x="193097" y="231747"/>
                  </a:lnTo>
                  <a:lnTo>
                    <a:pt x="193603" y="226440"/>
                  </a:lnTo>
                  <a:close/>
                  <a:moveTo>
                    <a:pt x="354307" y="222649"/>
                  </a:moveTo>
                  <a:lnTo>
                    <a:pt x="354307" y="242109"/>
                  </a:lnTo>
                  <a:lnTo>
                    <a:pt x="392774" y="242109"/>
                  </a:lnTo>
                  <a:lnTo>
                    <a:pt x="392774" y="222649"/>
                  </a:lnTo>
                  <a:close/>
                  <a:moveTo>
                    <a:pt x="547404" y="203948"/>
                  </a:moveTo>
                  <a:lnTo>
                    <a:pt x="516529" y="207233"/>
                  </a:lnTo>
                  <a:lnTo>
                    <a:pt x="546898" y="489020"/>
                  </a:lnTo>
                  <a:lnTo>
                    <a:pt x="577773" y="485735"/>
                  </a:lnTo>
                  <a:close/>
                  <a:moveTo>
                    <a:pt x="340894" y="182972"/>
                  </a:moveTo>
                  <a:lnTo>
                    <a:pt x="340894" y="199146"/>
                  </a:lnTo>
                  <a:cubicBezTo>
                    <a:pt x="341400" y="199146"/>
                    <a:pt x="341906" y="198893"/>
                    <a:pt x="342412" y="198893"/>
                  </a:cubicBezTo>
                  <a:lnTo>
                    <a:pt x="404416" y="198893"/>
                  </a:lnTo>
                  <a:cubicBezTo>
                    <a:pt x="405428" y="198893"/>
                    <a:pt x="406441" y="199399"/>
                    <a:pt x="407453" y="199651"/>
                  </a:cubicBezTo>
                  <a:lnTo>
                    <a:pt x="407453" y="182972"/>
                  </a:lnTo>
                  <a:close/>
                  <a:moveTo>
                    <a:pt x="23536" y="166039"/>
                  </a:moveTo>
                  <a:lnTo>
                    <a:pt x="23536" y="213299"/>
                  </a:lnTo>
                  <a:lnTo>
                    <a:pt x="110341" y="213299"/>
                  </a:lnTo>
                  <a:lnTo>
                    <a:pt x="110341" y="166039"/>
                  </a:lnTo>
                  <a:close/>
                  <a:moveTo>
                    <a:pt x="179431" y="164523"/>
                  </a:moveTo>
                  <a:lnTo>
                    <a:pt x="174876" y="200410"/>
                  </a:lnTo>
                  <a:lnTo>
                    <a:pt x="196387" y="202937"/>
                  </a:lnTo>
                  <a:lnTo>
                    <a:pt x="200943" y="167050"/>
                  </a:lnTo>
                  <a:close/>
                  <a:moveTo>
                    <a:pt x="450223" y="108418"/>
                  </a:moveTo>
                  <a:lnTo>
                    <a:pt x="450223" y="354319"/>
                  </a:lnTo>
                  <a:lnTo>
                    <a:pt x="491727" y="354319"/>
                  </a:lnTo>
                  <a:lnTo>
                    <a:pt x="491727" y="108418"/>
                  </a:lnTo>
                  <a:close/>
                  <a:moveTo>
                    <a:pt x="23536" y="108418"/>
                  </a:moveTo>
                  <a:lnTo>
                    <a:pt x="23536" y="142536"/>
                  </a:lnTo>
                  <a:lnTo>
                    <a:pt x="110341" y="142536"/>
                  </a:lnTo>
                  <a:lnTo>
                    <a:pt x="110341" y="108418"/>
                  </a:lnTo>
                  <a:close/>
                  <a:moveTo>
                    <a:pt x="225744" y="73795"/>
                  </a:moveTo>
                  <a:lnTo>
                    <a:pt x="225744" y="484218"/>
                  </a:lnTo>
                  <a:lnTo>
                    <a:pt x="317358" y="484218"/>
                  </a:lnTo>
                  <a:lnTo>
                    <a:pt x="317358" y="171346"/>
                  </a:lnTo>
                  <a:lnTo>
                    <a:pt x="317358" y="73795"/>
                  </a:lnTo>
                  <a:close/>
                  <a:moveTo>
                    <a:pt x="23536" y="23503"/>
                  </a:moveTo>
                  <a:lnTo>
                    <a:pt x="23536" y="84915"/>
                  </a:lnTo>
                  <a:lnTo>
                    <a:pt x="110341" y="84915"/>
                  </a:lnTo>
                  <a:lnTo>
                    <a:pt x="110341" y="23503"/>
                  </a:lnTo>
                  <a:close/>
                  <a:moveTo>
                    <a:pt x="11895" y="0"/>
                  </a:moveTo>
                  <a:lnTo>
                    <a:pt x="122236" y="0"/>
                  </a:lnTo>
                  <a:cubicBezTo>
                    <a:pt x="128816" y="0"/>
                    <a:pt x="134130" y="5307"/>
                    <a:pt x="134130" y="11878"/>
                  </a:cubicBezTo>
                  <a:lnTo>
                    <a:pt x="134130" y="96793"/>
                  </a:lnTo>
                  <a:lnTo>
                    <a:pt x="134130" y="154161"/>
                  </a:lnTo>
                  <a:lnTo>
                    <a:pt x="134130" y="225177"/>
                  </a:lnTo>
                  <a:lnTo>
                    <a:pt x="134130" y="282798"/>
                  </a:lnTo>
                  <a:lnTo>
                    <a:pt x="134130" y="339661"/>
                  </a:lnTo>
                  <a:lnTo>
                    <a:pt x="139192" y="299225"/>
                  </a:lnTo>
                  <a:lnTo>
                    <a:pt x="148809" y="219617"/>
                  </a:lnTo>
                  <a:lnTo>
                    <a:pt x="150074" y="209255"/>
                  </a:lnTo>
                  <a:lnTo>
                    <a:pt x="157413" y="149865"/>
                  </a:lnTo>
                  <a:cubicBezTo>
                    <a:pt x="157667" y="146832"/>
                    <a:pt x="159185" y="144052"/>
                    <a:pt x="161716" y="142031"/>
                  </a:cubicBezTo>
                  <a:cubicBezTo>
                    <a:pt x="164247" y="140009"/>
                    <a:pt x="167283" y="139251"/>
                    <a:pt x="170573" y="139503"/>
                  </a:cubicBezTo>
                  <a:lnTo>
                    <a:pt x="202208" y="143547"/>
                  </a:lnTo>
                  <a:lnTo>
                    <a:pt x="202208" y="61917"/>
                  </a:lnTo>
                  <a:cubicBezTo>
                    <a:pt x="202208" y="55599"/>
                    <a:pt x="207523" y="50292"/>
                    <a:pt x="214103" y="50292"/>
                  </a:cubicBezTo>
                  <a:lnTo>
                    <a:pt x="328999" y="50292"/>
                  </a:lnTo>
                  <a:cubicBezTo>
                    <a:pt x="335579" y="50292"/>
                    <a:pt x="340894" y="55599"/>
                    <a:pt x="340894" y="61917"/>
                  </a:cubicBezTo>
                  <a:lnTo>
                    <a:pt x="340894" y="159468"/>
                  </a:lnTo>
                  <a:lnTo>
                    <a:pt x="419348" y="159468"/>
                  </a:lnTo>
                  <a:cubicBezTo>
                    <a:pt x="422131" y="159468"/>
                    <a:pt x="424662" y="160479"/>
                    <a:pt x="426687" y="162248"/>
                  </a:cubicBezTo>
                  <a:lnTo>
                    <a:pt x="426687" y="96793"/>
                  </a:lnTo>
                  <a:cubicBezTo>
                    <a:pt x="426687" y="90222"/>
                    <a:pt x="432001" y="84915"/>
                    <a:pt x="438581" y="84915"/>
                  </a:cubicBezTo>
                  <a:lnTo>
                    <a:pt x="503622" y="84915"/>
                  </a:lnTo>
                  <a:cubicBezTo>
                    <a:pt x="509949" y="84915"/>
                    <a:pt x="515263" y="90222"/>
                    <a:pt x="515263" y="96793"/>
                  </a:cubicBezTo>
                  <a:lnTo>
                    <a:pt x="515263" y="183730"/>
                  </a:lnTo>
                  <a:lnTo>
                    <a:pt x="556515" y="179181"/>
                  </a:lnTo>
                  <a:cubicBezTo>
                    <a:pt x="563095" y="178423"/>
                    <a:pt x="568916" y="183224"/>
                    <a:pt x="569675" y="189795"/>
                  </a:cubicBezTo>
                  <a:lnTo>
                    <a:pt x="602575" y="494833"/>
                  </a:lnTo>
                  <a:cubicBezTo>
                    <a:pt x="603334" y="501404"/>
                    <a:pt x="598526" y="507216"/>
                    <a:pt x="592199" y="507974"/>
                  </a:cubicBezTo>
                  <a:lnTo>
                    <a:pt x="537787" y="513787"/>
                  </a:lnTo>
                  <a:cubicBezTo>
                    <a:pt x="537281" y="513787"/>
                    <a:pt x="537028" y="513787"/>
                    <a:pt x="536522" y="513787"/>
                  </a:cubicBezTo>
                  <a:cubicBezTo>
                    <a:pt x="530448" y="513787"/>
                    <a:pt x="525386" y="509491"/>
                    <a:pt x="524880" y="503425"/>
                  </a:cubicBezTo>
                  <a:lnTo>
                    <a:pt x="515263" y="416236"/>
                  </a:lnTo>
                  <a:lnTo>
                    <a:pt x="515263" y="495844"/>
                  </a:lnTo>
                  <a:cubicBezTo>
                    <a:pt x="515263" y="502415"/>
                    <a:pt x="509949" y="507722"/>
                    <a:pt x="503622" y="507722"/>
                  </a:cubicBezTo>
                  <a:lnTo>
                    <a:pt x="438581" y="507722"/>
                  </a:lnTo>
                  <a:cubicBezTo>
                    <a:pt x="434532" y="507722"/>
                    <a:pt x="430989" y="505700"/>
                    <a:pt x="428964" y="502415"/>
                  </a:cubicBezTo>
                  <a:cubicBezTo>
                    <a:pt x="426687" y="505700"/>
                    <a:pt x="423397" y="507722"/>
                    <a:pt x="419348" y="507722"/>
                  </a:cubicBezTo>
                  <a:lnTo>
                    <a:pt x="328999" y="507722"/>
                  </a:lnTo>
                  <a:lnTo>
                    <a:pt x="214103" y="507722"/>
                  </a:lnTo>
                  <a:cubicBezTo>
                    <a:pt x="207523" y="507722"/>
                    <a:pt x="202208" y="502415"/>
                    <a:pt x="202208" y="495844"/>
                  </a:cubicBezTo>
                  <a:lnTo>
                    <a:pt x="202208" y="352044"/>
                  </a:lnTo>
                  <a:lnTo>
                    <a:pt x="193097" y="427608"/>
                  </a:lnTo>
                  <a:lnTo>
                    <a:pt x="191832" y="437970"/>
                  </a:lnTo>
                  <a:lnTo>
                    <a:pt x="184493" y="497360"/>
                  </a:lnTo>
                  <a:cubicBezTo>
                    <a:pt x="184240" y="500393"/>
                    <a:pt x="182468" y="503425"/>
                    <a:pt x="180190" y="505195"/>
                  </a:cubicBezTo>
                  <a:cubicBezTo>
                    <a:pt x="177913" y="506964"/>
                    <a:pt x="175382" y="507722"/>
                    <a:pt x="172851" y="507722"/>
                  </a:cubicBezTo>
                  <a:cubicBezTo>
                    <a:pt x="172345" y="507722"/>
                    <a:pt x="171839" y="507722"/>
                    <a:pt x="171333" y="507722"/>
                  </a:cubicBezTo>
                  <a:lnTo>
                    <a:pt x="131600" y="502920"/>
                  </a:lnTo>
                  <a:cubicBezTo>
                    <a:pt x="129322" y="505700"/>
                    <a:pt x="126032" y="507722"/>
                    <a:pt x="122236" y="507722"/>
                  </a:cubicBezTo>
                  <a:lnTo>
                    <a:pt x="11895" y="507722"/>
                  </a:lnTo>
                  <a:cubicBezTo>
                    <a:pt x="5315" y="507722"/>
                    <a:pt x="0" y="502415"/>
                    <a:pt x="0" y="496096"/>
                  </a:cubicBezTo>
                  <a:lnTo>
                    <a:pt x="0" y="411181"/>
                  </a:lnTo>
                  <a:lnTo>
                    <a:pt x="0" y="353560"/>
                  </a:lnTo>
                  <a:lnTo>
                    <a:pt x="0" y="282798"/>
                  </a:lnTo>
                  <a:lnTo>
                    <a:pt x="0" y="225177"/>
                  </a:lnTo>
                  <a:lnTo>
                    <a:pt x="0" y="154161"/>
                  </a:lnTo>
                  <a:lnTo>
                    <a:pt x="0" y="96793"/>
                  </a:lnTo>
                  <a:lnTo>
                    <a:pt x="0" y="11878"/>
                  </a:lnTo>
                  <a:cubicBezTo>
                    <a:pt x="0" y="5307"/>
                    <a:pt x="5315" y="0"/>
                    <a:pt x="11895" y="0"/>
                  </a:cubicBezTo>
                  <a:close/>
                </a:path>
              </a:pathLst>
            </a:custGeom>
            <a:solidFill>
              <a:srgbClr val="D52739"/>
            </a:solidFill>
            <a:ln>
              <a:noFill/>
            </a:ln>
          </p:spPr>
        </p:sp>
      </p:grpSp>
      <p:pic>
        <p:nvPicPr>
          <p:cNvPr id="10" name="图片 10" descr="eceecafa7c98ccb66d59b9892239fbf"/>
          <p:cNvPicPr>
            <a:picLocks noChangeAspect="1"/>
          </p:cNvPicPr>
          <p:nvPr>
            <p:custDataLst>
              <p:tags r:id="rId2"/>
            </p:custDataLst>
          </p:nvPr>
        </p:nvPicPr>
        <p:blipFill>
          <a:blip r:embed="rId5" cstate="print"/>
          <a:stretch>
            <a:fillRect/>
          </a:stretch>
        </p:blipFill>
        <p:spPr>
          <a:xfrm>
            <a:off x="162560" y="1475740"/>
            <a:ext cx="8448040" cy="4755515"/>
          </a:xfrm>
          <a:prstGeom prst="rect">
            <a:avLst/>
          </a:prstGeom>
        </p:spPr>
      </p:pic>
      <p:sp>
        <p:nvSpPr>
          <p:cNvPr id="161" name="文本框 160"/>
          <p:cNvSpPr txBox="1"/>
          <p:nvPr/>
        </p:nvSpPr>
        <p:spPr>
          <a:xfrm>
            <a:off x="8761730" y="1475740"/>
            <a:ext cx="3347085" cy="4707890"/>
          </a:xfrm>
          <a:prstGeom prst="rect">
            <a:avLst/>
          </a:prstGeom>
          <a:noFill/>
        </p:spPr>
        <p:txBody>
          <a:bodyPr wrap="square" rtlCol="0">
            <a:spAutoFit/>
          </a:bodyPr>
          <a:lstStyle/>
          <a:p>
            <a:pPr fontAlgn="auto">
              <a:lnSpc>
                <a:spcPct val="150000"/>
              </a:lnSpc>
            </a:pPr>
            <a:r>
              <a:rPr lang="en-US" altLang="zh-CN" sz="2000" dirty="0">
                <a:ln w="9525">
                  <a:solidFill>
                    <a:srgbClr val="355678"/>
                  </a:solidFill>
                  <a:prstDash val="solid"/>
                </a:ln>
                <a:solidFill>
                  <a:srgbClr val="355678"/>
                </a:solidFill>
                <a:latin typeface="仿宋" panose="02010609060101010101" charset="-122"/>
                <a:ea typeface="仿宋" panose="02010609060101010101" charset="-122"/>
                <a:cs typeface="阿里巴巴普惠体 R" panose="00020600040101010101" pitchFamily="18" charset="-122"/>
              </a:rPr>
              <a:t>大数据展示数据：通过与门禁、借还等系统对接，进行大数据实时展示，使图书馆服务更完善，通过借阅排行与借还系统的数据可清晰地揭示馆内借阅动态，增强与读者之间的透明化互动，图书馆可根据数据进行挑选图书，作为当日推荐，提高资源利用率</a:t>
            </a:r>
            <a:r>
              <a:rPr lang="zh-CN" altLang="en-US" sz="2000" dirty="0">
                <a:ln w="9525">
                  <a:solidFill>
                    <a:srgbClr val="355678"/>
                  </a:solidFill>
                  <a:prstDash val="solid"/>
                </a:ln>
                <a:solidFill>
                  <a:srgbClr val="355678"/>
                </a:solidFill>
                <a:latin typeface="仿宋" panose="02010609060101010101" charset="-122"/>
                <a:ea typeface="仿宋" panose="02010609060101010101" charset="-122"/>
                <a:cs typeface="阿里巴巴普惠体 R" panose="00020600040101010101" pitchFamily="18" charset="-122"/>
              </a:rPr>
              <a:t>。</a:t>
            </a:r>
          </a:p>
        </p:txBody>
      </p:sp>
    </p:spTree>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strVal val="(6*min(max(#ppt_w*#ppt_h,.3),1)-7.4)/-.7*#ppt_w"/>
                                          </p:val>
                                        </p:tav>
                                        <p:tav tm="100000">
                                          <p:val>
                                            <p:strVal val="#ppt_w"/>
                                          </p:val>
                                        </p:tav>
                                      </p:tavLst>
                                    </p:anim>
                                    <p:anim calcmode="lin" valueType="num">
                                      <p:cBhvr>
                                        <p:cTn id="8" dur="750" fill="hold"/>
                                        <p:tgtEl>
                                          <p:spTgt spid="3"/>
                                        </p:tgtEl>
                                        <p:attrNameLst>
                                          <p:attrName>ppt_h</p:attrName>
                                        </p:attrNameLst>
                                      </p:cBhvr>
                                      <p:tavLst>
                                        <p:tav tm="0">
                                          <p:val>
                                            <p:strVal val="(6*min(max(#ppt_w*#ppt_h,.3),1)-7.4)/-.7*#ppt_h"/>
                                          </p:val>
                                        </p:tav>
                                        <p:tav tm="100000">
                                          <p:val>
                                            <p:strVal val="#ppt_h"/>
                                          </p:val>
                                        </p:tav>
                                      </p:tavLst>
                                    </p:anim>
                                    <p:anim calcmode="lin" valueType="num">
                                      <p:cBhvr>
                                        <p:cTn id="9" dur="750" fill="hold"/>
                                        <p:tgtEl>
                                          <p:spTgt spid="3"/>
                                        </p:tgtEl>
                                        <p:attrNameLst>
                                          <p:attrName>ppt_x</p:attrName>
                                        </p:attrNameLst>
                                      </p:cBhvr>
                                      <p:tavLst>
                                        <p:tav tm="0">
                                          <p:val>
                                            <p:fltVal val="0.5"/>
                                          </p:val>
                                        </p:tav>
                                        <p:tav tm="100000">
                                          <p:val>
                                            <p:strVal val="#ppt_x"/>
                                          </p:val>
                                        </p:tav>
                                      </p:tavLst>
                                    </p:anim>
                                    <p:anim calcmode="lin" valueType="num">
                                      <p:cBhvr>
                                        <p:cTn id="10" dur="75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75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1"/>
                                        </p:tgtEl>
                                        <p:attrNameLst>
                                          <p:attrName>style.visibility</p:attrName>
                                        </p:attrNameLst>
                                      </p:cBhvr>
                                      <p:to>
                                        <p:strVal val="visible"/>
                                      </p:to>
                                    </p:set>
                                    <p:anim calcmode="lin" valueType="num">
                                      <p:cBhvr additive="base">
                                        <p:cTn id="25" dur="500" fill="hold"/>
                                        <p:tgtEl>
                                          <p:spTgt spid="161"/>
                                        </p:tgtEl>
                                        <p:attrNameLst>
                                          <p:attrName>ppt_x</p:attrName>
                                        </p:attrNameLst>
                                      </p:cBhvr>
                                      <p:tavLst>
                                        <p:tav tm="0">
                                          <p:val>
                                            <p:strVal val="#ppt_x"/>
                                          </p:val>
                                        </p:tav>
                                        <p:tav tm="100000">
                                          <p:val>
                                            <p:strVal val="#ppt_x"/>
                                          </p:val>
                                        </p:tav>
                                      </p:tavLst>
                                    </p:anim>
                                    <p:anim calcmode="lin" valueType="num">
                                      <p:cBhvr additive="base">
                                        <p:cTn id="26" dur="500" fill="hold"/>
                                        <p:tgtEl>
                                          <p:spTgt spid="1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6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540" y="1548963"/>
            <a:ext cx="12192000" cy="4562123"/>
          </a:xfrm>
          <a:prstGeom prst="rect">
            <a:avLst/>
          </a:prstGeom>
          <a:solidFill>
            <a:srgbClr val="F2F2F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31" name="任意多边形: 形状 30"/>
          <p:cNvSpPr/>
          <p:nvPr/>
        </p:nvSpPr>
        <p:spPr>
          <a:xfrm rot="5400000" flipH="1">
            <a:off x="116923" y="2881"/>
            <a:ext cx="1231152" cy="1460341"/>
          </a:xfrm>
          <a:custGeom>
            <a:avLst/>
            <a:gdLst>
              <a:gd name="connsiteX0" fmla="*/ 1231152 w 1231152"/>
              <a:gd name="connsiteY0" fmla="*/ 1460341 h 1460341"/>
              <a:gd name="connsiteX1" fmla="*/ 1231152 w 1231152"/>
              <a:gd name="connsiteY1" fmla="*/ 220553 h 1460341"/>
              <a:gd name="connsiteX2" fmla="*/ 1036969 w 1231152"/>
              <a:gd name="connsiteY2" fmla="*/ 35261 h 1460341"/>
              <a:gd name="connsiteX3" fmla="*/ 858134 w 1231152"/>
              <a:gd name="connsiteY3" fmla="*/ 35261 h 1460341"/>
              <a:gd name="connsiteX4" fmla="*/ 36953 w 1231152"/>
              <a:gd name="connsiteY4" fmla="*/ 818839 h 1460341"/>
              <a:gd name="connsiteX5" fmla="*/ 36953 w 1231152"/>
              <a:gd name="connsiteY5" fmla="*/ 989485 h 1460341"/>
              <a:gd name="connsiteX6" fmla="*/ 530406 w 1231152"/>
              <a:gd name="connsiteY6" fmla="*/ 1460341 h 146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152" h="1460341">
                <a:moveTo>
                  <a:pt x="1231152" y="1460341"/>
                </a:moveTo>
                <a:lnTo>
                  <a:pt x="1231152" y="220553"/>
                </a:lnTo>
                <a:lnTo>
                  <a:pt x="1036969" y="35261"/>
                </a:lnTo>
                <a:cubicBezTo>
                  <a:pt x="987698" y="-11754"/>
                  <a:pt x="907405" y="-11754"/>
                  <a:pt x="858134" y="35261"/>
                </a:cubicBezTo>
                <a:lnTo>
                  <a:pt x="36953" y="818839"/>
                </a:lnTo>
                <a:cubicBezTo>
                  <a:pt x="-12318" y="865854"/>
                  <a:pt x="-12318" y="942470"/>
                  <a:pt x="36953" y="989485"/>
                </a:cubicBezTo>
                <a:lnTo>
                  <a:pt x="530406" y="1460341"/>
                </a:lnTo>
                <a:close/>
              </a:path>
            </a:pathLst>
          </a:custGeom>
          <a:gradFill>
            <a:gsLst>
              <a:gs pos="1000">
                <a:srgbClr val="7F9CB9"/>
              </a:gs>
              <a:gs pos="100000">
                <a:srgbClr val="355678"/>
              </a:gs>
            </a:gsLst>
            <a:lin ang="5400000" scaled="1"/>
          </a:gradFill>
          <a:ln w="45692" cap="flat">
            <a:noFill/>
            <a:prstDash val="solid"/>
            <a:miter/>
          </a:ln>
        </p:spPr>
        <p:txBody>
          <a:bodyPr rtlCol="0" anchor="ctr"/>
          <a:lstStyle/>
          <a:p>
            <a:endParaRPr lang="zh-CN" altLang="en-US">
              <a:noFill/>
            </a:endParaRPr>
          </a:p>
        </p:txBody>
      </p:sp>
      <p:sp>
        <p:nvSpPr>
          <p:cNvPr id="4" name="文本框 3"/>
          <p:cNvSpPr txBox="1"/>
          <p:nvPr/>
        </p:nvSpPr>
        <p:spPr>
          <a:xfrm>
            <a:off x="1624965" y="248920"/>
            <a:ext cx="6052185" cy="521970"/>
          </a:xfrm>
          <a:prstGeom prst="rect">
            <a:avLst/>
          </a:prstGeom>
          <a:noFill/>
        </p:spPr>
        <p:txBody>
          <a:bodyPr wrap="square" rtlCol="0">
            <a:spAutoFit/>
          </a:bodyPr>
          <a:lstStyle/>
          <a:p>
            <a:r>
              <a:rPr lang="zh-CN" altLang="en-US" sz="2800" b="1" spc="150" dirty="0">
                <a:solidFill>
                  <a:srgbClr val="D52739"/>
                </a:solidFill>
                <a:latin typeface="字酷堂清楷体"/>
              </a:rPr>
              <a:t>大数据展示</a:t>
            </a:r>
          </a:p>
        </p:txBody>
      </p:sp>
      <p:grpSp>
        <p:nvGrpSpPr>
          <p:cNvPr id="3" name="组合 2"/>
          <p:cNvGrpSpPr/>
          <p:nvPr/>
        </p:nvGrpSpPr>
        <p:grpSpPr>
          <a:xfrm>
            <a:off x="162619" y="39664"/>
            <a:ext cx="900000" cy="900000"/>
            <a:chOff x="5610000" y="2943000"/>
            <a:chExt cx="972000" cy="972000"/>
          </a:xfrm>
          <a:solidFill>
            <a:srgbClr val="D52739"/>
          </a:solidFill>
        </p:grpSpPr>
        <p:sp>
          <p:nvSpPr>
            <p:cNvPr id="2" name="椭圆 1"/>
            <p:cNvSpPr/>
            <p:nvPr/>
          </p:nvSpPr>
          <p:spPr>
            <a:xfrm>
              <a:off x="5610000" y="2943000"/>
              <a:ext cx="972000" cy="9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books-group_25777"/>
            <p:cNvSpPr>
              <a:spLocks noChangeAspect="1"/>
            </p:cNvSpPr>
            <p:nvPr/>
          </p:nvSpPr>
          <p:spPr bwMode="auto">
            <a:xfrm>
              <a:off x="5791158" y="3169109"/>
              <a:ext cx="609685" cy="519782"/>
            </a:xfrm>
            <a:custGeom>
              <a:avLst/>
              <a:gdLst>
                <a:gd name="connsiteX0" fmla="*/ 450223 w 602653"/>
                <a:gd name="connsiteY0" fmla="*/ 470824 h 513787"/>
                <a:gd name="connsiteX1" fmla="*/ 450223 w 602653"/>
                <a:gd name="connsiteY1" fmla="*/ 484218 h 513787"/>
                <a:gd name="connsiteX2" fmla="*/ 491727 w 602653"/>
                <a:gd name="connsiteY2" fmla="*/ 484218 h 513787"/>
                <a:gd name="connsiteX3" fmla="*/ 491727 w 602653"/>
                <a:gd name="connsiteY3" fmla="*/ 470824 h 513787"/>
                <a:gd name="connsiteX4" fmla="*/ 145266 w 602653"/>
                <a:gd name="connsiteY4" fmla="*/ 444288 h 513787"/>
                <a:gd name="connsiteX5" fmla="*/ 140964 w 602653"/>
                <a:gd name="connsiteY5" fmla="*/ 480175 h 513787"/>
                <a:gd name="connsiteX6" fmla="*/ 162475 w 602653"/>
                <a:gd name="connsiteY6" fmla="*/ 482702 h 513787"/>
                <a:gd name="connsiteX7" fmla="*/ 166777 w 602653"/>
                <a:gd name="connsiteY7" fmla="*/ 446815 h 513787"/>
                <a:gd name="connsiteX8" fmla="*/ 450223 w 602653"/>
                <a:gd name="connsiteY8" fmla="*/ 422807 h 513787"/>
                <a:gd name="connsiteX9" fmla="*/ 450223 w 602653"/>
                <a:gd name="connsiteY9" fmla="*/ 447321 h 513787"/>
                <a:gd name="connsiteX10" fmla="*/ 491727 w 602653"/>
                <a:gd name="connsiteY10" fmla="*/ 447321 h 513787"/>
                <a:gd name="connsiteX11" fmla="*/ 491727 w 602653"/>
                <a:gd name="connsiteY11" fmla="*/ 422807 h 513787"/>
                <a:gd name="connsiteX12" fmla="*/ 23536 w 602653"/>
                <a:gd name="connsiteY12" fmla="*/ 422807 h 513787"/>
                <a:gd name="connsiteX13" fmla="*/ 23536 w 602653"/>
                <a:gd name="connsiteY13" fmla="*/ 484218 h 513787"/>
                <a:gd name="connsiteX14" fmla="*/ 110341 w 602653"/>
                <a:gd name="connsiteY14" fmla="*/ 484218 h 513787"/>
                <a:gd name="connsiteX15" fmla="*/ 110341 w 602653"/>
                <a:gd name="connsiteY15" fmla="*/ 422807 h 513787"/>
                <a:gd name="connsiteX16" fmla="*/ 150327 w 602653"/>
                <a:gd name="connsiteY16" fmla="*/ 403852 h 513787"/>
                <a:gd name="connsiteX17" fmla="*/ 148809 w 602653"/>
                <a:gd name="connsiteY17" fmla="*/ 415478 h 513787"/>
                <a:gd name="connsiteX18" fmla="*/ 148303 w 602653"/>
                <a:gd name="connsiteY18" fmla="*/ 420785 h 513787"/>
                <a:gd name="connsiteX19" fmla="*/ 169814 w 602653"/>
                <a:gd name="connsiteY19" fmla="*/ 423312 h 513787"/>
                <a:gd name="connsiteX20" fmla="*/ 170320 w 602653"/>
                <a:gd name="connsiteY20" fmla="*/ 418005 h 513787"/>
                <a:gd name="connsiteX21" fmla="*/ 171839 w 602653"/>
                <a:gd name="connsiteY21" fmla="*/ 406380 h 513787"/>
                <a:gd name="connsiteX22" fmla="*/ 450223 w 602653"/>
                <a:gd name="connsiteY22" fmla="*/ 377822 h 513787"/>
                <a:gd name="connsiteX23" fmla="*/ 450223 w 602653"/>
                <a:gd name="connsiteY23" fmla="*/ 399303 h 513787"/>
                <a:gd name="connsiteX24" fmla="*/ 491727 w 602653"/>
                <a:gd name="connsiteY24" fmla="*/ 399303 h 513787"/>
                <a:gd name="connsiteX25" fmla="*/ 491727 w 602653"/>
                <a:gd name="connsiteY25" fmla="*/ 377822 h 513787"/>
                <a:gd name="connsiteX26" fmla="*/ 23536 w 602653"/>
                <a:gd name="connsiteY26" fmla="*/ 365438 h 513787"/>
                <a:gd name="connsiteX27" fmla="*/ 23536 w 602653"/>
                <a:gd name="connsiteY27" fmla="*/ 399303 h 513787"/>
                <a:gd name="connsiteX28" fmla="*/ 110341 w 602653"/>
                <a:gd name="connsiteY28" fmla="*/ 399303 h 513787"/>
                <a:gd name="connsiteX29" fmla="*/ 110341 w 602653"/>
                <a:gd name="connsiteY29" fmla="*/ 365438 h 513787"/>
                <a:gd name="connsiteX30" fmla="*/ 156401 w 602653"/>
                <a:gd name="connsiteY30" fmla="*/ 354319 h 513787"/>
                <a:gd name="connsiteX31" fmla="*/ 153111 w 602653"/>
                <a:gd name="connsiteY31" fmla="*/ 380349 h 513787"/>
                <a:gd name="connsiteX32" fmla="*/ 174623 w 602653"/>
                <a:gd name="connsiteY32" fmla="*/ 383129 h 513787"/>
                <a:gd name="connsiteX33" fmla="*/ 177913 w 602653"/>
                <a:gd name="connsiteY33" fmla="*/ 356846 h 513787"/>
                <a:gd name="connsiteX34" fmla="*/ 161210 w 602653"/>
                <a:gd name="connsiteY34" fmla="*/ 313883 h 513787"/>
                <a:gd name="connsiteX35" fmla="*/ 159185 w 602653"/>
                <a:gd name="connsiteY35" fmla="*/ 330815 h 513787"/>
                <a:gd name="connsiteX36" fmla="*/ 180697 w 602653"/>
                <a:gd name="connsiteY36" fmla="*/ 333343 h 513787"/>
                <a:gd name="connsiteX37" fmla="*/ 182721 w 602653"/>
                <a:gd name="connsiteY37" fmla="*/ 316410 h 513787"/>
                <a:gd name="connsiteX38" fmla="*/ 545893 w 602653"/>
                <a:gd name="connsiteY38" fmla="*/ 311881 h 513787"/>
                <a:gd name="connsiteX39" fmla="*/ 559070 w 602653"/>
                <a:gd name="connsiteY39" fmla="*/ 322239 h 513787"/>
                <a:gd name="connsiteX40" fmla="*/ 573007 w 602653"/>
                <a:gd name="connsiteY40" fmla="*/ 442998 h 513787"/>
                <a:gd name="connsiteX41" fmla="*/ 562618 w 602653"/>
                <a:gd name="connsiteY41" fmla="*/ 455882 h 513787"/>
                <a:gd name="connsiteX42" fmla="*/ 561097 w 602653"/>
                <a:gd name="connsiteY42" fmla="*/ 456135 h 513787"/>
                <a:gd name="connsiteX43" fmla="*/ 549441 w 602653"/>
                <a:gd name="connsiteY43" fmla="*/ 445524 h 513787"/>
                <a:gd name="connsiteX44" fmla="*/ 535504 w 602653"/>
                <a:gd name="connsiteY44" fmla="*/ 325018 h 513787"/>
                <a:gd name="connsiteX45" fmla="*/ 545893 w 602653"/>
                <a:gd name="connsiteY45" fmla="*/ 311881 h 513787"/>
                <a:gd name="connsiteX46" fmla="*/ 23536 w 602653"/>
                <a:gd name="connsiteY46" fmla="*/ 294423 h 513787"/>
                <a:gd name="connsiteX47" fmla="*/ 23536 w 602653"/>
                <a:gd name="connsiteY47" fmla="*/ 341682 h 513787"/>
                <a:gd name="connsiteX48" fmla="*/ 110341 w 602653"/>
                <a:gd name="connsiteY48" fmla="*/ 341682 h 513787"/>
                <a:gd name="connsiteX49" fmla="*/ 110341 w 602653"/>
                <a:gd name="connsiteY49" fmla="*/ 294423 h 513787"/>
                <a:gd name="connsiteX50" fmla="*/ 407453 w 602653"/>
                <a:gd name="connsiteY50" fmla="*/ 265107 h 513787"/>
                <a:gd name="connsiteX51" fmla="*/ 404416 w 602653"/>
                <a:gd name="connsiteY51" fmla="*/ 265612 h 513787"/>
                <a:gd name="connsiteX52" fmla="*/ 342412 w 602653"/>
                <a:gd name="connsiteY52" fmla="*/ 265612 h 513787"/>
                <a:gd name="connsiteX53" fmla="*/ 340894 w 602653"/>
                <a:gd name="connsiteY53" fmla="*/ 265360 h 513787"/>
                <a:gd name="connsiteX54" fmla="*/ 340894 w 602653"/>
                <a:gd name="connsiteY54" fmla="*/ 484218 h 513787"/>
                <a:gd name="connsiteX55" fmla="*/ 407453 w 602653"/>
                <a:gd name="connsiteY55" fmla="*/ 484218 h 513787"/>
                <a:gd name="connsiteX56" fmla="*/ 167283 w 602653"/>
                <a:gd name="connsiteY56" fmla="*/ 264349 h 513787"/>
                <a:gd name="connsiteX57" fmla="*/ 163993 w 602653"/>
                <a:gd name="connsiteY57" fmla="*/ 290379 h 513787"/>
                <a:gd name="connsiteX58" fmla="*/ 185505 w 602653"/>
                <a:gd name="connsiteY58" fmla="*/ 293159 h 513787"/>
                <a:gd name="connsiteX59" fmla="*/ 188795 w 602653"/>
                <a:gd name="connsiteY59" fmla="*/ 266876 h 513787"/>
                <a:gd name="connsiteX60" fmla="*/ 23536 w 602653"/>
                <a:gd name="connsiteY60" fmla="*/ 236802 h 513787"/>
                <a:gd name="connsiteX61" fmla="*/ 23536 w 602653"/>
                <a:gd name="connsiteY61" fmla="*/ 270920 h 513787"/>
                <a:gd name="connsiteX62" fmla="*/ 110341 w 602653"/>
                <a:gd name="connsiteY62" fmla="*/ 270920 h 513787"/>
                <a:gd name="connsiteX63" fmla="*/ 110341 w 602653"/>
                <a:gd name="connsiteY63" fmla="*/ 236802 h 513787"/>
                <a:gd name="connsiteX64" fmla="*/ 172092 w 602653"/>
                <a:gd name="connsiteY64" fmla="*/ 223913 h 513787"/>
                <a:gd name="connsiteX65" fmla="*/ 171586 w 602653"/>
                <a:gd name="connsiteY65" fmla="*/ 229220 h 513787"/>
                <a:gd name="connsiteX66" fmla="*/ 170067 w 602653"/>
                <a:gd name="connsiteY66" fmla="*/ 240845 h 513787"/>
                <a:gd name="connsiteX67" fmla="*/ 191579 w 602653"/>
                <a:gd name="connsiteY67" fmla="*/ 243373 h 513787"/>
                <a:gd name="connsiteX68" fmla="*/ 193097 w 602653"/>
                <a:gd name="connsiteY68" fmla="*/ 231747 h 513787"/>
                <a:gd name="connsiteX69" fmla="*/ 193603 w 602653"/>
                <a:gd name="connsiteY69" fmla="*/ 226440 h 513787"/>
                <a:gd name="connsiteX70" fmla="*/ 354307 w 602653"/>
                <a:gd name="connsiteY70" fmla="*/ 222649 h 513787"/>
                <a:gd name="connsiteX71" fmla="*/ 354307 w 602653"/>
                <a:gd name="connsiteY71" fmla="*/ 242109 h 513787"/>
                <a:gd name="connsiteX72" fmla="*/ 392774 w 602653"/>
                <a:gd name="connsiteY72" fmla="*/ 242109 h 513787"/>
                <a:gd name="connsiteX73" fmla="*/ 392774 w 602653"/>
                <a:gd name="connsiteY73" fmla="*/ 222649 h 513787"/>
                <a:gd name="connsiteX74" fmla="*/ 547404 w 602653"/>
                <a:gd name="connsiteY74" fmla="*/ 203948 h 513787"/>
                <a:gd name="connsiteX75" fmla="*/ 516529 w 602653"/>
                <a:gd name="connsiteY75" fmla="*/ 207233 h 513787"/>
                <a:gd name="connsiteX76" fmla="*/ 546898 w 602653"/>
                <a:gd name="connsiteY76" fmla="*/ 489020 h 513787"/>
                <a:gd name="connsiteX77" fmla="*/ 577773 w 602653"/>
                <a:gd name="connsiteY77" fmla="*/ 485735 h 513787"/>
                <a:gd name="connsiteX78" fmla="*/ 340894 w 602653"/>
                <a:gd name="connsiteY78" fmla="*/ 182972 h 513787"/>
                <a:gd name="connsiteX79" fmla="*/ 340894 w 602653"/>
                <a:gd name="connsiteY79" fmla="*/ 199146 h 513787"/>
                <a:gd name="connsiteX80" fmla="*/ 342412 w 602653"/>
                <a:gd name="connsiteY80" fmla="*/ 198893 h 513787"/>
                <a:gd name="connsiteX81" fmla="*/ 404416 w 602653"/>
                <a:gd name="connsiteY81" fmla="*/ 198893 h 513787"/>
                <a:gd name="connsiteX82" fmla="*/ 407453 w 602653"/>
                <a:gd name="connsiteY82" fmla="*/ 199651 h 513787"/>
                <a:gd name="connsiteX83" fmla="*/ 407453 w 602653"/>
                <a:gd name="connsiteY83" fmla="*/ 182972 h 513787"/>
                <a:gd name="connsiteX84" fmla="*/ 23536 w 602653"/>
                <a:gd name="connsiteY84" fmla="*/ 166039 h 513787"/>
                <a:gd name="connsiteX85" fmla="*/ 23536 w 602653"/>
                <a:gd name="connsiteY85" fmla="*/ 213299 h 513787"/>
                <a:gd name="connsiteX86" fmla="*/ 110341 w 602653"/>
                <a:gd name="connsiteY86" fmla="*/ 213299 h 513787"/>
                <a:gd name="connsiteX87" fmla="*/ 110341 w 602653"/>
                <a:gd name="connsiteY87" fmla="*/ 166039 h 513787"/>
                <a:gd name="connsiteX88" fmla="*/ 179431 w 602653"/>
                <a:gd name="connsiteY88" fmla="*/ 164523 h 513787"/>
                <a:gd name="connsiteX89" fmla="*/ 174876 w 602653"/>
                <a:gd name="connsiteY89" fmla="*/ 200410 h 513787"/>
                <a:gd name="connsiteX90" fmla="*/ 196387 w 602653"/>
                <a:gd name="connsiteY90" fmla="*/ 202937 h 513787"/>
                <a:gd name="connsiteX91" fmla="*/ 200943 w 602653"/>
                <a:gd name="connsiteY91" fmla="*/ 167050 h 513787"/>
                <a:gd name="connsiteX92" fmla="*/ 450223 w 602653"/>
                <a:gd name="connsiteY92" fmla="*/ 108418 h 513787"/>
                <a:gd name="connsiteX93" fmla="*/ 450223 w 602653"/>
                <a:gd name="connsiteY93" fmla="*/ 354319 h 513787"/>
                <a:gd name="connsiteX94" fmla="*/ 491727 w 602653"/>
                <a:gd name="connsiteY94" fmla="*/ 354319 h 513787"/>
                <a:gd name="connsiteX95" fmla="*/ 491727 w 602653"/>
                <a:gd name="connsiteY95" fmla="*/ 108418 h 513787"/>
                <a:gd name="connsiteX96" fmla="*/ 23536 w 602653"/>
                <a:gd name="connsiteY96" fmla="*/ 108418 h 513787"/>
                <a:gd name="connsiteX97" fmla="*/ 23536 w 602653"/>
                <a:gd name="connsiteY97" fmla="*/ 142536 h 513787"/>
                <a:gd name="connsiteX98" fmla="*/ 110341 w 602653"/>
                <a:gd name="connsiteY98" fmla="*/ 142536 h 513787"/>
                <a:gd name="connsiteX99" fmla="*/ 110341 w 602653"/>
                <a:gd name="connsiteY99" fmla="*/ 108418 h 513787"/>
                <a:gd name="connsiteX100" fmla="*/ 225744 w 602653"/>
                <a:gd name="connsiteY100" fmla="*/ 73795 h 513787"/>
                <a:gd name="connsiteX101" fmla="*/ 225744 w 602653"/>
                <a:gd name="connsiteY101" fmla="*/ 484218 h 513787"/>
                <a:gd name="connsiteX102" fmla="*/ 317358 w 602653"/>
                <a:gd name="connsiteY102" fmla="*/ 484218 h 513787"/>
                <a:gd name="connsiteX103" fmla="*/ 317358 w 602653"/>
                <a:gd name="connsiteY103" fmla="*/ 171346 h 513787"/>
                <a:gd name="connsiteX104" fmla="*/ 317358 w 602653"/>
                <a:gd name="connsiteY104" fmla="*/ 73795 h 513787"/>
                <a:gd name="connsiteX105" fmla="*/ 23536 w 602653"/>
                <a:gd name="connsiteY105" fmla="*/ 23503 h 513787"/>
                <a:gd name="connsiteX106" fmla="*/ 23536 w 602653"/>
                <a:gd name="connsiteY106" fmla="*/ 84915 h 513787"/>
                <a:gd name="connsiteX107" fmla="*/ 110341 w 602653"/>
                <a:gd name="connsiteY107" fmla="*/ 84915 h 513787"/>
                <a:gd name="connsiteX108" fmla="*/ 110341 w 602653"/>
                <a:gd name="connsiteY108" fmla="*/ 23503 h 513787"/>
                <a:gd name="connsiteX109" fmla="*/ 11895 w 602653"/>
                <a:gd name="connsiteY109" fmla="*/ 0 h 513787"/>
                <a:gd name="connsiteX110" fmla="*/ 122236 w 602653"/>
                <a:gd name="connsiteY110" fmla="*/ 0 h 513787"/>
                <a:gd name="connsiteX111" fmla="*/ 134130 w 602653"/>
                <a:gd name="connsiteY111" fmla="*/ 11878 h 513787"/>
                <a:gd name="connsiteX112" fmla="*/ 134130 w 602653"/>
                <a:gd name="connsiteY112" fmla="*/ 96793 h 513787"/>
                <a:gd name="connsiteX113" fmla="*/ 134130 w 602653"/>
                <a:gd name="connsiteY113" fmla="*/ 154161 h 513787"/>
                <a:gd name="connsiteX114" fmla="*/ 134130 w 602653"/>
                <a:gd name="connsiteY114" fmla="*/ 225177 h 513787"/>
                <a:gd name="connsiteX115" fmla="*/ 134130 w 602653"/>
                <a:gd name="connsiteY115" fmla="*/ 282798 h 513787"/>
                <a:gd name="connsiteX116" fmla="*/ 134130 w 602653"/>
                <a:gd name="connsiteY116" fmla="*/ 339661 h 513787"/>
                <a:gd name="connsiteX117" fmla="*/ 139192 w 602653"/>
                <a:gd name="connsiteY117" fmla="*/ 299225 h 513787"/>
                <a:gd name="connsiteX118" fmla="*/ 148809 w 602653"/>
                <a:gd name="connsiteY118" fmla="*/ 219617 h 513787"/>
                <a:gd name="connsiteX119" fmla="*/ 150074 w 602653"/>
                <a:gd name="connsiteY119" fmla="*/ 209255 h 513787"/>
                <a:gd name="connsiteX120" fmla="*/ 157413 w 602653"/>
                <a:gd name="connsiteY120" fmla="*/ 149865 h 513787"/>
                <a:gd name="connsiteX121" fmla="*/ 161716 w 602653"/>
                <a:gd name="connsiteY121" fmla="*/ 142031 h 513787"/>
                <a:gd name="connsiteX122" fmla="*/ 170573 w 602653"/>
                <a:gd name="connsiteY122" fmla="*/ 139503 h 513787"/>
                <a:gd name="connsiteX123" fmla="*/ 202208 w 602653"/>
                <a:gd name="connsiteY123" fmla="*/ 143547 h 513787"/>
                <a:gd name="connsiteX124" fmla="*/ 202208 w 602653"/>
                <a:gd name="connsiteY124" fmla="*/ 61917 h 513787"/>
                <a:gd name="connsiteX125" fmla="*/ 214103 w 602653"/>
                <a:gd name="connsiteY125" fmla="*/ 50292 h 513787"/>
                <a:gd name="connsiteX126" fmla="*/ 328999 w 602653"/>
                <a:gd name="connsiteY126" fmla="*/ 50292 h 513787"/>
                <a:gd name="connsiteX127" fmla="*/ 340894 w 602653"/>
                <a:gd name="connsiteY127" fmla="*/ 61917 h 513787"/>
                <a:gd name="connsiteX128" fmla="*/ 340894 w 602653"/>
                <a:gd name="connsiteY128" fmla="*/ 159468 h 513787"/>
                <a:gd name="connsiteX129" fmla="*/ 419348 w 602653"/>
                <a:gd name="connsiteY129" fmla="*/ 159468 h 513787"/>
                <a:gd name="connsiteX130" fmla="*/ 426687 w 602653"/>
                <a:gd name="connsiteY130" fmla="*/ 162248 h 513787"/>
                <a:gd name="connsiteX131" fmla="*/ 426687 w 602653"/>
                <a:gd name="connsiteY131" fmla="*/ 96793 h 513787"/>
                <a:gd name="connsiteX132" fmla="*/ 438581 w 602653"/>
                <a:gd name="connsiteY132" fmla="*/ 84915 h 513787"/>
                <a:gd name="connsiteX133" fmla="*/ 503622 w 602653"/>
                <a:gd name="connsiteY133" fmla="*/ 84915 h 513787"/>
                <a:gd name="connsiteX134" fmla="*/ 515263 w 602653"/>
                <a:gd name="connsiteY134" fmla="*/ 96793 h 513787"/>
                <a:gd name="connsiteX135" fmla="*/ 515263 w 602653"/>
                <a:gd name="connsiteY135" fmla="*/ 183730 h 513787"/>
                <a:gd name="connsiteX136" fmla="*/ 556515 w 602653"/>
                <a:gd name="connsiteY136" fmla="*/ 179181 h 513787"/>
                <a:gd name="connsiteX137" fmla="*/ 569675 w 602653"/>
                <a:gd name="connsiteY137" fmla="*/ 189795 h 513787"/>
                <a:gd name="connsiteX138" fmla="*/ 602575 w 602653"/>
                <a:gd name="connsiteY138" fmla="*/ 494833 h 513787"/>
                <a:gd name="connsiteX139" fmla="*/ 592199 w 602653"/>
                <a:gd name="connsiteY139" fmla="*/ 507974 h 513787"/>
                <a:gd name="connsiteX140" fmla="*/ 537787 w 602653"/>
                <a:gd name="connsiteY140" fmla="*/ 513787 h 513787"/>
                <a:gd name="connsiteX141" fmla="*/ 536522 w 602653"/>
                <a:gd name="connsiteY141" fmla="*/ 513787 h 513787"/>
                <a:gd name="connsiteX142" fmla="*/ 524880 w 602653"/>
                <a:gd name="connsiteY142" fmla="*/ 503425 h 513787"/>
                <a:gd name="connsiteX143" fmla="*/ 515263 w 602653"/>
                <a:gd name="connsiteY143" fmla="*/ 416236 h 513787"/>
                <a:gd name="connsiteX144" fmla="*/ 515263 w 602653"/>
                <a:gd name="connsiteY144" fmla="*/ 495844 h 513787"/>
                <a:gd name="connsiteX145" fmla="*/ 503622 w 602653"/>
                <a:gd name="connsiteY145" fmla="*/ 507722 h 513787"/>
                <a:gd name="connsiteX146" fmla="*/ 438581 w 602653"/>
                <a:gd name="connsiteY146" fmla="*/ 507722 h 513787"/>
                <a:gd name="connsiteX147" fmla="*/ 428964 w 602653"/>
                <a:gd name="connsiteY147" fmla="*/ 502415 h 513787"/>
                <a:gd name="connsiteX148" fmla="*/ 419348 w 602653"/>
                <a:gd name="connsiteY148" fmla="*/ 507722 h 513787"/>
                <a:gd name="connsiteX149" fmla="*/ 328999 w 602653"/>
                <a:gd name="connsiteY149" fmla="*/ 507722 h 513787"/>
                <a:gd name="connsiteX150" fmla="*/ 214103 w 602653"/>
                <a:gd name="connsiteY150" fmla="*/ 507722 h 513787"/>
                <a:gd name="connsiteX151" fmla="*/ 202208 w 602653"/>
                <a:gd name="connsiteY151" fmla="*/ 495844 h 513787"/>
                <a:gd name="connsiteX152" fmla="*/ 202208 w 602653"/>
                <a:gd name="connsiteY152" fmla="*/ 352044 h 513787"/>
                <a:gd name="connsiteX153" fmla="*/ 193097 w 602653"/>
                <a:gd name="connsiteY153" fmla="*/ 427608 h 513787"/>
                <a:gd name="connsiteX154" fmla="*/ 191832 w 602653"/>
                <a:gd name="connsiteY154" fmla="*/ 437970 h 513787"/>
                <a:gd name="connsiteX155" fmla="*/ 184493 w 602653"/>
                <a:gd name="connsiteY155" fmla="*/ 497360 h 513787"/>
                <a:gd name="connsiteX156" fmla="*/ 180190 w 602653"/>
                <a:gd name="connsiteY156" fmla="*/ 505195 h 513787"/>
                <a:gd name="connsiteX157" fmla="*/ 172851 w 602653"/>
                <a:gd name="connsiteY157" fmla="*/ 507722 h 513787"/>
                <a:gd name="connsiteX158" fmla="*/ 171333 w 602653"/>
                <a:gd name="connsiteY158" fmla="*/ 507722 h 513787"/>
                <a:gd name="connsiteX159" fmla="*/ 131600 w 602653"/>
                <a:gd name="connsiteY159" fmla="*/ 502920 h 513787"/>
                <a:gd name="connsiteX160" fmla="*/ 122236 w 602653"/>
                <a:gd name="connsiteY160" fmla="*/ 507722 h 513787"/>
                <a:gd name="connsiteX161" fmla="*/ 11895 w 602653"/>
                <a:gd name="connsiteY161" fmla="*/ 507722 h 513787"/>
                <a:gd name="connsiteX162" fmla="*/ 0 w 602653"/>
                <a:gd name="connsiteY162" fmla="*/ 496096 h 513787"/>
                <a:gd name="connsiteX163" fmla="*/ 0 w 602653"/>
                <a:gd name="connsiteY163" fmla="*/ 411181 h 513787"/>
                <a:gd name="connsiteX164" fmla="*/ 0 w 602653"/>
                <a:gd name="connsiteY164" fmla="*/ 353560 h 513787"/>
                <a:gd name="connsiteX165" fmla="*/ 0 w 602653"/>
                <a:gd name="connsiteY165" fmla="*/ 282798 h 513787"/>
                <a:gd name="connsiteX166" fmla="*/ 0 w 602653"/>
                <a:gd name="connsiteY166" fmla="*/ 225177 h 513787"/>
                <a:gd name="connsiteX167" fmla="*/ 0 w 602653"/>
                <a:gd name="connsiteY167" fmla="*/ 154161 h 513787"/>
                <a:gd name="connsiteX168" fmla="*/ 0 w 602653"/>
                <a:gd name="connsiteY168" fmla="*/ 96793 h 513787"/>
                <a:gd name="connsiteX169" fmla="*/ 0 w 602653"/>
                <a:gd name="connsiteY169" fmla="*/ 11878 h 513787"/>
                <a:gd name="connsiteX170" fmla="*/ 11895 w 602653"/>
                <a:gd name="connsiteY170" fmla="*/ 0 h 51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02653" h="513787">
                  <a:moveTo>
                    <a:pt x="450223" y="470824"/>
                  </a:moveTo>
                  <a:lnTo>
                    <a:pt x="450223" y="484218"/>
                  </a:lnTo>
                  <a:lnTo>
                    <a:pt x="491727" y="484218"/>
                  </a:lnTo>
                  <a:lnTo>
                    <a:pt x="491727" y="470824"/>
                  </a:lnTo>
                  <a:close/>
                  <a:moveTo>
                    <a:pt x="145266" y="444288"/>
                  </a:moveTo>
                  <a:lnTo>
                    <a:pt x="140964" y="480175"/>
                  </a:lnTo>
                  <a:lnTo>
                    <a:pt x="162475" y="482702"/>
                  </a:lnTo>
                  <a:lnTo>
                    <a:pt x="166777" y="446815"/>
                  </a:lnTo>
                  <a:close/>
                  <a:moveTo>
                    <a:pt x="450223" y="422807"/>
                  </a:moveTo>
                  <a:lnTo>
                    <a:pt x="450223" y="447321"/>
                  </a:lnTo>
                  <a:lnTo>
                    <a:pt x="491727" y="447321"/>
                  </a:lnTo>
                  <a:lnTo>
                    <a:pt x="491727" y="422807"/>
                  </a:lnTo>
                  <a:close/>
                  <a:moveTo>
                    <a:pt x="23536" y="422807"/>
                  </a:moveTo>
                  <a:lnTo>
                    <a:pt x="23536" y="484218"/>
                  </a:lnTo>
                  <a:lnTo>
                    <a:pt x="110341" y="484218"/>
                  </a:lnTo>
                  <a:lnTo>
                    <a:pt x="110341" y="422807"/>
                  </a:lnTo>
                  <a:close/>
                  <a:moveTo>
                    <a:pt x="150327" y="403852"/>
                  </a:moveTo>
                  <a:lnTo>
                    <a:pt x="148809" y="415478"/>
                  </a:lnTo>
                  <a:lnTo>
                    <a:pt x="148303" y="420785"/>
                  </a:lnTo>
                  <a:lnTo>
                    <a:pt x="169814" y="423312"/>
                  </a:lnTo>
                  <a:lnTo>
                    <a:pt x="170320" y="418005"/>
                  </a:lnTo>
                  <a:lnTo>
                    <a:pt x="171839" y="406380"/>
                  </a:lnTo>
                  <a:close/>
                  <a:moveTo>
                    <a:pt x="450223" y="377822"/>
                  </a:moveTo>
                  <a:lnTo>
                    <a:pt x="450223" y="399303"/>
                  </a:lnTo>
                  <a:lnTo>
                    <a:pt x="491727" y="399303"/>
                  </a:lnTo>
                  <a:lnTo>
                    <a:pt x="491727" y="377822"/>
                  </a:lnTo>
                  <a:close/>
                  <a:moveTo>
                    <a:pt x="23536" y="365438"/>
                  </a:moveTo>
                  <a:lnTo>
                    <a:pt x="23536" y="399303"/>
                  </a:lnTo>
                  <a:lnTo>
                    <a:pt x="110341" y="399303"/>
                  </a:lnTo>
                  <a:lnTo>
                    <a:pt x="110341" y="365438"/>
                  </a:lnTo>
                  <a:close/>
                  <a:moveTo>
                    <a:pt x="156401" y="354319"/>
                  </a:moveTo>
                  <a:lnTo>
                    <a:pt x="153111" y="380349"/>
                  </a:lnTo>
                  <a:lnTo>
                    <a:pt x="174623" y="383129"/>
                  </a:lnTo>
                  <a:lnTo>
                    <a:pt x="177913" y="356846"/>
                  </a:lnTo>
                  <a:close/>
                  <a:moveTo>
                    <a:pt x="161210" y="313883"/>
                  </a:moveTo>
                  <a:lnTo>
                    <a:pt x="159185" y="330815"/>
                  </a:lnTo>
                  <a:lnTo>
                    <a:pt x="180697" y="333343"/>
                  </a:lnTo>
                  <a:lnTo>
                    <a:pt x="182721" y="316410"/>
                  </a:lnTo>
                  <a:close/>
                  <a:moveTo>
                    <a:pt x="545893" y="311881"/>
                  </a:moveTo>
                  <a:cubicBezTo>
                    <a:pt x="552482" y="311123"/>
                    <a:pt x="558310" y="315923"/>
                    <a:pt x="559070" y="322239"/>
                  </a:cubicBezTo>
                  <a:lnTo>
                    <a:pt x="573007" y="442998"/>
                  </a:lnTo>
                  <a:cubicBezTo>
                    <a:pt x="573767" y="449314"/>
                    <a:pt x="568952" y="455125"/>
                    <a:pt x="562618" y="455882"/>
                  </a:cubicBezTo>
                  <a:cubicBezTo>
                    <a:pt x="562111" y="456135"/>
                    <a:pt x="561604" y="456135"/>
                    <a:pt x="561097" y="456135"/>
                  </a:cubicBezTo>
                  <a:cubicBezTo>
                    <a:pt x="555269" y="456135"/>
                    <a:pt x="550201" y="451588"/>
                    <a:pt x="549441" y="445524"/>
                  </a:cubicBezTo>
                  <a:lnTo>
                    <a:pt x="535504" y="325018"/>
                  </a:lnTo>
                  <a:cubicBezTo>
                    <a:pt x="534744" y="318450"/>
                    <a:pt x="539305" y="312639"/>
                    <a:pt x="545893" y="311881"/>
                  </a:cubicBezTo>
                  <a:close/>
                  <a:moveTo>
                    <a:pt x="23536" y="294423"/>
                  </a:moveTo>
                  <a:lnTo>
                    <a:pt x="23536" y="341682"/>
                  </a:lnTo>
                  <a:lnTo>
                    <a:pt x="110341" y="341682"/>
                  </a:lnTo>
                  <a:lnTo>
                    <a:pt x="110341" y="294423"/>
                  </a:lnTo>
                  <a:close/>
                  <a:moveTo>
                    <a:pt x="407453" y="265107"/>
                  </a:moveTo>
                  <a:cubicBezTo>
                    <a:pt x="406441" y="265360"/>
                    <a:pt x="405428" y="265612"/>
                    <a:pt x="404416" y="265612"/>
                  </a:cubicBezTo>
                  <a:lnTo>
                    <a:pt x="342412" y="265612"/>
                  </a:lnTo>
                  <a:cubicBezTo>
                    <a:pt x="341906" y="265612"/>
                    <a:pt x="341400" y="265360"/>
                    <a:pt x="340894" y="265360"/>
                  </a:cubicBezTo>
                  <a:lnTo>
                    <a:pt x="340894" y="484218"/>
                  </a:lnTo>
                  <a:lnTo>
                    <a:pt x="407453" y="484218"/>
                  </a:lnTo>
                  <a:close/>
                  <a:moveTo>
                    <a:pt x="167283" y="264349"/>
                  </a:moveTo>
                  <a:lnTo>
                    <a:pt x="163993" y="290379"/>
                  </a:lnTo>
                  <a:lnTo>
                    <a:pt x="185505" y="293159"/>
                  </a:lnTo>
                  <a:lnTo>
                    <a:pt x="188795" y="266876"/>
                  </a:lnTo>
                  <a:close/>
                  <a:moveTo>
                    <a:pt x="23536" y="236802"/>
                  </a:moveTo>
                  <a:lnTo>
                    <a:pt x="23536" y="270920"/>
                  </a:lnTo>
                  <a:lnTo>
                    <a:pt x="110341" y="270920"/>
                  </a:lnTo>
                  <a:lnTo>
                    <a:pt x="110341" y="236802"/>
                  </a:lnTo>
                  <a:close/>
                  <a:moveTo>
                    <a:pt x="172092" y="223913"/>
                  </a:moveTo>
                  <a:lnTo>
                    <a:pt x="171586" y="229220"/>
                  </a:lnTo>
                  <a:lnTo>
                    <a:pt x="170067" y="240845"/>
                  </a:lnTo>
                  <a:lnTo>
                    <a:pt x="191579" y="243373"/>
                  </a:lnTo>
                  <a:lnTo>
                    <a:pt x="193097" y="231747"/>
                  </a:lnTo>
                  <a:lnTo>
                    <a:pt x="193603" y="226440"/>
                  </a:lnTo>
                  <a:close/>
                  <a:moveTo>
                    <a:pt x="354307" y="222649"/>
                  </a:moveTo>
                  <a:lnTo>
                    <a:pt x="354307" y="242109"/>
                  </a:lnTo>
                  <a:lnTo>
                    <a:pt x="392774" y="242109"/>
                  </a:lnTo>
                  <a:lnTo>
                    <a:pt x="392774" y="222649"/>
                  </a:lnTo>
                  <a:close/>
                  <a:moveTo>
                    <a:pt x="547404" y="203948"/>
                  </a:moveTo>
                  <a:lnTo>
                    <a:pt x="516529" y="207233"/>
                  </a:lnTo>
                  <a:lnTo>
                    <a:pt x="546898" y="489020"/>
                  </a:lnTo>
                  <a:lnTo>
                    <a:pt x="577773" y="485735"/>
                  </a:lnTo>
                  <a:close/>
                  <a:moveTo>
                    <a:pt x="340894" y="182972"/>
                  </a:moveTo>
                  <a:lnTo>
                    <a:pt x="340894" y="199146"/>
                  </a:lnTo>
                  <a:cubicBezTo>
                    <a:pt x="341400" y="199146"/>
                    <a:pt x="341906" y="198893"/>
                    <a:pt x="342412" y="198893"/>
                  </a:cubicBezTo>
                  <a:lnTo>
                    <a:pt x="404416" y="198893"/>
                  </a:lnTo>
                  <a:cubicBezTo>
                    <a:pt x="405428" y="198893"/>
                    <a:pt x="406441" y="199399"/>
                    <a:pt x="407453" y="199651"/>
                  </a:cubicBezTo>
                  <a:lnTo>
                    <a:pt x="407453" y="182972"/>
                  </a:lnTo>
                  <a:close/>
                  <a:moveTo>
                    <a:pt x="23536" y="166039"/>
                  </a:moveTo>
                  <a:lnTo>
                    <a:pt x="23536" y="213299"/>
                  </a:lnTo>
                  <a:lnTo>
                    <a:pt x="110341" y="213299"/>
                  </a:lnTo>
                  <a:lnTo>
                    <a:pt x="110341" y="166039"/>
                  </a:lnTo>
                  <a:close/>
                  <a:moveTo>
                    <a:pt x="179431" y="164523"/>
                  </a:moveTo>
                  <a:lnTo>
                    <a:pt x="174876" y="200410"/>
                  </a:lnTo>
                  <a:lnTo>
                    <a:pt x="196387" y="202937"/>
                  </a:lnTo>
                  <a:lnTo>
                    <a:pt x="200943" y="167050"/>
                  </a:lnTo>
                  <a:close/>
                  <a:moveTo>
                    <a:pt x="450223" y="108418"/>
                  </a:moveTo>
                  <a:lnTo>
                    <a:pt x="450223" y="354319"/>
                  </a:lnTo>
                  <a:lnTo>
                    <a:pt x="491727" y="354319"/>
                  </a:lnTo>
                  <a:lnTo>
                    <a:pt x="491727" y="108418"/>
                  </a:lnTo>
                  <a:close/>
                  <a:moveTo>
                    <a:pt x="23536" y="108418"/>
                  </a:moveTo>
                  <a:lnTo>
                    <a:pt x="23536" y="142536"/>
                  </a:lnTo>
                  <a:lnTo>
                    <a:pt x="110341" y="142536"/>
                  </a:lnTo>
                  <a:lnTo>
                    <a:pt x="110341" y="108418"/>
                  </a:lnTo>
                  <a:close/>
                  <a:moveTo>
                    <a:pt x="225744" y="73795"/>
                  </a:moveTo>
                  <a:lnTo>
                    <a:pt x="225744" y="484218"/>
                  </a:lnTo>
                  <a:lnTo>
                    <a:pt x="317358" y="484218"/>
                  </a:lnTo>
                  <a:lnTo>
                    <a:pt x="317358" y="171346"/>
                  </a:lnTo>
                  <a:lnTo>
                    <a:pt x="317358" y="73795"/>
                  </a:lnTo>
                  <a:close/>
                  <a:moveTo>
                    <a:pt x="23536" y="23503"/>
                  </a:moveTo>
                  <a:lnTo>
                    <a:pt x="23536" y="84915"/>
                  </a:lnTo>
                  <a:lnTo>
                    <a:pt x="110341" y="84915"/>
                  </a:lnTo>
                  <a:lnTo>
                    <a:pt x="110341" y="23503"/>
                  </a:lnTo>
                  <a:close/>
                  <a:moveTo>
                    <a:pt x="11895" y="0"/>
                  </a:moveTo>
                  <a:lnTo>
                    <a:pt x="122236" y="0"/>
                  </a:lnTo>
                  <a:cubicBezTo>
                    <a:pt x="128816" y="0"/>
                    <a:pt x="134130" y="5307"/>
                    <a:pt x="134130" y="11878"/>
                  </a:cubicBezTo>
                  <a:lnTo>
                    <a:pt x="134130" y="96793"/>
                  </a:lnTo>
                  <a:lnTo>
                    <a:pt x="134130" y="154161"/>
                  </a:lnTo>
                  <a:lnTo>
                    <a:pt x="134130" y="225177"/>
                  </a:lnTo>
                  <a:lnTo>
                    <a:pt x="134130" y="282798"/>
                  </a:lnTo>
                  <a:lnTo>
                    <a:pt x="134130" y="339661"/>
                  </a:lnTo>
                  <a:lnTo>
                    <a:pt x="139192" y="299225"/>
                  </a:lnTo>
                  <a:lnTo>
                    <a:pt x="148809" y="219617"/>
                  </a:lnTo>
                  <a:lnTo>
                    <a:pt x="150074" y="209255"/>
                  </a:lnTo>
                  <a:lnTo>
                    <a:pt x="157413" y="149865"/>
                  </a:lnTo>
                  <a:cubicBezTo>
                    <a:pt x="157667" y="146832"/>
                    <a:pt x="159185" y="144052"/>
                    <a:pt x="161716" y="142031"/>
                  </a:cubicBezTo>
                  <a:cubicBezTo>
                    <a:pt x="164247" y="140009"/>
                    <a:pt x="167283" y="139251"/>
                    <a:pt x="170573" y="139503"/>
                  </a:cubicBezTo>
                  <a:lnTo>
                    <a:pt x="202208" y="143547"/>
                  </a:lnTo>
                  <a:lnTo>
                    <a:pt x="202208" y="61917"/>
                  </a:lnTo>
                  <a:cubicBezTo>
                    <a:pt x="202208" y="55599"/>
                    <a:pt x="207523" y="50292"/>
                    <a:pt x="214103" y="50292"/>
                  </a:cubicBezTo>
                  <a:lnTo>
                    <a:pt x="328999" y="50292"/>
                  </a:lnTo>
                  <a:cubicBezTo>
                    <a:pt x="335579" y="50292"/>
                    <a:pt x="340894" y="55599"/>
                    <a:pt x="340894" y="61917"/>
                  </a:cubicBezTo>
                  <a:lnTo>
                    <a:pt x="340894" y="159468"/>
                  </a:lnTo>
                  <a:lnTo>
                    <a:pt x="419348" y="159468"/>
                  </a:lnTo>
                  <a:cubicBezTo>
                    <a:pt x="422131" y="159468"/>
                    <a:pt x="424662" y="160479"/>
                    <a:pt x="426687" y="162248"/>
                  </a:cubicBezTo>
                  <a:lnTo>
                    <a:pt x="426687" y="96793"/>
                  </a:lnTo>
                  <a:cubicBezTo>
                    <a:pt x="426687" y="90222"/>
                    <a:pt x="432001" y="84915"/>
                    <a:pt x="438581" y="84915"/>
                  </a:cubicBezTo>
                  <a:lnTo>
                    <a:pt x="503622" y="84915"/>
                  </a:lnTo>
                  <a:cubicBezTo>
                    <a:pt x="509949" y="84915"/>
                    <a:pt x="515263" y="90222"/>
                    <a:pt x="515263" y="96793"/>
                  </a:cubicBezTo>
                  <a:lnTo>
                    <a:pt x="515263" y="183730"/>
                  </a:lnTo>
                  <a:lnTo>
                    <a:pt x="556515" y="179181"/>
                  </a:lnTo>
                  <a:cubicBezTo>
                    <a:pt x="563095" y="178423"/>
                    <a:pt x="568916" y="183224"/>
                    <a:pt x="569675" y="189795"/>
                  </a:cubicBezTo>
                  <a:lnTo>
                    <a:pt x="602575" y="494833"/>
                  </a:lnTo>
                  <a:cubicBezTo>
                    <a:pt x="603334" y="501404"/>
                    <a:pt x="598526" y="507216"/>
                    <a:pt x="592199" y="507974"/>
                  </a:cubicBezTo>
                  <a:lnTo>
                    <a:pt x="537787" y="513787"/>
                  </a:lnTo>
                  <a:cubicBezTo>
                    <a:pt x="537281" y="513787"/>
                    <a:pt x="537028" y="513787"/>
                    <a:pt x="536522" y="513787"/>
                  </a:cubicBezTo>
                  <a:cubicBezTo>
                    <a:pt x="530448" y="513787"/>
                    <a:pt x="525386" y="509491"/>
                    <a:pt x="524880" y="503425"/>
                  </a:cubicBezTo>
                  <a:lnTo>
                    <a:pt x="515263" y="416236"/>
                  </a:lnTo>
                  <a:lnTo>
                    <a:pt x="515263" y="495844"/>
                  </a:lnTo>
                  <a:cubicBezTo>
                    <a:pt x="515263" y="502415"/>
                    <a:pt x="509949" y="507722"/>
                    <a:pt x="503622" y="507722"/>
                  </a:cubicBezTo>
                  <a:lnTo>
                    <a:pt x="438581" y="507722"/>
                  </a:lnTo>
                  <a:cubicBezTo>
                    <a:pt x="434532" y="507722"/>
                    <a:pt x="430989" y="505700"/>
                    <a:pt x="428964" y="502415"/>
                  </a:cubicBezTo>
                  <a:cubicBezTo>
                    <a:pt x="426687" y="505700"/>
                    <a:pt x="423397" y="507722"/>
                    <a:pt x="419348" y="507722"/>
                  </a:cubicBezTo>
                  <a:lnTo>
                    <a:pt x="328999" y="507722"/>
                  </a:lnTo>
                  <a:lnTo>
                    <a:pt x="214103" y="507722"/>
                  </a:lnTo>
                  <a:cubicBezTo>
                    <a:pt x="207523" y="507722"/>
                    <a:pt x="202208" y="502415"/>
                    <a:pt x="202208" y="495844"/>
                  </a:cubicBezTo>
                  <a:lnTo>
                    <a:pt x="202208" y="352044"/>
                  </a:lnTo>
                  <a:lnTo>
                    <a:pt x="193097" y="427608"/>
                  </a:lnTo>
                  <a:lnTo>
                    <a:pt x="191832" y="437970"/>
                  </a:lnTo>
                  <a:lnTo>
                    <a:pt x="184493" y="497360"/>
                  </a:lnTo>
                  <a:cubicBezTo>
                    <a:pt x="184240" y="500393"/>
                    <a:pt x="182468" y="503425"/>
                    <a:pt x="180190" y="505195"/>
                  </a:cubicBezTo>
                  <a:cubicBezTo>
                    <a:pt x="177913" y="506964"/>
                    <a:pt x="175382" y="507722"/>
                    <a:pt x="172851" y="507722"/>
                  </a:cubicBezTo>
                  <a:cubicBezTo>
                    <a:pt x="172345" y="507722"/>
                    <a:pt x="171839" y="507722"/>
                    <a:pt x="171333" y="507722"/>
                  </a:cubicBezTo>
                  <a:lnTo>
                    <a:pt x="131600" y="502920"/>
                  </a:lnTo>
                  <a:cubicBezTo>
                    <a:pt x="129322" y="505700"/>
                    <a:pt x="126032" y="507722"/>
                    <a:pt x="122236" y="507722"/>
                  </a:cubicBezTo>
                  <a:lnTo>
                    <a:pt x="11895" y="507722"/>
                  </a:lnTo>
                  <a:cubicBezTo>
                    <a:pt x="5315" y="507722"/>
                    <a:pt x="0" y="502415"/>
                    <a:pt x="0" y="496096"/>
                  </a:cubicBezTo>
                  <a:lnTo>
                    <a:pt x="0" y="411181"/>
                  </a:lnTo>
                  <a:lnTo>
                    <a:pt x="0" y="353560"/>
                  </a:lnTo>
                  <a:lnTo>
                    <a:pt x="0" y="282798"/>
                  </a:lnTo>
                  <a:lnTo>
                    <a:pt x="0" y="225177"/>
                  </a:lnTo>
                  <a:lnTo>
                    <a:pt x="0" y="154161"/>
                  </a:lnTo>
                  <a:lnTo>
                    <a:pt x="0" y="96793"/>
                  </a:lnTo>
                  <a:lnTo>
                    <a:pt x="0" y="11878"/>
                  </a:lnTo>
                  <a:cubicBezTo>
                    <a:pt x="0" y="5307"/>
                    <a:pt x="5315" y="0"/>
                    <a:pt x="11895" y="0"/>
                  </a:cubicBezTo>
                  <a:close/>
                </a:path>
              </a:pathLst>
            </a:custGeom>
            <a:solidFill>
              <a:srgbClr val="D52739"/>
            </a:solidFill>
            <a:ln>
              <a:noFill/>
            </a:ln>
          </p:spPr>
        </p:sp>
      </p:grpSp>
      <p:pic>
        <p:nvPicPr>
          <p:cNvPr id="6" name="图片 1"/>
          <p:cNvPicPr>
            <a:picLocks noChangeAspect="1"/>
          </p:cNvPicPr>
          <p:nvPr>
            <p:custDataLst>
              <p:tags r:id="rId2"/>
            </p:custDataLst>
          </p:nvPr>
        </p:nvPicPr>
        <p:blipFill>
          <a:blip r:embed="rId5" cstate="print"/>
          <a:stretch>
            <a:fillRect/>
          </a:stretch>
        </p:blipFill>
        <p:spPr>
          <a:xfrm>
            <a:off x="330200" y="1398270"/>
            <a:ext cx="6980555" cy="3048000"/>
          </a:xfrm>
          <a:prstGeom prst="rect">
            <a:avLst/>
          </a:prstGeom>
          <a:noFill/>
          <a:ln>
            <a:noFill/>
          </a:ln>
        </p:spPr>
      </p:pic>
      <p:pic>
        <p:nvPicPr>
          <p:cNvPr id="14" name="图片 2"/>
          <p:cNvPicPr>
            <a:picLocks noChangeAspect="1"/>
          </p:cNvPicPr>
          <p:nvPr/>
        </p:nvPicPr>
        <p:blipFill>
          <a:blip r:embed="rId6" cstate="print"/>
          <a:stretch>
            <a:fillRect/>
          </a:stretch>
        </p:blipFill>
        <p:spPr>
          <a:xfrm>
            <a:off x="4866640" y="3171825"/>
            <a:ext cx="7014210" cy="2938780"/>
          </a:xfrm>
          <a:prstGeom prst="rect">
            <a:avLst/>
          </a:prstGeom>
          <a:noFill/>
          <a:ln>
            <a:noFill/>
          </a:ln>
        </p:spPr>
      </p:pic>
      <p:sp>
        <p:nvSpPr>
          <p:cNvPr id="8" name="文本框 7"/>
          <p:cNvSpPr txBox="1"/>
          <p:nvPr/>
        </p:nvSpPr>
        <p:spPr>
          <a:xfrm>
            <a:off x="7385050" y="1418590"/>
            <a:ext cx="4062730" cy="1753235"/>
          </a:xfrm>
          <a:prstGeom prst="rect">
            <a:avLst/>
          </a:prstGeom>
          <a:noFill/>
        </p:spPr>
        <p:txBody>
          <a:bodyPr wrap="square" rtlCol="0">
            <a:spAutoFit/>
          </a:bodyPr>
          <a:lstStyle/>
          <a:p>
            <a:pPr algn="l" fontAlgn="auto">
              <a:lnSpc>
                <a:spcPct val="150000"/>
              </a:lnSpc>
            </a:pPr>
            <a:r>
              <a:rPr lang="en-US" altLang="zh-CN" sz="2400" dirty="0">
                <a:ln>
                  <a:solidFill>
                    <a:srgbClr val="355678"/>
                  </a:solidFill>
                </a:ln>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楷体" panose="02010609060101010101" pitchFamily="49" charset="-122"/>
                <a:sym typeface="+mn-ea"/>
              </a:rPr>
              <a:t>资源总量——本馆馆藏分析</a:t>
            </a:r>
            <a:r>
              <a:rPr lang="zh-CN" altLang="en-US" sz="2400" dirty="0">
                <a:ln>
                  <a:solidFill>
                    <a:srgbClr val="355678"/>
                  </a:solidFill>
                </a:ln>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楷体" panose="02010609060101010101" pitchFamily="49" charset="-122"/>
                <a:sym typeface="+mn-ea"/>
              </a:rPr>
              <a:t>，展示本馆资源总量，时刻了解馆内资源。</a:t>
            </a:r>
          </a:p>
        </p:txBody>
      </p:sp>
      <p:sp>
        <p:nvSpPr>
          <p:cNvPr id="9" name="文本框 8"/>
          <p:cNvSpPr txBox="1"/>
          <p:nvPr/>
        </p:nvSpPr>
        <p:spPr>
          <a:xfrm>
            <a:off x="588189" y="4757036"/>
            <a:ext cx="4470400" cy="1753235"/>
          </a:xfrm>
          <a:prstGeom prst="rect">
            <a:avLst/>
          </a:prstGeom>
          <a:noFill/>
        </p:spPr>
        <p:txBody>
          <a:bodyPr wrap="square" rtlCol="0">
            <a:spAutoFit/>
          </a:bodyPr>
          <a:lstStyle/>
          <a:p>
            <a:pPr algn="l" fontAlgn="auto">
              <a:lnSpc>
                <a:spcPct val="150000"/>
              </a:lnSpc>
            </a:pPr>
            <a:r>
              <a:rPr sz="2400" dirty="0">
                <a:ln>
                  <a:solidFill>
                    <a:srgbClr val="355678"/>
                  </a:solidFill>
                </a:ln>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楷体" panose="02010609060101010101" pitchFamily="49" charset="-122"/>
                <a:sym typeface="+mn-ea"/>
              </a:rPr>
              <a:t>图书保障分析：可以深度的去分析我们的图书和期刊</a:t>
            </a:r>
            <a:r>
              <a:rPr lang="zh-CN" sz="2400" dirty="0">
                <a:ln>
                  <a:solidFill>
                    <a:srgbClr val="355678"/>
                  </a:solidFill>
                </a:ln>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楷体" panose="02010609060101010101" pitchFamily="49" charset="-122"/>
                <a:sym typeface="+mn-ea"/>
              </a:rPr>
              <a:t>，用图书保障分析来支撑重点学科的建设。</a:t>
            </a:r>
          </a:p>
        </p:txBody>
      </p:sp>
    </p:spTree>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strVal val="(6*min(max(#ppt_w*#ppt_h,.3),1)-7.4)/-.7*#ppt_w"/>
                                          </p:val>
                                        </p:tav>
                                        <p:tav tm="100000">
                                          <p:val>
                                            <p:strVal val="#ppt_w"/>
                                          </p:val>
                                        </p:tav>
                                      </p:tavLst>
                                    </p:anim>
                                    <p:anim calcmode="lin" valueType="num">
                                      <p:cBhvr>
                                        <p:cTn id="8" dur="750" fill="hold"/>
                                        <p:tgtEl>
                                          <p:spTgt spid="3"/>
                                        </p:tgtEl>
                                        <p:attrNameLst>
                                          <p:attrName>ppt_h</p:attrName>
                                        </p:attrNameLst>
                                      </p:cBhvr>
                                      <p:tavLst>
                                        <p:tav tm="0">
                                          <p:val>
                                            <p:strVal val="(6*min(max(#ppt_w*#ppt_h,.3),1)-7.4)/-.7*#ppt_h"/>
                                          </p:val>
                                        </p:tav>
                                        <p:tav tm="100000">
                                          <p:val>
                                            <p:strVal val="#ppt_h"/>
                                          </p:val>
                                        </p:tav>
                                      </p:tavLst>
                                    </p:anim>
                                    <p:anim calcmode="lin" valueType="num">
                                      <p:cBhvr>
                                        <p:cTn id="9" dur="750" fill="hold"/>
                                        <p:tgtEl>
                                          <p:spTgt spid="3"/>
                                        </p:tgtEl>
                                        <p:attrNameLst>
                                          <p:attrName>ppt_x</p:attrName>
                                        </p:attrNameLst>
                                      </p:cBhvr>
                                      <p:tavLst>
                                        <p:tav tm="0">
                                          <p:val>
                                            <p:fltVal val="0.5"/>
                                          </p:val>
                                        </p:tav>
                                        <p:tav tm="100000">
                                          <p:val>
                                            <p:strVal val="#ppt_x"/>
                                          </p:val>
                                        </p:tav>
                                      </p:tavLst>
                                    </p:anim>
                                    <p:anim calcmode="lin" valueType="num">
                                      <p:cBhvr>
                                        <p:cTn id="10" dur="75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75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540" y="1536898"/>
            <a:ext cx="12192000" cy="4562123"/>
          </a:xfrm>
          <a:prstGeom prst="rect">
            <a:avLst/>
          </a:prstGeom>
          <a:solidFill>
            <a:srgbClr val="F2F2F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31" name="任意多边形: 形状 30"/>
          <p:cNvSpPr/>
          <p:nvPr/>
        </p:nvSpPr>
        <p:spPr>
          <a:xfrm rot="5400000" flipH="1">
            <a:off x="116923" y="-114594"/>
            <a:ext cx="1231152" cy="1460341"/>
          </a:xfrm>
          <a:custGeom>
            <a:avLst/>
            <a:gdLst>
              <a:gd name="connsiteX0" fmla="*/ 1231152 w 1231152"/>
              <a:gd name="connsiteY0" fmla="*/ 1460341 h 1460341"/>
              <a:gd name="connsiteX1" fmla="*/ 1231152 w 1231152"/>
              <a:gd name="connsiteY1" fmla="*/ 220553 h 1460341"/>
              <a:gd name="connsiteX2" fmla="*/ 1036969 w 1231152"/>
              <a:gd name="connsiteY2" fmla="*/ 35261 h 1460341"/>
              <a:gd name="connsiteX3" fmla="*/ 858134 w 1231152"/>
              <a:gd name="connsiteY3" fmla="*/ 35261 h 1460341"/>
              <a:gd name="connsiteX4" fmla="*/ 36953 w 1231152"/>
              <a:gd name="connsiteY4" fmla="*/ 818839 h 1460341"/>
              <a:gd name="connsiteX5" fmla="*/ 36953 w 1231152"/>
              <a:gd name="connsiteY5" fmla="*/ 989485 h 1460341"/>
              <a:gd name="connsiteX6" fmla="*/ 530406 w 1231152"/>
              <a:gd name="connsiteY6" fmla="*/ 1460341 h 146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152" h="1460341">
                <a:moveTo>
                  <a:pt x="1231152" y="1460341"/>
                </a:moveTo>
                <a:lnTo>
                  <a:pt x="1231152" y="220553"/>
                </a:lnTo>
                <a:lnTo>
                  <a:pt x="1036969" y="35261"/>
                </a:lnTo>
                <a:cubicBezTo>
                  <a:pt x="987698" y="-11754"/>
                  <a:pt x="907405" y="-11754"/>
                  <a:pt x="858134" y="35261"/>
                </a:cubicBezTo>
                <a:lnTo>
                  <a:pt x="36953" y="818839"/>
                </a:lnTo>
                <a:cubicBezTo>
                  <a:pt x="-12318" y="865854"/>
                  <a:pt x="-12318" y="942470"/>
                  <a:pt x="36953" y="989485"/>
                </a:cubicBezTo>
                <a:lnTo>
                  <a:pt x="530406" y="1460341"/>
                </a:lnTo>
                <a:close/>
              </a:path>
            </a:pathLst>
          </a:custGeom>
          <a:gradFill>
            <a:gsLst>
              <a:gs pos="1000">
                <a:srgbClr val="7F9CB9"/>
              </a:gs>
              <a:gs pos="100000">
                <a:srgbClr val="355678"/>
              </a:gs>
            </a:gsLst>
            <a:lin ang="5400000" scaled="1"/>
          </a:gradFill>
          <a:ln w="45692" cap="flat">
            <a:noFill/>
            <a:prstDash val="solid"/>
            <a:miter/>
          </a:ln>
        </p:spPr>
        <p:txBody>
          <a:bodyPr rtlCol="0" anchor="ctr"/>
          <a:lstStyle/>
          <a:p>
            <a:endParaRPr lang="zh-CN" altLang="en-US">
              <a:noFill/>
            </a:endParaRPr>
          </a:p>
        </p:txBody>
      </p:sp>
      <p:sp>
        <p:nvSpPr>
          <p:cNvPr id="4" name="文本框 3"/>
          <p:cNvSpPr txBox="1"/>
          <p:nvPr/>
        </p:nvSpPr>
        <p:spPr>
          <a:xfrm>
            <a:off x="1576070" y="117475"/>
            <a:ext cx="6101080" cy="521970"/>
          </a:xfrm>
          <a:prstGeom prst="rect">
            <a:avLst/>
          </a:prstGeom>
          <a:noFill/>
        </p:spPr>
        <p:txBody>
          <a:bodyPr wrap="square" rtlCol="0">
            <a:spAutoFit/>
          </a:bodyPr>
          <a:lstStyle/>
          <a:p>
            <a:r>
              <a:rPr lang="zh-CN" altLang="en-US" sz="2800" b="1" spc="150" dirty="0">
                <a:solidFill>
                  <a:srgbClr val="D52739"/>
                </a:solidFill>
                <a:latin typeface="字酷堂清楷体"/>
              </a:rPr>
              <a:t>大数据展示</a:t>
            </a:r>
          </a:p>
        </p:txBody>
      </p:sp>
      <p:grpSp>
        <p:nvGrpSpPr>
          <p:cNvPr id="3" name="组合 2"/>
          <p:cNvGrpSpPr/>
          <p:nvPr/>
        </p:nvGrpSpPr>
        <p:grpSpPr>
          <a:xfrm>
            <a:off x="162619" y="39664"/>
            <a:ext cx="900000" cy="900000"/>
            <a:chOff x="5610000" y="2943000"/>
            <a:chExt cx="972000" cy="972000"/>
          </a:xfrm>
          <a:solidFill>
            <a:srgbClr val="D52739"/>
          </a:solidFill>
        </p:grpSpPr>
        <p:sp>
          <p:nvSpPr>
            <p:cNvPr id="2" name="椭圆 1"/>
            <p:cNvSpPr/>
            <p:nvPr/>
          </p:nvSpPr>
          <p:spPr>
            <a:xfrm>
              <a:off x="5610000" y="2943000"/>
              <a:ext cx="972000" cy="9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books-group_25777"/>
            <p:cNvSpPr>
              <a:spLocks noChangeAspect="1"/>
            </p:cNvSpPr>
            <p:nvPr/>
          </p:nvSpPr>
          <p:spPr bwMode="auto">
            <a:xfrm>
              <a:off x="5791158" y="3169109"/>
              <a:ext cx="609685" cy="519782"/>
            </a:xfrm>
            <a:custGeom>
              <a:avLst/>
              <a:gdLst>
                <a:gd name="connsiteX0" fmla="*/ 450223 w 602653"/>
                <a:gd name="connsiteY0" fmla="*/ 470824 h 513787"/>
                <a:gd name="connsiteX1" fmla="*/ 450223 w 602653"/>
                <a:gd name="connsiteY1" fmla="*/ 484218 h 513787"/>
                <a:gd name="connsiteX2" fmla="*/ 491727 w 602653"/>
                <a:gd name="connsiteY2" fmla="*/ 484218 h 513787"/>
                <a:gd name="connsiteX3" fmla="*/ 491727 w 602653"/>
                <a:gd name="connsiteY3" fmla="*/ 470824 h 513787"/>
                <a:gd name="connsiteX4" fmla="*/ 145266 w 602653"/>
                <a:gd name="connsiteY4" fmla="*/ 444288 h 513787"/>
                <a:gd name="connsiteX5" fmla="*/ 140964 w 602653"/>
                <a:gd name="connsiteY5" fmla="*/ 480175 h 513787"/>
                <a:gd name="connsiteX6" fmla="*/ 162475 w 602653"/>
                <a:gd name="connsiteY6" fmla="*/ 482702 h 513787"/>
                <a:gd name="connsiteX7" fmla="*/ 166777 w 602653"/>
                <a:gd name="connsiteY7" fmla="*/ 446815 h 513787"/>
                <a:gd name="connsiteX8" fmla="*/ 450223 w 602653"/>
                <a:gd name="connsiteY8" fmla="*/ 422807 h 513787"/>
                <a:gd name="connsiteX9" fmla="*/ 450223 w 602653"/>
                <a:gd name="connsiteY9" fmla="*/ 447321 h 513787"/>
                <a:gd name="connsiteX10" fmla="*/ 491727 w 602653"/>
                <a:gd name="connsiteY10" fmla="*/ 447321 h 513787"/>
                <a:gd name="connsiteX11" fmla="*/ 491727 w 602653"/>
                <a:gd name="connsiteY11" fmla="*/ 422807 h 513787"/>
                <a:gd name="connsiteX12" fmla="*/ 23536 w 602653"/>
                <a:gd name="connsiteY12" fmla="*/ 422807 h 513787"/>
                <a:gd name="connsiteX13" fmla="*/ 23536 w 602653"/>
                <a:gd name="connsiteY13" fmla="*/ 484218 h 513787"/>
                <a:gd name="connsiteX14" fmla="*/ 110341 w 602653"/>
                <a:gd name="connsiteY14" fmla="*/ 484218 h 513787"/>
                <a:gd name="connsiteX15" fmla="*/ 110341 w 602653"/>
                <a:gd name="connsiteY15" fmla="*/ 422807 h 513787"/>
                <a:gd name="connsiteX16" fmla="*/ 150327 w 602653"/>
                <a:gd name="connsiteY16" fmla="*/ 403852 h 513787"/>
                <a:gd name="connsiteX17" fmla="*/ 148809 w 602653"/>
                <a:gd name="connsiteY17" fmla="*/ 415478 h 513787"/>
                <a:gd name="connsiteX18" fmla="*/ 148303 w 602653"/>
                <a:gd name="connsiteY18" fmla="*/ 420785 h 513787"/>
                <a:gd name="connsiteX19" fmla="*/ 169814 w 602653"/>
                <a:gd name="connsiteY19" fmla="*/ 423312 h 513787"/>
                <a:gd name="connsiteX20" fmla="*/ 170320 w 602653"/>
                <a:gd name="connsiteY20" fmla="*/ 418005 h 513787"/>
                <a:gd name="connsiteX21" fmla="*/ 171839 w 602653"/>
                <a:gd name="connsiteY21" fmla="*/ 406380 h 513787"/>
                <a:gd name="connsiteX22" fmla="*/ 450223 w 602653"/>
                <a:gd name="connsiteY22" fmla="*/ 377822 h 513787"/>
                <a:gd name="connsiteX23" fmla="*/ 450223 w 602653"/>
                <a:gd name="connsiteY23" fmla="*/ 399303 h 513787"/>
                <a:gd name="connsiteX24" fmla="*/ 491727 w 602653"/>
                <a:gd name="connsiteY24" fmla="*/ 399303 h 513787"/>
                <a:gd name="connsiteX25" fmla="*/ 491727 w 602653"/>
                <a:gd name="connsiteY25" fmla="*/ 377822 h 513787"/>
                <a:gd name="connsiteX26" fmla="*/ 23536 w 602653"/>
                <a:gd name="connsiteY26" fmla="*/ 365438 h 513787"/>
                <a:gd name="connsiteX27" fmla="*/ 23536 w 602653"/>
                <a:gd name="connsiteY27" fmla="*/ 399303 h 513787"/>
                <a:gd name="connsiteX28" fmla="*/ 110341 w 602653"/>
                <a:gd name="connsiteY28" fmla="*/ 399303 h 513787"/>
                <a:gd name="connsiteX29" fmla="*/ 110341 w 602653"/>
                <a:gd name="connsiteY29" fmla="*/ 365438 h 513787"/>
                <a:gd name="connsiteX30" fmla="*/ 156401 w 602653"/>
                <a:gd name="connsiteY30" fmla="*/ 354319 h 513787"/>
                <a:gd name="connsiteX31" fmla="*/ 153111 w 602653"/>
                <a:gd name="connsiteY31" fmla="*/ 380349 h 513787"/>
                <a:gd name="connsiteX32" fmla="*/ 174623 w 602653"/>
                <a:gd name="connsiteY32" fmla="*/ 383129 h 513787"/>
                <a:gd name="connsiteX33" fmla="*/ 177913 w 602653"/>
                <a:gd name="connsiteY33" fmla="*/ 356846 h 513787"/>
                <a:gd name="connsiteX34" fmla="*/ 161210 w 602653"/>
                <a:gd name="connsiteY34" fmla="*/ 313883 h 513787"/>
                <a:gd name="connsiteX35" fmla="*/ 159185 w 602653"/>
                <a:gd name="connsiteY35" fmla="*/ 330815 h 513787"/>
                <a:gd name="connsiteX36" fmla="*/ 180697 w 602653"/>
                <a:gd name="connsiteY36" fmla="*/ 333343 h 513787"/>
                <a:gd name="connsiteX37" fmla="*/ 182721 w 602653"/>
                <a:gd name="connsiteY37" fmla="*/ 316410 h 513787"/>
                <a:gd name="connsiteX38" fmla="*/ 545893 w 602653"/>
                <a:gd name="connsiteY38" fmla="*/ 311881 h 513787"/>
                <a:gd name="connsiteX39" fmla="*/ 559070 w 602653"/>
                <a:gd name="connsiteY39" fmla="*/ 322239 h 513787"/>
                <a:gd name="connsiteX40" fmla="*/ 573007 w 602653"/>
                <a:gd name="connsiteY40" fmla="*/ 442998 h 513787"/>
                <a:gd name="connsiteX41" fmla="*/ 562618 w 602653"/>
                <a:gd name="connsiteY41" fmla="*/ 455882 h 513787"/>
                <a:gd name="connsiteX42" fmla="*/ 561097 w 602653"/>
                <a:gd name="connsiteY42" fmla="*/ 456135 h 513787"/>
                <a:gd name="connsiteX43" fmla="*/ 549441 w 602653"/>
                <a:gd name="connsiteY43" fmla="*/ 445524 h 513787"/>
                <a:gd name="connsiteX44" fmla="*/ 535504 w 602653"/>
                <a:gd name="connsiteY44" fmla="*/ 325018 h 513787"/>
                <a:gd name="connsiteX45" fmla="*/ 545893 w 602653"/>
                <a:gd name="connsiteY45" fmla="*/ 311881 h 513787"/>
                <a:gd name="connsiteX46" fmla="*/ 23536 w 602653"/>
                <a:gd name="connsiteY46" fmla="*/ 294423 h 513787"/>
                <a:gd name="connsiteX47" fmla="*/ 23536 w 602653"/>
                <a:gd name="connsiteY47" fmla="*/ 341682 h 513787"/>
                <a:gd name="connsiteX48" fmla="*/ 110341 w 602653"/>
                <a:gd name="connsiteY48" fmla="*/ 341682 h 513787"/>
                <a:gd name="connsiteX49" fmla="*/ 110341 w 602653"/>
                <a:gd name="connsiteY49" fmla="*/ 294423 h 513787"/>
                <a:gd name="connsiteX50" fmla="*/ 407453 w 602653"/>
                <a:gd name="connsiteY50" fmla="*/ 265107 h 513787"/>
                <a:gd name="connsiteX51" fmla="*/ 404416 w 602653"/>
                <a:gd name="connsiteY51" fmla="*/ 265612 h 513787"/>
                <a:gd name="connsiteX52" fmla="*/ 342412 w 602653"/>
                <a:gd name="connsiteY52" fmla="*/ 265612 h 513787"/>
                <a:gd name="connsiteX53" fmla="*/ 340894 w 602653"/>
                <a:gd name="connsiteY53" fmla="*/ 265360 h 513787"/>
                <a:gd name="connsiteX54" fmla="*/ 340894 w 602653"/>
                <a:gd name="connsiteY54" fmla="*/ 484218 h 513787"/>
                <a:gd name="connsiteX55" fmla="*/ 407453 w 602653"/>
                <a:gd name="connsiteY55" fmla="*/ 484218 h 513787"/>
                <a:gd name="connsiteX56" fmla="*/ 167283 w 602653"/>
                <a:gd name="connsiteY56" fmla="*/ 264349 h 513787"/>
                <a:gd name="connsiteX57" fmla="*/ 163993 w 602653"/>
                <a:gd name="connsiteY57" fmla="*/ 290379 h 513787"/>
                <a:gd name="connsiteX58" fmla="*/ 185505 w 602653"/>
                <a:gd name="connsiteY58" fmla="*/ 293159 h 513787"/>
                <a:gd name="connsiteX59" fmla="*/ 188795 w 602653"/>
                <a:gd name="connsiteY59" fmla="*/ 266876 h 513787"/>
                <a:gd name="connsiteX60" fmla="*/ 23536 w 602653"/>
                <a:gd name="connsiteY60" fmla="*/ 236802 h 513787"/>
                <a:gd name="connsiteX61" fmla="*/ 23536 w 602653"/>
                <a:gd name="connsiteY61" fmla="*/ 270920 h 513787"/>
                <a:gd name="connsiteX62" fmla="*/ 110341 w 602653"/>
                <a:gd name="connsiteY62" fmla="*/ 270920 h 513787"/>
                <a:gd name="connsiteX63" fmla="*/ 110341 w 602653"/>
                <a:gd name="connsiteY63" fmla="*/ 236802 h 513787"/>
                <a:gd name="connsiteX64" fmla="*/ 172092 w 602653"/>
                <a:gd name="connsiteY64" fmla="*/ 223913 h 513787"/>
                <a:gd name="connsiteX65" fmla="*/ 171586 w 602653"/>
                <a:gd name="connsiteY65" fmla="*/ 229220 h 513787"/>
                <a:gd name="connsiteX66" fmla="*/ 170067 w 602653"/>
                <a:gd name="connsiteY66" fmla="*/ 240845 h 513787"/>
                <a:gd name="connsiteX67" fmla="*/ 191579 w 602653"/>
                <a:gd name="connsiteY67" fmla="*/ 243373 h 513787"/>
                <a:gd name="connsiteX68" fmla="*/ 193097 w 602653"/>
                <a:gd name="connsiteY68" fmla="*/ 231747 h 513787"/>
                <a:gd name="connsiteX69" fmla="*/ 193603 w 602653"/>
                <a:gd name="connsiteY69" fmla="*/ 226440 h 513787"/>
                <a:gd name="connsiteX70" fmla="*/ 354307 w 602653"/>
                <a:gd name="connsiteY70" fmla="*/ 222649 h 513787"/>
                <a:gd name="connsiteX71" fmla="*/ 354307 w 602653"/>
                <a:gd name="connsiteY71" fmla="*/ 242109 h 513787"/>
                <a:gd name="connsiteX72" fmla="*/ 392774 w 602653"/>
                <a:gd name="connsiteY72" fmla="*/ 242109 h 513787"/>
                <a:gd name="connsiteX73" fmla="*/ 392774 w 602653"/>
                <a:gd name="connsiteY73" fmla="*/ 222649 h 513787"/>
                <a:gd name="connsiteX74" fmla="*/ 547404 w 602653"/>
                <a:gd name="connsiteY74" fmla="*/ 203948 h 513787"/>
                <a:gd name="connsiteX75" fmla="*/ 516529 w 602653"/>
                <a:gd name="connsiteY75" fmla="*/ 207233 h 513787"/>
                <a:gd name="connsiteX76" fmla="*/ 546898 w 602653"/>
                <a:gd name="connsiteY76" fmla="*/ 489020 h 513787"/>
                <a:gd name="connsiteX77" fmla="*/ 577773 w 602653"/>
                <a:gd name="connsiteY77" fmla="*/ 485735 h 513787"/>
                <a:gd name="connsiteX78" fmla="*/ 340894 w 602653"/>
                <a:gd name="connsiteY78" fmla="*/ 182972 h 513787"/>
                <a:gd name="connsiteX79" fmla="*/ 340894 w 602653"/>
                <a:gd name="connsiteY79" fmla="*/ 199146 h 513787"/>
                <a:gd name="connsiteX80" fmla="*/ 342412 w 602653"/>
                <a:gd name="connsiteY80" fmla="*/ 198893 h 513787"/>
                <a:gd name="connsiteX81" fmla="*/ 404416 w 602653"/>
                <a:gd name="connsiteY81" fmla="*/ 198893 h 513787"/>
                <a:gd name="connsiteX82" fmla="*/ 407453 w 602653"/>
                <a:gd name="connsiteY82" fmla="*/ 199651 h 513787"/>
                <a:gd name="connsiteX83" fmla="*/ 407453 w 602653"/>
                <a:gd name="connsiteY83" fmla="*/ 182972 h 513787"/>
                <a:gd name="connsiteX84" fmla="*/ 23536 w 602653"/>
                <a:gd name="connsiteY84" fmla="*/ 166039 h 513787"/>
                <a:gd name="connsiteX85" fmla="*/ 23536 w 602653"/>
                <a:gd name="connsiteY85" fmla="*/ 213299 h 513787"/>
                <a:gd name="connsiteX86" fmla="*/ 110341 w 602653"/>
                <a:gd name="connsiteY86" fmla="*/ 213299 h 513787"/>
                <a:gd name="connsiteX87" fmla="*/ 110341 w 602653"/>
                <a:gd name="connsiteY87" fmla="*/ 166039 h 513787"/>
                <a:gd name="connsiteX88" fmla="*/ 179431 w 602653"/>
                <a:gd name="connsiteY88" fmla="*/ 164523 h 513787"/>
                <a:gd name="connsiteX89" fmla="*/ 174876 w 602653"/>
                <a:gd name="connsiteY89" fmla="*/ 200410 h 513787"/>
                <a:gd name="connsiteX90" fmla="*/ 196387 w 602653"/>
                <a:gd name="connsiteY90" fmla="*/ 202937 h 513787"/>
                <a:gd name="connsiteX91" fmla="*/ 200943 w 602653"/>
                <a:gd name="connsiteY91" fmla="*/ 167050 h 513787"/>
                <a:gd name="connsiteX92" fmla="*/ 450223 w 602653"/>
                <a:gd name="connsiteY92" fmla="*/ 108418 h 513787"/>
                <a:gd name="connsiteX93" fmla="*/ 450223 w 602653"/>
                <a:gd name="connsiteY93" fmla="*/ 354319 h 513787"/>
                <a:gd name="connsiteX94" fmla="*/ 491727 w 602653"/>
                <a:gd name="connsiteY94" fmla="*/ 354319 h 513787"/>
                <a:gd name="connsiteX95" fmla="*/ 491727 w 602653"/>
                <a:gd name="connsiteY95" fmla="*/ 108418 h 513787"/>
                <a:gd name="connsiteX96" fmla="*/ 23536 w 602653"/>
                <a:gd name="connsiteY96" fmla="*/ 108418 h 513787"/>
                <a:gd name="connsiteX97" fmla="*/ 23536 w 602653"/>
                <a:gd name="connsiteY97" fmla="*/ 142536 h 513787"/>
                <a:gd name="connsiteX98" fmla="*/ 110341 w 602653"/>
                <a:gd name="connsiteY98" fmla="*/ 142536 h 513787"/>
                <a:gd name="connsiteX99" fmla="*/ 110341 w 602653"/>
                <a:gd name="connsiteY99" fmla="*/ 108418 h 513787"/>
                <a:gd name="connsiteX100" fmla="*/ 225744 w 602653"/>
                <a:gd name="connsiteY100" fmla="*/ 73795 h 513787"/>
                <a:gd name="connsiteX101" fmla="*/ 225744 w 602653"/>
                <a:gd name="connsiteY101" fmla="*/ 484218 h 513787"/>
                <a:gd name="connsiteX102" fmla="*/ 317358 w 602653"/>
                <a:gd name="connsiteY102" fmla="*/ 484218 h 513787"/>
                <a:gd name="connsiteX103" fmla="*/ 317358 w 602653"/>
                <a:gd name="connsiteY103" fmla="*/ 171346 h 513787"/>
                <a:gd name="connsiteX104" fmla="*/ 317358 w 602653"/>
                <a:gd name="connsiteY104" fmla="*/ 73795 h 513787"/>
                <a:gd name="connsiteX105" fmla="*/ 23536 w 602653"/>
                <a:gd name="connsiteY105" fmla="*/ 23503 h 513787"/>
                <a:gd name="connsiteX106" fmla="*/ 23536 w 602653"/>
                <a:gd name="connsiteY106" fmla="*/ 84915 h 513787"/>
                <a:gd name="connsiteX107" fmla="*/ 110341 w 602653"/>
                <a:gd name="connsiteY107" fmla="*/ 84915 h 513787"/>
                <a:gd name="connsiteX108" fmla="*/ 110341 w 602653"/>
                <a:gd name="connsiteY108" fmla="*/ 23503 h 513787"/>
                <a:gd name="connsiteX109" fmla="*/ 11895 w 602653"/>
                <a:gd name="connsiteY109" fmla="*/ 0 h 513787"/>
                <a:gd name="connsiteX110" fmla="*/ 122236 w 602653"/>
                <a:gd name="connsiteY110" fmla="*/ 0 h 513787"/>
                <a:gd name="connsiteX111" fmla="*/ 134130 w 602653"/>
                <a:gd name="connsiteY111" fmla="*/ 11878 h 513787"/>
                <a:gd name="connsiteX112" fmla="*/ 134130 w 602653"/>
                <a:gd name="connsiteY112" fmla="*/ 96793 h 513787"/>
                <a:gd name="connsiteX113" fmla="*/ 134130 w 602653"/>
                <a:gd name="connsiteY113" fmla="*/ 154161 h 513787"/>
                <a:gd name="connsiteX114" fmla="*/ 134130 w 602653"/>
                <a:gd name="connsiteY114" fmla="*/ 225177 h 513787"/>
                <a:gd name="connsiteX115" fmla="*/ 134130 w 602653"/>
                <a:gd name="connsiteY115" fmla="*/ 282798 h 513787"/>
                <a:gd name="connsiteX116" fmla="*/ 134130 w 602653"/>
                <a:gd name="connsiteY116" fmla="*/ 339661 h 513787"/>
                <a:gd name="connsiteX117" fmla="*/ 139192 w 602653"/>
                <a:gd name="connsiteY117" fmla="*/ 299225 h 513787"/>
                <a:gd name="connsiteX118" fmla="*/ 148809 w 602653"/>
                <a:gd name="connsiteY118" fmla="*/ 219617 h 513787"/>
                <a:gd name="connsiteX119" fmla="*/ 150074 w 602653"/>
                <a:gd name="connsiteY119" fmla="*/ 209255 h 513787"/>
                <a:gd name="connsiteX120" fmla="*/ 157413 w 602653"/>
                <a:gd name="connsiteY120" fmla="*/ 149865 h 513787"/>
                <a:gd name="connsiteX121" fmla="*/ 161716 w 602653"/>
                <a:gd name="connsiteY121" fmla="*/ 142031 h 513787"/>
                <a:gd name="connsiteX122" fmla="*/ 170573 w 602653"/>
                <a:gd name="connsiteY122" fmla="*/ 139503 h 513787"/>
                <a:gd name="connsiteX123" fmla="*/ 202208 w 602653"/>
                <a:gd name="connsiteY123" fmla="*/ 143547 h 513787"/>
                <a:gd name="connsiteX124" fmla="*/ 202208 w 602653"/>
                <a:gd name="connsiteY124" fmla="*/ 61917 h 513787"/>
                <a:gd name="connsiteX125" fmla="*/ 214103 w 602653"/>
                <a:gd name="connsiteY125" fmla="*/ 50292 h 513787"/>
                <a:gd name="connsiteX126" fmla="*/ 328999 w 602653"/>
                <a:gd name="connsiteY126" fmla="*/ 50292 h 513787"/>
                <a:gd name="connsiteX127" fmla="*/ 340894 w 602653"/>
                <a:gd name="connsiteY127" fmla="*/ 61917 h 513787"/>
                <a:gd name="connsiteX128" fmla="*/ 340894 w 602653"/>
                <a:gd name="connsiteY128" fmla="*/ 159468 h 513787"/>
                <a:gd name="connsiteX129" fmla="*/ 419348 w 602653"/>
                <a:gd name="connsiteY129" fmla="*/ 159468 h 513787"/>
                <a:gd name="connsiteX130" fmla="*/ 426687 w 602653"/>
                <a:gd name="connsiteY130" fmla="*/ 162248 h 513787"/>
                <a:gd name="connsiteX131" fmla="*/ 426687 w 602653"/>
                <a:gd name="connsiteY131" fmla="*/ 96793 h 513787"/>
                <a:gd name="connsiteX132" fmla="*/ 438581 w 602653"/>
                <a:gd name="connsiteY132" fmla="*/ 84915 h 513787"/>
                <a:gd name="connsiteX133" fmla="*/ 503622 w 602653"/>
                <a:gd name="connsiteY133" fmla="*/ 84915 h 513787"/>
                <a:gd name="connsiteX134" fmla="*/ 515263 w 602653"/>
                <a:gd name="connsiteY134" fmla="*/ 96793 h 513787"/>
                <a:gd name="connsiteX135" fmla="*/ 515263 w 602653"/>
                <a:gd name="connsiteY135" fmla="*/ 183730 h 513787"/>
                <a:gd name="connsiteX136" fmla="*/ 556515 w 602653"/>
                <a:gd name="connsiteY136" fmla="*/ 179181 h 513787"/>
                <a:gd name="connsiteX137" fmla="*/ 569675 w 602653"/>
                <a:gd name="connsiteY137" fmla="*/ 189795 h 513787"/>
                <a:gd name="connsiteX138" fmla="*/ 602575 w 602653"/>
                <a:gd name="connsiteY138" fmla="*/ 494833 h 513787"/>
                <a:gd name="connsiteX139" fmla="*/ 592199 w 602653"/>
                <a:gd name="connsiteY139" fmla="*/ 507974 h 513787"/>
                <a:gd name="connsiteX140" fmla="*/ 537787 w 602653"/>
                <a:gd name="connsiteY140" fmla="*/ 513787 h 513787"/>
                <a:gd name="connsiteX141" fmla="*/ 536522 w 602653"/>
                <a:gd name="connsiteY141" fmla="*/ 513787 h 513787"/>
                <a:gd name="connsiteX142" fmla="*/ 524880 w 602653"/>
                <a:gd name="connsiteY142" fmla="*/ 503425 h 513787"/>
                <a:gd name="connsiteX143" fmla="*/ 515263 w 602653"/>
                <a:gd name="connsiteY143" fmla="*/ 416236 h 513787"/>
                <a:gd name="connsiteX144" fmla="*/ 515263 w 602653"/>
                <a:gd name="connsiteY144" fmla="*/ 495844 h 513787"/>
                <a:gd name="connsiteX145" fmla="*/ 503622 w 602653"/>
                <a:gd name="connsiteY145" fmla="*/ 507722 h 513787"/>
                <a:gd name="connsiteX146" fmla="*/ 438581 w 602653"/>
                <a:gd name="connsiteY146" fmla="*/ 507722 h 513787"/>
                <a:gd name="connsiteX147" fmla="*/ 428964 w 602653"/>
                <a:gd name="connsiteY147" fmla="*/ 502415 h 513787"/>
                <a:gd name="connsiteX148" fmla="*/ 419348 w 602653"/>
                <a:gd name="connsiteY148" fmla="*/ 507722 h 513787"/>
                <a:gd name="connsiteX149" fmla="*/ 328999 w 602653"/>
                <a:gd name="connsiteY149" fmla="*/ 507722 h 513787"/>
                <a:gd name="connsiteX150" fmla="*/ 214103 w 602653"/>
                <a:gd name="connsiteY150" fmla="*/ 507722 h 513787"/>
                <a:gd name="connsiteX151" fmla="*/ 202208 w 602653"/>
                <a:gd name="connsiteY151" fmla="*/ 495844 h 513787"/>
                <a:gd name="connsiteX152" fmla="*/ 202208 w 602653"/>
                <a:gd name="connsiteY152" fmla="*/ 352044 h 513787"/>
                <a:gd name="connsiteX153" fmla="*/ 193097 w 602653"/>
                <a:gd name="connsiteY153" fmla="*/ 427608 h 513787"/>
                <a:gd name="connsiteX154" fmla="*/ 191832 w 602653"/>
                <a:gd name="connsiteY154" fmla="*/ 437970 h 513787"/>
                <a:gd name="connsiteX155" fmla="*/ 184493 w 602653"/>
                <a:gd name="connsiteY155" fmla="*/ 497360 h 513787"/>
                <a:gd name="connsiteX156" fmla="*/ 180190 w 602653"/>
                <a:gd name="connsiteY156" fmla="*/ 505195 h 513787"/>
                <a:gd name="connsiteX157" fmla="*/ 172851 w 602653"/>
                <a:gd name="connsiteY157" fmla="*/ 507722 h 513787"/>
                <a:gd name="connsiteX158" fmla="*/ 171333 w 602653"/>
                <a:gd name="connsiteY158" fmla="*/ 507722 h 513787"/>
                <a:gd name="connsiteX159" fmla="*/ 131600 w 602653"/>
                <a:gd name="connsiteY159" fmla="*/ 502920 h 513787"/>
                <a:gd name="connsiteX160" fmla="*/ 122236 w 602653"/>
                <a:gd name="connsiteY160" fmla="*/ 507722 h 513787"/>
                <a:gd name="connsiteX161" fmla="*/ 11895 w 602653"/>
                <a:gd name="connsiteY161" fmla="*/ 507722 h 513787"/>
                <a:gd name="connsiteX162" fmla="*/ 0 w 602653"/>
                <a:gd name="connsiteY162" fmla="*/ 496096 h 513787"/>
                <a:gd name="connsiteX163" fmla="*/ 0 w 602653"/>
                <a:gd name="connsiteY163" fmla="*/ 411181 h 513787"/>
                <a:gd name="connsiteX164" fmla="*/ 0 w 602653"/>
                <a:gd name="connsiteY164" fmla="*/ 353560 h 513787"/>
                <a:gd name="connsiteX165" fmla="*/ 0 w 602653"/>
                <a:gd name="connsiteY165" fmla="*/ 282798 h 513787"/>
                <a:gd name="connsiteX166" fmla="*/ 0 w 602653"/>
                <a:gd name="connsiteY166" fmla="*/ 225177 h 513787"/>
                <a:gd name="connsiteX167" fmla="*/ 0 w 602653"/>
                <a:gd name="connsiteY167" fmla="*/ 154161 h 513787"/>
                <a:gd name="connsiteX168" fmla="*/ 0 w 602653"/>
                <a:gd name="connsiteY168" fmla="*/ 96793 h 513787"/>
                <a:gd name="connsiteX169" fmla="*/ 0 w 602653"/>
                <a:gd name="connsiteY169" fmla="*/ 11878 h 513787"/>
                <a:gd name="connsiteX170" fmla="*/ 11895 w 602653"/>
                <a:gd name="connsiteY170" fmla="*/ 0 h 51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02653" h="513787">
                  <a:moveTo>
                    <a:pt x="450223" y="470824"/>
                  </a:moveTo>
                  <a:lnTo>
                    <a:pt x="450223" y="484218"/>
                  </a:lnTo>
                  <a:lnTo>
                    <a:pt x="491727" y="484218"/>
                  </a:lnTo>
                  <a:lnTo>
                    <a:pt x="491727" y="470824"/>
                  </a:lnTo>
                  <a:close/>
                  <a:moveTo>
                    <a:pt x="145266" y="444288"/>
                  </a:moveTo>
                  <a:lnTo>
                    <a:pt x="140964" y="480175"/>
                  </a:lnTo>
                  <a:lnTo>
                    <a:pt x="162475" y="482702"/>
                  </a:lnTo>
                  <a:lnTo>
                    <a:pt x="166777" y="446815"/>
                  </a:lnTo>
                  <a:close/>
                  <a:moveTo>
                    <a:pt x="450223" y="422807"/>
                  </a:moveTo>
                  <a:lnTo>
                    <a:pt x="450223" y="447321"/>
                  </a:lnTo>
                  <a:lnTo>
                    <a:pt x="491727" y="447321"/>
                  </a:lnTo>
                  <a:lnTo>
                    <a:pt x="491727" y="422807"/>
                  </a:lnTo>
                  <a:close/>
                  <a:moveTo>
                    <a:pt x="23536" y="422807"/>
                  </a:moveTo>
                  <a:lnTo>
                    <a:pt x="23536" y="484218"/>
                  </a:lnTo>
                  <a:lnTo>
                    <a:pt x="110341" y="484218"/>
                  </a:lnTo>
                  <a:lnTo>
                    <a:pt x="110341" y="422807"/>
                  </a:lnTo>
                  <a:close/>
                  <a:moveTo>
                    <a:pt x="150327" y="403852"/>
                  </a:moveTo>
                  <a:lnTo>
                    <a:pt x="148809" y="415478"/>
                  </a:lnTo>
                  <a:lnTo>
                    <a:pt x="148303" y="420785"/>
                  </a:lnTo>
                  <a:lnTo>
                    <a:pt x="169814" y="423312"/>
                  </a:lnTo>
                  <a:lnTo>
                    <a:pt x="170320" y="418005"/>
                  </a:lnTo>
                  <a:lnTo>
                    <a:pt x="171839" y="406380"/>
                  </a:lnTo>
                  <a:close/>
                  <a:moveTo>
                    <a:pt x="450223" y="377822"/>
                  </a:moveTo>
                  <a:lnTo>
                    <a:pt x="450223" y="399303"/>
                  </a:lnTo>
                  <a:lnTo>
                    <a:pt x="491727" y="399303"/>
                  </a:lnTo>
                  <a:lnTo>
                    <a:pt x="491727" y="377822"/>
                  </a:lnTo>
                  <a:close/>
                  <a:moveTo>
                    <a:pt x="23536" y="365438"/>
                  </a:moveTo>
                  <a:lnTo>
                    <a:pt x="23536" y="399303"/>
                  </a:lnTo>
                  <a:lnTo>
                    <a:pt x="110341" y="399303"/>
                  </a:lnTo>
                  <a:lnTo>
                    <a:pt x="110341" y="365438"/>
                  </a:lnTo>
                  <a:close/>
                  <a:moveTo>
                    <a:pt x="156401" y="354319"/>
                  </a:moveTo>
                  <a:lnTo>
                    <a:pt x="153111" y="380349"/>
                  </a:lnTo>
                  <a:lnTo>
                    <a:pt x="174623" y="383129"/>
                  </a:lnTo>
                  <a:lnTo>
                    <a:pt x="177913" y="356846"/>
                  </a:lnTo>
                  <a:close/>
                  <a:moveTo>
                    <a:pt x="161210" y="313883"/>
                  </a:moveTo>
                  <a:lnTo>
                    <a:pt x="159185" y="330815"/>
                  </a:lnTo>
                  <a:lnTo>
                    <a:pt x="180697" y="333343"/>
                  </a:lnTo>
                  <a:lnTo>
                    <a:pt x="182721" y="316410"/>
                  </a:lnTo>
                  <a:close/>
                  <a:moveTo>
                    <a:pt x="545893" y="311881"/>
                  </a:moveTo>
                  <a:cubicBezTo>
                    <a:pt x="552482" y="311123"/>
                    <a:pt x="558310" y="315923"/>
                    <a:pt x="559070" y="322239"/>
                  </a:cubicBezTo>
                  <a:lnTo>
                    <a:pt x="573007" y="442998"/>
                  </a:lnTo>
                  <a:cubicBezTo>
                    <a:pt x="573767" y="449314"/>
                    <a:pt x="568952" y="455125"/>
                    <a:pt x="562618" y="455882"/>
                  </a:cubicBezTo>
                  <a:cubicBezTo>
                    <a:pt x="562111" y="456135"/>
                    <a:pt x="561604" y="456135"/>
                    <a:pt x="561097" y="456135"/>
                  </a:cubicBezTo>
                  <a:cubicBezTo>
                    <a:pt x="555269" y="456135"/>
                    <a:pt x="550201" y="451588"/>
                    <a:pt x="549441" y="445524"/>
                  </a:cubicBezTo>
                  <a:lnTo>
                    <a:pt x="535504" y="325018"/>
                  </a:lnTo>
                  <a:cubicBezTo>
                    <a:pt x="534744" y="318450"/>
                    <a:pt x="539305" y="312639"/>
                    <a:pt x="545893" y="311881"/>
                  </a:cubicBezTo>
                  <a:close/>
                  <a:moveTo>
                    <a:pt x="23536" y="294423"/>
                  </a:moveTo>
                  <a:lnTo>
                    <a:pt x="23536" y="341682"/>
                  </a:lnTo>
                  <a:lnTo>
                    <a:pt x="110341" y="341682"/>
                  </a:lnTo>
                  <a:lnTo>
                    <a:pt x="110341" y="294423"/>
                  </a:lnTo>
                  <a:close/>
                  <a:moveTo>
                    <a:pt x="407453" y="265107"/>
                  </a:moveTo>
                  <a:cubicBezTo>
                    <a:pt x="406441" y="265360"/>
                    <a:pt x="405428" y="265612"/>
                    <a:pt x="404416" y="265612"/>
                  </a:cubicBezTo>
                  <a:lnTo>
                    <a:pt x="342412" y="265612"/>
                  </a:lnTo>
                  <a:cubicBezTo>
                    <a:pt x="341906" y="265612"/>
                    <a:pt x="341400" y="265360"/>
                    <a:pt x="340894" y="265360"/>
                  </a:cubicBezTo>
                  <a:lnTo>
                    <a:pt x="340894" y="484218"/>
                  </a:lnTo>
                  <a:lnTo>
                    <a:pt x="407453" y="484218"/>
                  </a:lnTo>
                  <a:close/>
                  <a:moveTo>
                    <a:pt x="167283" y="264349"/>
                  </a:moveTo>
                  <a:lnTo>
                    <a:pt x="163993" y="290379"/>
                  </a:lnTo>
                  <a:lnTo>
                    <a:pt x="185505" y="293159"/>
                  </a:lnTo>
                  <a:lnTo>
                    <a:pt x="188795" y="266876"/>
                  </a:lnTo>
                  <a:close/>
                  <a:moveTo>
                    <a:pt x="23536" y="236802"/>
                  </a:moveTo>
                  <a:lnTo>
                    <a:pt x="23536" y="270920"/>
                  </a:lnTo>
                  <a:lnTo>
                    <a:pt x="110341" y="270920"/>
                  </a:lnTo>
                  <a:lnTo>
                    <a:pt x="110341" y="236802"/>
                  </a:lnTo>
                  <a:close/>
                  <a:moveTo>
                    <a:pt x="172092" y="223913"/>
                  </a:moveTo>
                  <a:lnTo>
                    <a:pt x="171586" y="229220"/>
                  </a:lnTo>
                  <a:lnTo>
                    <a:pt x="170067" y="240845"/>
                  </a:lnTo>
                  <a:lnTo>
                    <a:pt x="191579" y="243373"/>
                  </a:lnTo>
                  <a:lnTo>
                    <a:pt x="193097" y="231747"/>
                  </a:lnTo>
                  <a:lnTo>
                    <a:pt x="193603" y="226440"/>
                  </a:lnTo>
                  <a:close/>
                  <a:moveTo>
                    <a:pt x="354307" y="222649"/>
                  </a:moveTo>
                  <a:lnTo>
                    <a:pt x="354307" y="242109"/>
                  </a:lnTo>
                  <a:lnTo>
                    <a:pt x="392774" y="242109"/>
                  </a:lnTo>
                  <a:lnTo>
                    <a:pt x="392774" y="222649"/>
                  </a:lnTo>
                  <a:close/>
                  <a:moveTo>
                    <a:pt x="547404" y="203948"/>
                  </a:moveTo>
                  <a:lnTo>
                    <a:pt x="516529" y="207233"/>
                  </a:lnTo>
                  <a:lnTo>
                    <a:pt x="546898" y="489020"/>
                  </a:lnTo>
                  <a:lnTo>
                    <a:pt x="577773" y="485735"/>
                  </a:lnTo>
                  <a:close/>
                  <a:moveTo>
                    <a:pt x="340894" y="182972"/>
                  </a:moveTo>
                  <a:lnTo>
                    <a:pt x="340894" y="199146"/>
                  </a:lnTo>
                  <a:cubicBezTo>
                    <a:pt x="341400" y="199146"/>
                    <a:pt x="341906" y="198893"/>
                    <a:pt x="342412" y="198893"/>
                  </a:cubicBezTo>
                  <a:lnTo>
                    <a:pt x="404416" y="198893"/>
                  </a:lnTo>
                  <a:cubicBezTo>
                    <a:pt x="405428" y="198893"/>
                    <a:pt x="406441" y="199399"/>
                    <a:pt x="407453" y="199651"/>
                  </a:cubicBezTo>
                  <a:lnTo>
                    <a:pt x="407453" y="182972"/>
                  </a:lnTo>
                  <a:close/>
                  <a:moveTo>
                    <a:pt x="23536" y="166039"/>
                  </a:moveTo>
                  <a:lnTo>
                    <a:pt x="23536" y="213299"/>
                  </a:lnTo>
                  <a:lnTo>
                    <a:pt x="110341" y="213299"/>
                  </a:lnTo>
                  <a:lnTo>
                    <a:pt x="110341" y="166039"/>
                  </a:lnTo>
                  <a:close/>
                  <a:moveTo>
                    <a:pt x="179431" y="164523"/>
                  </a:moveTo>
                  <a:lnTo>
                    <a:pt x="174876" y="200410"/>
                  </a:lnTo>
                  <a:lnTo>
                    <a:pt x="196387" y="202937"/>
                  </a:lnTo>
                  <a:lnTo>
                    <a:pt x="200943" y="167050"/>
                  </a:lnTo>
                  <a:close/>
                  <a:moveTo>
                    <a:pt x="450223" y="108418"/>
                  </a:moveTo>
                  <a:lnTo>
                    <a:pt x="450223" y="354319"/>
                  </a:lnTo>
                  <a:lnTo>
                    <a:pt x="491727" y="354319"/>
                  </a:lnTo>
                  <a:lnTo>
                    <a:pt x="491727" y="108418"/>
                  </a:lnTo>
                  <a:close/>
                  <a:moveTo>
                    <a:pt x="23536" y="108418"/>
                  </a:moveTo>
                  <a:lnTo>
                    <a:pt x="23536" y="142536"/>
                  </a:lnTo>
                  <a:lnTo>
                    <a:pt x="110341" y="142536"/>
                  </a:lnTo>
                  <a:lnTo>
                    <a:pt x="110341" y="108418"/>
                  </a:lnTo>
                  <a:close/>
                  <a:moveTo>
                    <a:pt x="225744" y="73795"/>
                  </a:moveTo>
                  <a:lnTo>
                    <a:pt x="225744" y="484218"/>
                  </a:lnTo>
                  <a:lnTo>
                    <a:pt x="317358" y="484218"/>
                  </a:lnTo>
                  <a:lnTo>
                    <a:pt x="317358" y="171346"/>
                  </a:lnTo>
                  <a:lnTo>
                    <a:pt x="317358" y="73795"/>
                  </a:lnTo>
                  <a:close/>
                  <a:moveTo>
                    <a:pt x="23536" y="23503"/>
                  </a:moveTo>
                  <a:lnTo>
                    <a:pt x="23536" y="84915"/>
                  </a:lnTo>
                  <a:lnTo>
                    <a:pt x="110341" y="84915"/>
                  </a:lnTo>
                  <a:lnTo>
                    <a:pt x="110341" y="23503"/>
                  </a:lnTo>
                  <a:close/>
                  <a:moveTo>
                    <a:pt x="11895" y="0"/>
                  </a:moveTo>
                  <a:lnTo>
                    <a:pt x="122236" y="0"/>
                  </a:lnTo>
                  <a:cubicBezTo>
                    <a:pt x="128816" y="0"/>
                    <a:pt x="134130" y="5307"/>
                    <a:pt x="134130" y="11878"/>
                  </a:cubicBezTo>
                  <a:lnTo>
                    <a:pt x="134130" y="96793"/>
                  </a:lnTo>
                  <a:lnTo>
                    <a:pt x="134130" y="154161"/>
                  </a:lnTo>
                  <a:lnTo>
                    <a:pt x="134130" y="225177"/>
                  </a:lnTo>
                  <a:lnTo>
                    <a:pt x="134130" y="282798"/>
                  </a:lnTo>
                  <a:lnTo>
                    <a:pt x="134130" y="339661"/>
                  </a:lnTo>
                  <a:lnTo>
                    <a:pt x="139192" y="299225"/>
                  </a:lnTo>
                  <a:lnTo>
                    <a:pt x="148809" y="219617"/>
                  </a:lnTo>
                  <a:lnTo>
                    <a:pt x="150074" y="209255"/>
                  </a:lnTo>
                  <a:lnTo>
                    <a:pt x="157413" y="149865"/>
                  </a:lnTo>
                  <a:cubicBezTo>
                    <a:pt x="157667" y="146832"/>
                    <a:pt x="159185" y="144052"/>
                    <a:pt x="161716" y="142031"/>
                  </a:cubicBezTo>
                  <a:cubicBezTo>
                    <a:pt x="164247" y="140009"/>
                    <a:pt x="167283" y="139251"/>
                    <a:pt x="170573" y="139503"/>
                  </a:cubicBezTo>
                  <a:lnTo>
                    <a:pt x="202208" y="143547"/>
                  </a:lnTo>
                  <a:lnTo>
                    <a:pt x="202208" y="61917"/>
                  </a:lnTo>
                  <a:cubicBezTo>
                    <a:pt x="202208" y="55599"/>
                    <a:pt x="207523" y="50292"/>
                    <a:pt x="214103" y="50292"/>
                  </a:cubicBezTo>
                  <a:lnTo>
                    <a:pt x="328999" y="50292"/>
                  </a:lnTo>
                  <a:cubicBezTo>
                    <a:pt x="335579" y="50292"/>
                    <a:pt x="340894" y="55599"/>
                    <a:pt x="340894" y="61917"/>
                  </a:cubicBezTo>
                  <a:lnTo>
                    <a:pt x="340894" y="159468"/>
                  </a:lnTo>
                  <a:lnTo>
                    <a:pt x="419348" y="159468"/>
                  </a:lnTo>
                  <a:cubicBezTo>
                    <a:pt x="422131" y="159468"/>
                    <a:pt x="424662" y="160479"/>
                    <a:pt x="426687" y="162248"/>
                  </a:cubicBezTo>
                  <a:lnTo>
                    <a:pt x="426687" y="96793"/>
                  </a:lnTo>
                  <a:cubicBezTo>
                    <a:pt x="426687" y="90222"/>
                    <a:pt x="432001" y="84915"/>
                    <a:pt x="438581" y="84915"/>
                  </a:cubicBezTo>
                  <a:lnTo>
                    <a:pt x="503622" y="84915"/>
                  </a:lnTo>
                  <a:cubicBezTo>
                    <a:pt x="509949" y="84915"/>
                    <a:pt x="515263" y="90222"/>
                    <a:pt x="515263" y="96793"/>
                  </a:cubicBezTo>
                  <a:lnTo>
                    <a:pt x="515263" y="183730"/>
                  </a:lnTo>
                  <a:lnTo>
                    <a:pt x="556515" y="179181"/>
                  </a:lnTo>
                  <a:cubicBezTo>
                    <a:pt x="563095" y="178423"/>
                    <a:pt x="568916" y="183224"/>
                    <a:pt x="569675" y="189795"/>
                  </a:cubicBezTo>
                  <a:lnTo>
                    <a:pt x="602575" y="494833"/>
                  </a:lnTo>
                  <a:cubicBezTo>
                    <a:pt x="603334" y="501404"/>
                    <a:pt x="598526" y="507216"/>
                    <a:pt x="592199" y="507974"/>
                  </a:cubicBezTo>
                  <a:lnTo>
                    <a:pt x="537787" y="513787"/>
                  </a:lnTo>
                  <a:cubicBezTo>
                    <a:pt x="537281" y="513787"/>
                    <a:pt x="537028" y="513787"/>
                    <a:pt x="536522" y="513787"/>
                  </a:cubicBezTo>
                  <a:cubicBezTo>
                    <a:pt x="530448" y="513787"/>
                    <a:pt x="525386" y="509491"/>
                    <a:pt x="524880" y="503425"/>
                  </a:cubicBezTo>
                  <a:lnTo>
                    <a:pt x="515263" y="416236"/>
                  </a:lnTo>
                  <a:lnTo>
                    <a:pt x="515263" y="495844"/>
                  </a:lnTo>
                  <a:cubicBezTo>
                    <a:pt x="515263" y="502415"/>
                    <a:pt x="509949" y="507722"/>
                    <a:pt x="503622" y="507722"/>
                  </a:cubicBezTo>
                  <a:lnTo>
                    <a:pt x="438581" y="507722"/>
                  </a:lnTo>
                  <a:cubicBezTo>
                    <a:pt x="434532" y="507722"/>
                    <a:pt x="430989" y="505700"/>
                    <a:pt x="428964" y="502415"/>
                  </a:cubicBezTo>
                  <a:cubicBezTo>
                    <a:pt x="426687" y="505700"/>
                    <a:pt x="423397" y="507722"/>
                    <a:pt x="419348" y="507722"/>
                  </a:cubicBezTo>
                  <a:lnTo>
                    <a:pt x="328999" y="507722"/>
                  </a:lnTo>
                  <a:lnTo>
                    <a:pt x="214103" y="507722"/>
                  </a:lnTo>
                  <a:cubicBezTo>
                    <a:pt x="207523" y="507722"/>
                    <a:pt x="202208" y="502415"/>
                    <a:pt x="202208" y="495844"/>
                  </a:cubicBezTo>
                  <a:lnTo>
                    <a:pt x="202208" y="352044"/>
                  </a:lnTo>
                  <a:lnTo>
                    <a:pt x="193097" y="427608"/>
                  </a:lnTo>
                  <a:lnTo>
                    <a:pt x="191832" y="437970"/>
                  </a:lnTo>
                  <a:lnTo>
                    <a:pt x="184493" y="497360"/>
                  </a:lnTo>
                  <a:cubicBezTo>
                    <a:pt x="184240" y="500393"/>
                    <a:pt x="182468" y="503425"/>
                    <a:pt x="180190" y="505195"/>
                  </a:cubicBezTo>
                  <a:cubicBezTo>
                    <a:pt x="177913" y="506964"/>
                    <a:pt x="175382" y="507722"/>
                    <a:pt x="172851" y="507722"/>
                  </a:cubicBezTo>
                  <a:cubicBezTo>
                    <a:pt x="172345" y="507722"/>
                    <a:pt x="171839" y="507722"/>
                    <a:pt x="171333" y="507722"/>
                  </a:cubicBezTo>
                  <a:lnTo>
                    <a:pt x="131600" y="502920"/>
                  </a:lnTo>
                  <a:cubicBezTo>
                    <a:pt x="129322" y="505700"/>
                    <a:pt x="126032" y="507722"/>
                    <a:pt x="122236" y="507722"/>
                  </a:cubicBezTo>
                  <a:lnTo>
                    <a:pt x="11895" y="507722"/>
                  </a:lnTo>
                  <a:cubicBezTo>
                    <a:pt x="5315" y="507722"/>
                    <a:pt x="0" y="502415"/>
                    <a:pt x="0" y="496096"/>
                  </a:cubicBezTo>
                  <a:lnTo>
                    <a:pt x="0" y="411181"/>
                  </a:lnTo>
                  <a:lnTo>
                    <a:pt x="0" y="353560"/>
                  </a:lnTo>
                  <a:lnTo>
                    <a:pt x="0" y="282798"/>
                  </a:lnTo>
                  <a:lnTo>
                    <a:pt x="0" y="225177"/>
                  </a:lnTo>
                  <a:lnTo>
                    <a:pt x="0" y="154161"/>
                  </a:lnTo>
                  <a:lnTo>
                    <a:pt x="0" y="96793"/>
                  </a:lnTo>
                  <a:lnTo>
                    <a:pt x="0" y="11878"/>
                  </a:lnTo>
                  <a:cubicBezTo>
                    <a:pt x="0" y="5307"/>
                    <a:pt x="5315" y="0"/>
                    <a:pt x="11895" y="0"/>
                  </a:cubicBezTo>
                  <a:close/>
                </a:path>
              </a:pathLst>
            </a:custGeom>
            <a:solidFill>
              <a:srgbClr val="D52739"/>
            </a:solidFill>
            <a:ln>
              <a:noFill/>
            </a:ln>
          </p:spPr>
        </p:sp>
      </p:grpSp>
      <p:pic>
        <p:nvPicPr>
          <p:cNvPr id="5" name="图片 7"/>
          <p:cNvPicPr>
            <a:picLocks noChangeAspect="1"/>
          </p:cNvPicPr>
          <p:nvPr/>
        </p:nvPicPr>
        <p:blipFill>
          <a:blip r:embed="rId4" cstate="print"/>
          <a:stretch>
            <a:fillRect/>
          </a:stretch>
        </p:blipFill>
        <p:spPr>
          <a:xfrm>
            <a:off x="1330325" y="877570"/>
            <a:ext cx="6346825" cy="3235325"/>
          </a:xfrm>
          <a:prstGeom prst="rect">
            <a:avLst/>
          </a:prstGeom>
          <a:noFill/>
          <a:ln>
            <a:noFill/>
          </a:ln>
        </p:spPr>
      </p:pic>
      <p:sp>
        <p:nvSpPr>
          <p:cNvPr id="11" name="文本框 10"/>
          <p:cNvSpPr txBox="1"/>
          <p:nvPr/>
        </p:nvSpPr>
        <p:spPr>
          <a:xfrm>
            <a:off x="1463040" y="4412615"/>
            <a:ext cx="6213475" cy="922020"/>
          </a:xfrm>
          <a:prstGeom prst="rect">
            <a:avLst/>
          </a:prstGeom>
          <a:noFill/>
        </p:spPr>
        <p:txBody>
          <a:bodyPr wrap="square" rtlCol="0">
            <a:spAutoFit/>
          </a:bodyPr>
          <a:lstStyle/>
          <a:p>
            <a:pPr algn="l"/>
            <a:r>
              <a:rPr dirty="0">
                <a:ln>
                  <a:solidFill>
                    <a:srgbClr val="355678"/>
                  </a:solidFill>
                </a:ln>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楷体" panose="02010609060101010101" pitchFamily="49" charset="-122"/>
                <a:sym typeface="+mn-ea"/>
              </a:rPr>
              <a:t>院系活跃：也可以实现也教学数据打通，清晰的揭示各学院之间数据变化与平台数据的使用情况，更大范围的了解各学院读者的行为数据</a:t>
            </a:r>
          </a:p>
        </p:txBody>
      </p:sp>
      <p:pic>
        <p:nvPicPr>
          <p:cNvPr id="12" name="图片 8"/>
          <p:cNvPicPr>
            <a:picLocks noChangeAspect="1"/>
          </p:cNvPicPr>
          <p:nvPr/>
        </p:nvPicPr>
        <p:blipFill>
          <a:blip r:embed="rId5" cstate="print"/>
          <a:stretch>
            <a:fillRect/>
          </a:stretch>
        </p:blipFill>
        <p:spPr>
          <a:xfrm>
            <a:off x="4172585" y="1536700"/>
            <a:ext cx="7570470" cy="2431415"/>
          </a:xfrm>
          <a:prstGeom prst="rect">
            <a:avLst/>
          </a:prstGeom>
          <a:noFill/>
          <a:ln>
            <a:noFill/>
          </a:ln>
        </p:spPr>
      </p:pic>
      <p:sp>
        <p:nvSpPr>
          <p:cNvPr id="15" name="文本框 14"/>
          <p:cNvSpPr txBox="1"/>
          <p:nvPr/>
        </p:nvSpPr>
        <p:spPr>
          <a:xfrm>
            <a:off x="4721225" y="4182745"/>
            <a:ext cx="6213475" cy="922020"/>
          </a:xfrm>
          <a:prstGeom prst="rect">
            <a:avLst/>
          </a:prstGeom>
          <a:noFill/>
        </p:spPr>
        <p:txBody>
          <a:bodyPr wrap="square" rtlCol="0">
            <a:spAutoFit/>
          </a:bodyPr>
          <a:lstStyle/>
          <a:p>
            <a:pPr algn="l"/>
            <a:r>
              <a:rPr dirty="0">
                <a:ln>
                  <a:solidFill>
                    <a:srgbClr val="355678"/>
                  </a:solidFill>
                </a:ln>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楷体" panose="02010609060101010101" pitchFamily="49" charset="-122"/>
                <a:sym typeface="+mn-ea"/>
              </a:rPr>
              <a:t>应用使用排行：对本馆使用的微应用进行排行，详实的记录智慧图书馆平台各微应用的使用量，掌握本馆的热门服务模块</a:t>
            </a:r>
          </a:p>
        </p:txBody>
      </p:sp>
      <p:pic>
        <p:nvPicPr>
          <p:cNvPr id="16" name="图片 9"/>
          <p:cNvPicPr>
            <a:picLocks noChangeAspect="1"/>
          </p:cNvPicPr>
          <p:nvPr/>
        </p:nvPicPr>
        <p:blipFill>
          <a:blip r:embed="rId6" cstate="print"/>
          <a:stretch>
            <a:fillRect/>
          </a:stretch>
        </p:blipFill>
        <p:spPr>
          <a:xfrm>
            <a:off x="1676400" y="2291715"/>
            <a:ext cx="8462645" cy="3670935"/>
          </a:xfrm>
          <a:prstGeom prst="rect">
            <a:avLst/>
          </a:prstGeom>
          <a:noFill/>
          <a:ln>
            <a:noFill/>
          </a:ln>
        </p:spPr>
      </p:pic>
      <p:sp>
        <p:nvSpPr>
          <p:cNvPr id="17" name="文本框 16"/>
          <p:cNvSpPr txBox="1"/>
          <p:nvPr/>
        </p:nvSpPr>
        <p:spPr>
          <a:xfrm>
            <a:off x="2800985" y="5624195"/>
            <a:ext cx="6213475" cy="646331"/>
          </a:xfrm>
          <a:prstGeom prst="rect">
            <a:avLst/>
          </a:prstGeom>
          <a:noFill/>
        </p:spPr>
        <p:txBody>
          <a:bodyPr wrap="square" rtlCol="0">
            <a:spAutoFit/>
          </a:bodyPr>
          <a:lstStyle/>
          <a:p>
            <a:pPr algn="l"/>
            <a:r>
              <a:rPr dirty="0" err="1">
                <a:ln>
                  <a:solidFill>
                    <a:srgbClr val="355678"/>
                  </a:solidFill>
                </a:ln>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楷体" panose="02010609060101010101" pitchFamily="49" charset="-122"/>
                <a:sym typeface="+mn-ea"/>
              </a:rPr>
              <a:t>用户活跃访问统计：通过趋势图进行读者对图书馆资源、平台的访问、检索与活跃数据，</a:t>
            </a:r>
            <a:r>
              <a:rPr dirty="0" err="1" smtClean="0">
                <a:ln>
                  <a:solidFill>
                    <a:srgbClr val="355678"/>
                  </a:solidFill>
                </a:ln>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楷体" panose="02010609060101010101" pitchFamily="49" charset="-122"/>
                <a:sym typeface="+mn-ea"/>
              </a:rPr>
              <a:t>通过大数据揭示读者活跃时段</a:t>
            </a:r>
            <a:r>
              <a:rPr lang="zh-CN" altLang="en-US" dirty="0" smtClean="0">
                <a:ln>
                  <a:solidFill>
                    <a:srgbClr val="355678"/>
                  </a:solidFill>
                </a:ln>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楷体" panose="02010609060101010101" pitchFamily="49" charset="-122"/>
                <a:sym typeface="+mn-ea"/>
              </a:rPr>
              <a:t>。</a:t>
            </a:r>
            <a:endParaRPr dirty="0">
              <a:ln>
                <a:solidFill>
                  <a:srgbClr val="355678"/>
                </a:solidFill>
              </a:ln>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2"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5"/>
                                        </p:tgtEl>
                                        <p:attrNameLst>
                                          <p:attrName>ppt_x</p:attrName>
                                        </p:attrNameLst>
                                      </p:cBhvr>
                                      <p:tavLst>
                                        <p:tav tm="0">
                                          <p:val>
                                            <p:strVal val="ppt_x"/>
                                          </p:val>
                                        </p:tav>
                                        <p:tav tm="100000">
                                          <p:val>
                                            <p:strVal val="ppt_x"/>
                                          </p:val>
                                        </p:tav>
                                      </p:tavLst>
                                    </p:anim>
                                    <p:anim calcmode="lin" valueType="num">
                                      <p:cBhvr additive="base">
                                        <p:cTn id="17" dur="500"/>
                                        <p:tgtEl>
                                          <p:spTgt spid="5"/>
                                        </p:tgtEl>
                                        <p:attrNameLst>
                                          <p:attrName>ppt_y</p:attrName>
                                        </p:attrNameLst>
                                      </p:cBhvr>
                                      <p:tavLst>
                                        <p:tav tm="0">
                                          <p:val>
                                            <p:strVal val="ppt_y"/>
                                          </p:val>
                                        </p:tav>
                                        <p:tav tm="100000">
                                          <p:val>
                                            <p:strVal val="1+ppt_h/2"/>
                                          </p:val>
                                        </p:tav>
                                      </p:tavLst>
                                    </p:anim>
                                    <p:set>
                                      <p:cBhvr>
                                        <p:cTn id="18" dur="1" fill="hold">
                                          <p:stCondLst>
                                            <p:cond delay="499"/>
                                          </p:stCondLst>
                                        </p:cTn>
                                        <p:tgtEl>
                                          <p:spTgt spid="5"/>
                                        </p:tgtEl>
                                        <p:attrNameLst>
                                          <p:attrName>style.visibility</p:attrName>
                                        </p:attrNameLst>
                                      </p:cBhvr>
                                      <p:to>
                                        <p:strVal val="hidden"/>
                                      </p:to>
                                    </p:set>
                                  </p:childTnLst>
                                </p:cTn>
                              </p:par>
                              <p:par>
                                <p:cTn id="19" presetID="22" presetClass="exit" presetSubtype="4" fill="hold" grpId="3" nodeType="withEffect">
                                  <p:stCondLst>
                                    <p:cond delay="0"/>
                                  </p:stCondLst>
                                  <p:childTnLst>
                                    <p:animEffect transition="out" filter="wipe(down)">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nodeType="clickEffect">
                                  <p:stCondLst>
                                    <p:cond delay="0"/>
                                  </p:stCondLst>
                                  <p:childTnLst>
                                    <p:anim calcmode="lin" valueType="num">
                                      <p:cBhvr additive="base">
                                        <p:cTn id="35" dur="500"/>
                                        <p:tgtEl>
                                          <p:spTgt spid="12"/>
                                        </p:tgtEl>
                                        <p:attrNameLst>
                                          <p:attrName>ppt_x</p:attrName>
                                        </p:attrNameLst>
                                      </p:cBhvr>
                                      <p:tavLst>
                                        <p:tav tm="0">
                                          <p:val>
                                            <p:strVal val="ppt_x"/>
                                          </p:val>
                                        </p:tav>
                                        <p:tav tm="100000">
                                          <p:val>
                                            <p:strVal val="ppt_x"/>
                                          </p:val>
                                        </p:tav>
                                      </p:tavLst>
                                    </p:anim>
                                    <p:anim calcmode="lin" valueType="num">
                                      <p:cBhvr additive="base">
                                        <p:cTn id="36" dur="500"/>
                                        <p:tgtEl>
                                          <p:spTgt spid="12"/>
                                        </p:tgtEl>
                                        <p:attrNameLst>
                                          <p:attrName>ppt_y</p:attrName>
                                        </p:attrNameLst>
                                      </p:cBhvr>
                                      <p:tavLst>
                                        <p:tav tm="0">
                                          <p:val>
                                            <p:strVal val="ppt_y"/>
                                          </p:val>
                                        </p:tav>
                                        <p:tav tm="100000">
                                          <p:val>
                                            <p:strVal val="1+ppt_h/2"/>
                                          </p:val>
                                        </p:tav>
                                      </p:tavLst>
                                    </p:anim>
                                    <p:set>
                                      <p:cBhvr>
                                        <p:cTn id="37" dur="1" fill="hold">
                                          <p:stCondLst>
                                            <p:cond delay="499"/>
                                          </p:stCondLst>
                                        </p:cTn>
                                        <p:tgtEl>
                                          <p:spTgt spid="12"/>
                                        </p:tgtEl>
                                        <p:attrNameLst>
                                          <p:attrName>style.visibility</p:attrName>
                                        </p:attrNameLst>
                                      </p:cBhvr>
                                      <p:to>
                                        <p:strVal val="hidden"/>
                                      </p:to>
                                    </p:set>
                                  </p:childTnLst>
                                </p:cTn>
                              </p:par>
                              <p:par>
                                <p:cTn id="38" presetID="7" presetClass="exit" presetSubtype="4" fill="hold" grpId="1" nodeType="withEffect">
                                  <p:stCondLst>
                                    <p:cond delay="0"/>
                                  </p:stCondLst>
                                  <p:childTnLst>
                                    <p:anim calcmode="lin" valueType="num">
                                      <p:cBhvr additive="base">
                                        <p:cTn id="39" dur="1000"/>
                                        <p:tgtEl>
                                          <p:spTgt spid="15"/>
                                        </p:tgtEl>
                                        <p:attrNameLst>
                                          <p:attrName>ppt_x</p:attrName>
                                        </p:attrNameLst>
                                      </p:cBhvr>
                                      <p:tavLst>
                                        <p:tav tm="0">
                                          <p:val>
                                            <p:strVal val="ppt_x"/>
                                          </p:val>
                                        </p:tav>
                                        <p:tav tm="100000">
                                          <p:val>
                                            <p:strVal val="ppt_x"/>
                                          </p:val>
                                        </p:tav>
                                      </p:tavLst>
                                    </p:anim>
                                    <p:anim calcmode="lin" valueType="num">
                                      <p:cBhvr additive="base">
                                        <p:cTn id="40" dur="1000"/>
                                        <p:tgtEl>
                                          <p:spTgt spid="15"/>
                                        </p:tgtEl>
                                        <p:attrNameLst>
                                          <p:attrName>ppt_y</p:attrName>
                                        </p:attrNameLst>
                                      </p:cBhvr>
                                      <p:tavLst>
                                        <p:tav tm="0">
                                          <p:val>
                                            <p:strVal val="ppt_y"/>
                                          </p:val>
                                        </p:tav>
                                        <p:tav tm="100000">
                                          <p:val>
                                            <p:strVal val="1+ppt_h/2"/>
                                          </p:val>
                                        </p:tav>
                                      </p:tavLst>
                                    </p:anim>
                                    <p:set>
                                      <p:cBhvr>
                                        <p:cTn id="41" dur="1" fill="hold">
                                          <p:stCondLst>
                                            <p:cond delay="1000"/>
                                          </p:stCondLst>
                                        </p:cTn>
                                        <p:tgtEl>
                                          <p:spTgt spid="15"/>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00"/>
                                        <p:tgtEl>
                                          <p:spTgt spid="1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p:bldP spid="11" grpId="2"/>
      <p:bldP spid="11" grpId="3"/>
      <p:bldP spid="15" grpId="0"/>
      <p:bldP spid="15" grpId="1"/>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0" name="图片 29"/>
          <p:cNvPicPr>
            <a:picLocks noChangeAspect="1"/>
          </p:cNvPicPr>
          <p:nvPr/>
        </p:nvPicPr>
        <p:blipFill rotWithShape="1">
          <a:blip r:embed="rId2" cstate="print">
            <a:extLst>
              <a:ext uri="{28A0092B-C50C-407E-A947-70E740481C1C}">
                <a14:useLocalDpi xmlns="" xmlns:a14="http://schemas.microsoft.com/office/drawing/2010/main" val="0"/>
              </a:ext>
            </a:extLst>
          </a:blip>
          <a:srcRect t="39459" b="40664"/>
          <a:stretch>
            <a:fillRect/>
          </a:stretch>
        </p:blipFill>
        <p:spPr>
          <a:xfrm>
            <a:off x="-1312" y="-16189"/>
            <a:ext cx="12191999" cy="1363120"/>
          </a:xfrm>
          <a:prstGeom prst="rect">
            <a:avLst/>
          </a:prstGeom>
        </p:spPr>
      </p:pic>
      <p:sp>
        <p:nvSpPr>
          <p:cNvPr id="27" name="îṡľiḍè"/>
          <p:cNvSpPr/>
          <p:nvPr/>
        </p:nvSpPr>
        <p:spPr bwMode="auto">
          <a:xfrm>
            <a:off x="9300356" y="0"/>
            <a:ext cx="53194" cy="1937803"/>
          </a:xfrm>
          <a:prstGeom prst="rect">
            <a:avLst/>
          </a:prstGeom>
          <a:solidFill>
            <a:srgbClr val="7F9CB9"/>
          </a:solidFill>
          <a:ln w="19050">
            <a:noFill/>
            <a:round/>
          </a:ln>
        </p:spPr>
        <p:txBody>
          <a:bodyPr wrap="square" lIns="91440" tIns="45720" rIns="91440" bIns="45720" anchor="ctr">
            <a:normAutofit/>
          </a:bodyPr>
          <a:lstStyle/>
          <a:p>
            <a:pPr algn="ctr"/>
            <a:endParaRPr/>
          </a:p>
        </p:txBody>
      </p:sp>
      <p:sp>
        <p:nvSpPr>
          <p:cNvPr id="28" name="íṧļíḓè"/>
          <p:cNvSpPr/>
          <p:nvPr/>
        </p:nvSpPr>
        <p:spPr bwMode="auto">
          <a:xfrm>
            <a:off x="8436260" y="1937804"/>
            <a:ext cx="1800200" cy="1116124"/>
          </a:xfrm>
          <a:custGeom>
            <a:avLst/>
            <a:gdLst>
              <a:gd name="connsiteX0" fmla="*/ 900100 w 1800200"/>
              <a:gd name="connsiteY0" fmla="*/ 0 h 1116124"/>
              <a:gd name="connsiteX1" fmla="*/ 1800200 w 1800200"/>
              <a:gd name="connsiteY1" fmla="*/ 900100 h 1116124"/>
              <a:gd name="connsiteX2" fmla="*/ 1781913 w 1800200"/>
              <a:gd name="connsiteY2" fmla="*/ 1081502 h 1116124"/>
              <a:gd name="connsiteX3" fmla="*/ 1773011 w 1800200"/>
              <a:gd name="connsiteY3" fmla="*/ 1116124 h 1116124"/>
              <a:gd name="connsiteX4" fmla="*/ 27190 w 1800200"/>
              <a:gd name="connsiteY4" fmla="*/ 1116124 h 1116124"/>
              <a:gd name="connsiteX5" fmla="*/ 18287 w 1800200"/>
              <a:gd name="connsiteY5" fmla="*/ 1081502 h 1116124"/>
              <a:gd name="connsiteX6" fmla="*/ 0 w 1800200"/>
              <a:gd name="connsiteY6" fmla="*/ 900100 h 1116124"/>
              <a:gd name="connsiteX7" fmla="*/ 900100 w 1800200"/>
              <a:gd name="connsiteY7" fmla="*/ 0 h 1116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00" h="1116124">
                <a:moveTo>
                  <a:pt x="900100" y="0"/>
                </a:moveTo>
                <a:cubicBezTo>
                  <a:pt x="1397212" y="0"/>
                  <a:pt x="1800200" y="402988"/>
                  <a:pt x="1800200" y="900100"/>
                </a:cubicBezTo>
                <a:cubicBezTo>
                  <a:pt x="1800200" y="962239"/>
                  <a:pt x="1793903" y="1022907"/>
                  <a:pt x="1781913" y="1081502"/>
                </a:cubicBezTo>
                <a:lnTo>
                  <a:pt x="1773011" y="1116124"/>
                </a:lnTo>
                <a:lnTo>
                  <a:pt x="27190" y="1116124"/>
                </a:lnTo>
                <a:lnTo>
                  <a:pt x="18287" y="1081502"/>
                </a:lnTo>
                <a:cubicBezTo>
                  <a:pt x="6297" y="1022907"/>
                  <a:pt x="0" y="962239"/>
                  <a:pt x="0" y="900100"/>
                </a:cubicBezTo>
                <a:cubicBezTo>
                  <a:pt x="0" y="402988"/>
                  <a:pt x="402988" y="0"/>
                  <a:pt x="900100" y="0"/>
                </a:cubicBezTo>
                <a:close/>
              </a:path>
            </a:pathLst>
          </a:custGeom>
          <a:gradFill flip="none" rotWithShape="1">
            <a:gsLst>
              <a:gs pos="0">
                <a:srgbClr val="7F9CB9">
                  <a:alpha val="95000"/>
                </a:srgbClr>
              </a:gs>
              <a:gs pos="98000">
                <a:srgbClr val="355678"/>
              </a:gs>
            </a:gsLst>
            <a:lin ang="16200000" scaled="1"/>
            <a:tileRect/>
          </a:gradFill>
          <a:ln w="19050">
            <a:noFill/>
            <a:round/>
          </a:ln>
        </p:spPr>
        <p:txBody>
          <a:bodyPr wrap="square" lIns="91440" tIns="45720" rIns="91440" bIns="45720" anchor="ctr">
            <a:normAutofit/>
          </a:bodyPr>
          <a:lstStyle/>
          <a:p>
            <a:pPr algn="ctr"/>
            <a:endParaRPr/>
          </a:p>
        </p:txBody>
      </p:sp>
      <p:sp>
        <p:nvSpPr>
          <p:cNvPr id="7" name="îṧlïḋe"/>
          <p:cNvSpPr/>
          <p:nvPr/>
        </p:nvSpPr>
        <p:spPr>
          <a:xfrm>
            <a:off x="8877481" y="3192779"/>
            <a:ext cx="1144312" cy="1808940"/>
          </a:xfrm>
          <a:prstGeom prst="rect">
            <a:avLst/>
          </a:prstGeom>
        </p:spPr>
        <p:txBody>
          <a:bodyPr vert="eaVert" wrap="square" lIns="91440" tIns="45720" rIns="91440" bIns="45720">
            <a:noAutofit/>
          </a:bodyPr>
          <a:lstStyle/>
          <a:p>
            <a:pPr algn="dist"/>
            <a:r>
              <a:rPr lang="zh-CN" altLang="en-US" sz="5500" b="1" spc="300" dirty="0">
                <a:solidFill>
                  <a:srgbClr val="355678"/>
                </a:solidFill>
                <a:latin typeface="+mn-ea"/>
              </a:rPr>
              <a:t>目录</a:t>
            </a:r>
          </a:p>
        </p:txBody>
      </p:sp>
      <p:grpSp>
        <p:nvGrpSpPr>
          <p:cNvPr id="8" name="ïṡḻîḓè"/>
          <p:cNvGrpSpPr/>
          <p:nvPr/>
        </p:nvGrpSpPr>
        <p:grpSpPr>
          <a:xfrm>
            <a:off x="391471" y="1655964"/>
            <a:ext cx="3951929" cy="720000"/>
            <a:chOff x="2034026" y="1655334"/>
            <a:chExt cx="4173783" cy="720000"/>
          </a:xfrm>
        </p:grpSpPr>
        <p:sp>
          <p:nvSpPr>
            <p:cNvPr id="25" name="îSlïďé"/>
            <p:cNvSpPr/>
            <p:nvPr/>
          </p:nvSpPr>
          <p:spPr>
            <a:xfrm>
              <a:off x="2034026" y="1655334"/>
              <a:ext cx="760419" cy="720000"/>
            </a:xfrm>
            <a:prstGeom prst="ellipse">
              <a:avLst/>
            </a:prstGeom>
            <a:solidFill>
              <a:srgbClr val="D5273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2200" dirty="0">
                  <a:solidFill>
                    <a:schemeClr val="bg1"/>
                  </a:solidFill>
                  <a:latin typeface="Impact" panose="020B0806030902050204" pitchFamily="34" charset="0"/>
                </a:rPr>
                <a:t>01</a:t>
              </a:r>
            </a:p>
          </p:txBody>
        </p:sp>
        <p:sp>
          <p:nvSpPr>
            <p:cNvPr id="26" name="iṣlíḑé"/>
            <p:cNvSpPr/>
            <p:nvPr/>
          </p:nvSpPr>
          <p:spPr bwMode="auto">
            <a:xfrm>
              <a:off x="2861293" y="1655335"/>
              <a:ext cx="3346516" cy="6243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lnSpc>
                  <a:spcPct val="120000"/>
                </a:lnSpc>
              </a:pPr>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何谓“智慧图书馆”？</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6" name="ïṡḻîḓè"/>
          <p:cNvGrpSpPr/>
          <p:nvPr/>
        </p:nvGrpSpPr>
        <p:grpSpPr>
          <a:xfrm>
            <a:off x="391471" y="2639934"/>
            <a:ext cx="5070866" cy="720000"/>
            <a:chOff x="2034026" y="1655334"/>
            <a:chExt cx="5355535" cy="720000"/>
          </a:xfrm>
        </p:grpSpPr>
        <p:sp>
          <p:nvSpPr>
            <p:cNvPr id="38" name="îSlïďé"/>
            <p:cNvSpPr/>
            <p:nvPr/>
          </p:nvSpPr>
          <p:spPr>
            <a:xfrm>
              <a:off x="2034026" y="1655334"/>
              <a:ext cx="760419" cy="720000"/>
            </a:xfrm>
            <a:prstGeom prst="ellipse">
              <a:avLst/>
            </a:prstGeom>
            <a:solidFill>
              <a:srgbClr val="D5273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2200" dirty="0">
                  <a:solidFill>
                    <a:schemeClr val="bg1"/>
                  </a:solidFill>
                  <a:latin typeface="Impact" panose="020B0806030902050204" pitchFamily="34" charset="0"/>
                </a:rPr>
                <a:t>02</a:t>
              </a:r>
            </a:p>
          </p:txBody>
        </p:sp>
        <p:sp>
          <p:nvSpPr>
            <p:cNvPr id="39" name="iṣlíḑé"/>
            <p:cNvSpPr/>
            <p:nvPr/>
          </p:nvSpPr>
          <p:spPr bwMode="auto">
            <a:xfrm>
              <a:off x="2861293" y="1655335"/>
              <a:ext cx="4528268" cy="6243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lnSpc>
                  <a:spcPct val="120000"/>
                </a:lnSpc>
              </a:pPr>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智慧图书馆建设几个关键问题</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1" name="ïṡḻîḓè"/>
          <p:cNvGrpSpPr/>
          <p:nvPr/>
        </p:nvGrpSpPr>
        <p:grpSpPr>
          <a:xfrm>
            <a:off x="391471" y="3669500"/>
            <a:ext cx="5744635" cy="720000"/>
            <a:chOff x="2034026" y="1655334"/>
            <a:chExt cx="6067127" cy="720000"/>
          </a:xfrm>
        </p:grpSpPr>
        <p:sp>
          <p:nvSpPr>
            <p:cNvPr id="43" name="îSlïďé"/>
            <p:cNvSpPr/>
            <p:nvPr/>
          </p:nvSpPr>
          <p:spPr>
            <a:xfrm>
              <a:off x="2034026" y="1655334"/>
              <a:ext cx="760419" cy="720000"/>
            </a:xfrm>
            <a:prstGeom prst="ellipse">
              <a:avLst/>
            </a:prstGeom>
            <a:solidFill>
              <a:srgbClr val="D5273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2200" dirty="0">
                  <a:solidFill>
                    <a:schemeClr val="bg1"/>
                  </a:solidFill>
                  <a:latin typeface="Impact" panose="020B0806030902050204" pitchFamily="34" charset="0"/>
                </a:rPr>
                <a:t>03</a:t>
              </a:r>
            </a:p>
          </p:txBody>
        </p:sp>
        <p:sp>
          <p:nvSpPr>
            <p:cNvPr id="44" name="iṣlíḑé"/>
            <p:cNvSpPr/>
            <p:nvPr/>
          </p:nvSpPr>
          <p:spPr bwMode="auto">
            <a:xfrm>
              <a:off x="2861295" y="1655335"/>
              <a:ext cx="5239858" cy="6243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lnSpc>
                  <a:spcPct val="120000"/>
                </a:lnSpc>
              </a:pPr>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智慧图书馆建设需要统一标准吗？</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6" name="ïṡḻîḓè"/>
          <p:cNvGrpSpPr/>
          <p:nvPr/>
        </p:nvGrpSpPr>
        <p:grpSpPr>
          <a:xfrm>
            <a:off x="391471" y="4684588"/>
            <a:ext cx="8733479" cy="720000"/>
            <a:chOff x="2034026" y="1655334"/>
            <a:chExt cx="9223759" cy="720000"/>
          </a:xfrm>
        </p:grpSpPr>
        <p:sp>
          <p:nvSpPr>
            <p:cNvPr id="48" name="îSlïďé"/>
            <p:cNvSpPr/>
            <p:nvPr/>
          </p:nvSpPr>
          <p:spPr>
            <a:xfrm>
              <a:off x="2034026" y="1655334"/>
              <a:ext cx="760419" cy="720000"/>
            </a:xfrm>
            <a:prstGeom prst="ellipse">
              <a:avLst/>
            </a:prstGeom>
            <a:solidFill>
              <a:srgbClr val="D5273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2200" dirty="0">
                  <a:solidFill>
                    <a:schemeClr val="bg1"/>
                  </a:solidFill>
                  <a:latin typeface="Impact" panose="020B0806030902050204" pitchFamily="34" charset="0"/>
                </a:rPr>
                <a:t>04</a:t>
              </a:r>
            </a:p>
          </p:txBody>
        </p:sp>
        <p:sp>
          <p:nvSpPr>
            <p:cNvPr id="49" name="iṣlíḑé"/>
            <p:cNvSpPr/>
            <p:nvPr/>
          </p:nvSpPr>
          <p:spPr bwMode="auto">
            <a:xfrm>
              <a:off x="2861294" y="1655335"/>
              <a:ext cx="8396491" cy="6243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lnSpc>
                  <a:spcPct val="120000"/>
                </a:lnSpc>
              </a:pPr>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智慧图书馆时代高校小馆的艰难挣扎</a:t>
              </a:r>
              <a:r>
                <a:rPr lang="en-US" altLang="zh-CN" sz="2400" b="1">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我馆的一些努力</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 name="ïṡḻîḓè"/>
          <p:cNvGrpSpPr/>
          <p:nvPr/>
        </p:nvGrpSpPr>
        <p:grpSpPr>
          <a:xfrm>
            <a:off x="391471" y="5685348"/>
            <a:ext cx="8733479" cy="720000"/>
            <a:chOff x="2034026" y="1655334"/>
            <a:chExt cx="9223759" cy="720000"/>
          </a:xfrm>
        </p:grpSpPr>
        <p:sp>
          <p:nvSpPr>
            <p:cNvPr id="3" name="îSlïďé"/>
            <p:cNvSpPr/>
            <p:nvPr/>
          </p:nvSpPr>
          <p:spPr>
            <a:xfrm>
              <a:off x="2034026" y="1655334"/>
              <a:ext cx="760419" cy="720000"/>
            </a:xfrm>
            <a:prstGeom prst="ellipse">
              <a:avLst/>
            </a:prstGeom>
            <a:solidFill>
              <a:srgbClr val="D5273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2200" dirty="0">
                  <a:solidFill>
                    <a:schemeClr val="bg1"/>
                  </a:solidFill>
                  <a:latin typeface="Impact" panose="020B0806030902050204" pitchFamily="34" charset="0"/>
                </a:rPr>
                <a:t>05</a:t>
              </a:r>
            </a:p>
          </p:txBody>
        </p:sp>
        <p:sp>
          <p:nvSpPr>
            <p:cNvPr id="4" name="iṣlíḑé"/>
            <p:cNvSpPr/>
            <p:nvPr/>
          </p:nvSpPr>
          <p:spPr bwMode="auto">
            <a:xfrm>
              <a:off x="2861294" y="1655335"/>
              <a:ext cx="8396491" cy="6243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20000"/>
                </a:lnSpc>
              </a:pPr>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结语</a:t>
              </a:r>
            </a:p>
          </p:txBody>
        </p:sp>
      </p:gr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up)">
                                      <p:cBhvr>
                                        <p:cTn id="11" dur="500"/>
                                        <p:tgtEl>
                                          <p:spTgt spid="28"/>
                                        </p:tgtEl>
                                      </p:cBhvr>
                                    </p:animEffect>
                                  </p:childTnLst>
                                </p:cTn>
                              </p:par>
                              <p:par>
                                <p:cTn id="12" presetID="27" presetClass="emph" presetSubtype="0" repeatCount="indefinite" fill="remove" grpId="1" nodeType="withEffect">
                                  <p:stCondLst>
                                    <p:cond delay="0"/>
                                  </p:stCondLst>
                                  <p:childTnLst>
                                    <p:animClr clrSpc="rgb" dir="cw">
                                      <p:cBhvr override="childStyle">
                                        <p:cTn id="13" dur="375" autoRev="1" fill="remove"/>
                                        <p:tgtEl>
                                          <p:spTgt spid="28"/>
                                        </p:tgtEl>
                                        <p:attrNameLst>
                                          <p:attrName>style.color</p:attrName>
                                        </p:attrNameLst>
                                      </p:cBhvr>
                                      <p:to>
                                        <a:srgbClr val="FFC000"/>
                                      </p:to>
                                    </p:animClr>
                                    <p:animClr clrSpc="rgb" dir="cw">
                                      <p:cBhvr>
                                        <p:cTn id="14" dur="375" autoRev="1" fill="remove"/>
                                        <p:tgtEl>
                                          <p:spTgt spid="28"/>
                                        </p:tgtEl>
                                        <p:attrNameLst>
                                          <p:attrName>fillcolor</p:attrName>
                                        </p:attrNameLst>
                                      </p:cBhvr>
                                      <p:to>
                                        <a:srgbClr val="FFC000"/>
                                      </p:to>
                                    </p:animClr>
                                    <p:set>
                                      <p:cBhvr>
                                        <p:cTn id="15" dur="375" autoRev="1" fill="remove"/>
                                        <p:tgtEl>
                                          <p:spTgt spid="28"/>
                                        </p:tgtEl>
                                        <p:attrNameLst>
                                          <p:attrName>fill.type</p:attrName>
                                        </p:attrNameLst>
                                      </p:cBhvr>
                                      <p:to>
                                        <p:strVal val="solid"/>
                                      </p:to>
                                    </p:set>
                                    <p:set>
                                      <p:cBhvr>
                                        <p:cTn id="16" dur="375" autoRev="1" fill="remove"/>
                                        <p:tgtEl>
                                          <p:spTgt spid="28"/>
                                        </p:tgtEl>
                                        <p:attrNameLst>
                                          <p:attrName>fill.on</p:attrName>
                                        </p:attrNameLst>
                                      </p:cBhvr>
                                      <p:to>
                                        <p:strVal val="true"/>
                                      </p:to>
                                    </p:set>
                                  </p:childTnLst>
                                </p:cTn>
                              </p:par>
                              <p:par>
                                <p:cTn id="17" presetID="12" presetClass="entr" presetSubtype="1" fill="hold" grpId="0"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down)">
                                      <p:cBhvr>
                                        <p:cTn id="20" dur="500"/>
                                        <p:tgtEl>
                                          <p:spTgt spid="7"/>
                                        </p:tgtEl>
                                      </p:cBhvr>
                                    </p:animEffect>
                                  </p:childTnLst>
                                </p:cTn>
                              </p:par>
                            </p:childTnLst>
                          </p:cTn>
                        </p:par>
                        <p:par>
                          <p:cTn id="21" fill="hold">
                            <p:stCondLst>
                              <p:cond delay="1750"/>
                            </p:stCondLst>
                            <p:childTnLst>
                              <p:par>
                                <p:cTn id="22" presetID="1"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par>
                          <p:cTn id="24" fill="hold">
                            <p:stCondLst>
                              <p:cond delay="1750"/>
                            </p:stCondLst>
                            <p:childTnLst>
                              <p:par>
                                <p:cTn id="25" presetID="1" presetClass="entr" presetSubtype="0"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par>
                          <p:cTn id="27" fill="hold">
                            <p:stCondLst>
                              <p:cond delay="1750"/>
                            </p:stCondLst>
                            <p:childTnLst>
                              <p:par>
                                <p:cTn id="28" presetID="1" presetClass="entr" presetSubtype="0"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childTnLst>
                                </p:cTn>
                              </p:par>
                            </p:childTnLst>
                          </p:cTn>
                        </p:par>
                        <p:par>
                          <p:cTn id="30" fill="hold">
                            <p:stCondLst>
                              <p:cond delay="1750"/>
                            </p:stCondLst>
                            <p:childTnLst>
                              <p:par>
                                <p:cTn id="31" presetID="1" presetClass="entr" presetSubtype="0" fill="hold" nodeType="after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par>
                          <p:cTn id="33" fill="hold">
                            <p:stCondLst>
                              <p:cond delay="1750"/>
                            </p:stCondLst>
                            <p:childTnLst>
                              <p:par>
                                <p:cTn id="34" presetID="1"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8" grpId="1"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540" y="1318458"/>
            <a:ext cx="12192000" cy="4562123"/>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31" name="任意多边形: 形状 30"/>
          <p:cNvSpPr/>
          <p:nvPr/>
        </p:nvSpPr>
        <p:spPr>
          <a:xfrm rot="5400000" flipH="1">
            <a:off x="116923" y="-114594"/>
            <a:ext cx="1231152" cy="1460341"/>
          </a:xfrm>
          <a:custGeom>
            <a:avLst/>
            <a:gdLst>
              <a:gd name="connsiteX0" fmla="*/ 1231152 w 1231152"/>
              <a:gd name="connsiteY0" fmla="*/ 1460341 h 1460341"/>
              <a:gd name="connsiteX1" fmla="*/ 1231152 w 1231152"/>
              <a:gd name="connsiteY1" fmla="*/ 220553 h 1460341"/>
              <a:gd name="connsiteX2" fmla="*/ 1036969 w 1231152"/>
              <a:gd name="connsiteY2" fmla="*/ 35261 h 1460341"/>
              <a:gd name="connsiteX3" fmla="*/ 858134 w 1231152"/>
              <a:gd name="connsiteY3" fmla="*/ 35261 h 1460341"/>
              <a:gd name="connsiteX4" fmla="*/ 36953 w 1231152"/>
              <a:gd name="connsiteY4" fmla="*/ 818839 h 1460341"/>
              <a:gd name="connsiteX5" fmla="*/ 36953 w 1231152"/>
              <a:gd name="connsiteY5" fmla="*/ 989485 h 1460341"/>
              <a:gd name="connsiteX6" fmla="*/ 530406 w 1231152"/>
              <a:gd name="connsiteY6" fmla="*/ 1460341 h 146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152" h="1460341">
                <a:moveTo>
                  <a:pt x="1231152" y="1460341"/>
                </a:moveTo>
                <a:lnTo>
                  <a:pt x="1231152" y="220553"/>
                </a:lnTo>
                <a:lnTo>
                  <a:pt x="1036969" y="35261"/>
                </a:lnTo>
                <a:cubicBezTo>
                  <a:pt x="987698" y="-11754"/>
                  <a:pt x="907405" y="-11754"/>
                  <a:pt x="858134" y="35261"/>
                </a:cubicBezTo>
                <a:lnTo>
                  <a:pt x="36953" y="818839"/>
                </a:lnTo>
                <a:cubicBezTo>
                  <a:pt x="-12318" y="865854"/>
                  <a:pt x="-12318" y="942470"/>
                  <a:pt x="36953" y="989485"/>
                </a:cubicBezTo>
                <a:lnTo>
                  <a:pt x="530406" y="1460341"/>
                </a:lnTo>
                <a:close/>
              </a:path>
            </a:pathLst>
          </a:custGeom>
          <a:gradFill>
            <a:gsLst>
              <a:gs pos="1000">
                <a:srgbClr val="7F9CB9"/>
              </a:gs>
              <a:gs pos="100000">
                <a:srgbClr val="355678"/>
              </a:gs>
            </a:gsLst>
            <a:lin ang="5400000" scaled="1"/>
          </a:gradFill>
          <a:ln w="45692" cap="flat">
            <a:noFill/>
            <a:prstDash val="solid"/>
            <a:miter/>
          </a:ln>
        </p:spPr>
        <p:txBody>
          <a:bodyPr rtlCol="0" anchor="ctr"/>
          <a:lstStyle/>
          <a:p>
            <a:endParaRPr lang="zh-CN" altLang="en-US">
              <a:noFill/>
            </a:endParaRPr>
          </a:p>
        </p:txBody>
      </p:sp>
      <p:sp>
        <p:nvSpPr>
          <p:cNvPr id="4" name="文本框 3"/>
          <p:cNvSpPr txBox="1"/>
          <p:nvPr/>
        </p:nvSpPr>
        <p:spPr>
          <a:xfrm>
            <a:off x="1576070" y="208280"/>
            <a:ext cx="6101080" cy="521970"/>
          </a:xfrm>
          <a:prstGeom prst="rect">
            <a:avLst/>
          </a:prstGeom>
          <a:noFill/>
        </p:spPr>
        <p:txBody>
          <a:bodyPr wrap="square" rtlCol="0">
            <a:spAutoFit/>
          </a:bodyPr>
          <a:lstStyle/>
          <a:p>
            <a:r>
              <a:rPr lang="zh-CN" altLang="en-US" sz="2800" b="1" spc="150" dirty="0">
                <a:solidFill>
                  <a:srgbClr val="D52739"/>
                </a:solidFill>
                <a:latin typeface="字酷堂清楷体"/>
              </a:rPr>
              <a:t>智能荐购</a:t>
            </a:r>
          </a:p>
        </p:txBody>
      </p:sp>
      <p:grpSp>
        <p:nvGrpSpPr>
          <p:cNvPr id="3" name="组合 2"/>
          <p:cNvGrpSpPr/>
          <p:nvPr/>
        </p:nvGrpSpPr>
        <p:grpSpPr>
          <a:xfrm>
            <a:off x="162619" y="39664"/>
            <a:ext cx="900000" cy="900000"/>
            <a:chOff x="5610000" y="2943000"/>
            <a:chExt cx="972000" cy="972000"/>
          </a:xfrm>
          <a:solidFill>
            <a:srgbClr val="D52739"/>
          </a:solidFill>
        </p:grpSpPr>
        <p:sp>
          <p:nvSpPr>
            <p:cNvPr id="2" name="椭圆 1"/>
            <p:cNvSpPr/>
            <p:nvPr/>
          </p:nvSpPr>
          <p:spPr>
            <a:xfrm>
              <a:off x="5610000" y="2943000"/>
              <a:ext cx="972000" cy="9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books-group_25777"/>
            <p:cNvSpPr>
              <a:spLocks noChangeAspect="1"/>
            </p:cNvSpPr>
            <p:nvPr/>
          </p:nvSpPr>
          <p:spPr bwMode="auto">
            <a:xfrm>
              <a:off x="5791158" y="3169109"/>
              <a:ext cx="609685" cy="519782"/>
            </a:xfrm>
            <a:custGeom>
              <a:avLst/>
              <a:gdLst>
                <a:gd name="connsiteX0" fmla="*/ 450223 w 602653"/>
                <a:gd name="connsiteY0" fmla="*/ 470824 h 513787"/>
                <a:gd name="connsiteX1" fmla="*/ 450223 w 602653"/>
                <a:gd name="connsiteY1" fmla="*/ 484218 h 513787"/>
                <a:gd name="connsiteX2" fmla="*/ 491727 w 602653"/>
                <a:gd name="connsiteY2" fmla="*/ 484218 h 513787"/>
                <a:gd name="connsiteX3" fmla="*/ 491727 w 602653"/>
                <a:gd name="connsiteY3" fmla="*/ 470824 h 513787"/>
                <a:gd name="connsiteX4" fmla="*/ 145266 w 602653"/>
                <a:gd name="connsiteY4" fmla="*/ 444288 h 513787"/>
                <a:gd name="connsiteX5" fmla="*/ 140964 w 602653"/>
                <a:gd name="connsiteY5" fmla="*/ 480175 h 513787"/>
                <a:gd name="connsiteX6" fmla="*/ 162475 w 602653"/>
                <a:gd name="connsiteY6" fmla="*/ 482702 h 513787"/>
                <a:gd name="connsiteX7" fmla="*/ 166777 w 602653"/>
                <a:gd name="connsiteY7" fmla="*/ 446815 h 513787"/>
                <a:gd name="connsiteX8" fmla="*/ 450223 w 602653"/>
                <a:gd name="connsiteY8" fmla="*/ 422807 h 513787"/>
                <a:gd name="connsiteX9" fmla="*/ 450223 w 602653"/>
                <a:gd name="connsiteY9" fmla="*/ 447321 h 513787"/>
                <a:gd name="connsiteX10" fmla="*/ 491727 w 602653"/>
                <a:gd name="connsiteY10" fmla="*/ 447321 h 513787"/>
                <a:gd name="connsiteX11" fmla="*/ 491727 w 602653"/>
                <a:gd name="connsiteY11" fmla="*/ 422807 h 513787"/>
                <a:gd name="connsiteX12" fmla="*/ 23536 w 602653"/>
                <a:gd name="connsiteY12" fmla="*/ 422807 h 513787"/>
                <a:gd name="connsiteX13" fmla="*/ 23536 w 602653"/>
                <a:gd name="connsiteY13" fmla="*/ 484218 h 513787"/>
                <a:gd name="connsiteX14" fmla="*/ 110341 w 602653"/>
                <a:gd name="connsiteY14" fmla="*/ 484218 h 513787"/>
                <a:gd name="connsiteX15" fmla="*/ 110341 w 602653"/>
                <a:gd name="connsiteY15" fmla="*/ 422807 h 513787"/>
                <a:gd name="connsiteX16" fmla="*/ 150327 w 602653"/>
                <a:gd name="connsiteY16" fmla="*/ 403852 h 513787"/>
                <a:gd name="connsiteX17" fmla="*/ 148809 w 602653"/>
                <a:gd name="connsiteY17" fmla="*/ 415478 h 513787"/>
                <a:gd name="connsiteX18" fmla="*/ 148303 w 602653"/>
                <a:gd name="connsiteY18" fmla="*/ 420785 h 513787"/>
                <a:gd name="connsiteX19" fmla="*/ 169814 w 602653"/>
                <a:gd name="connsiteY19" fmla="*/ 423312 h 513787"/>
                <a:gd name="connsiteX20" fmla="*/ 170320 w 602653"/>
                <a:gd name="connsiteY20" fmla="*/ 418005 h 513787"/>
                <a:gd name="connsiteX21" fmla="*/ 171839 w 602653"/>
                <a:gd name="connsiteY21" fmla="*/ 406380 h 513787"/>
                <a:gd name="connsiteX22" fmla="*/ 450223 w 602653"/>
                <a:gd name="connsiteY22" fmla="*/ 377822 h 513787"/>
                <a:gd name="connsiteX23" fmla="*/ 450223 w 602653"/>
                <a:gd name="connsiteY23" fmla="*/ 399303 h 513787"/>
                <a:gd name="connsiteX24" fmla="*/ 491727 w 602653"/>
                <a:gd name="connsiteY24" fmla="*/ 399303 h 513787"/>
                <a:gd name="connsiteX25" fmla="*/ 491727 w 602653"/>
                <a:gd name="connsiteY25" fmla="*/ 377822 h 513787"/>
                <a:gd name="connsiteX26" fmla="*/ 23536 w 602653"/>
                <a:gd name="connsiteY26" fmla="*/ 365438 h 513787"/>
                <a:gd name="connsiteX27" fmla="*/ 23536 w 602653"/>
                <a:gd name="connsiteY27" fmla="*/ 399303 h 513787"/>
                <a:gd name="connsiteX28" fmla="*/ 110341 w 602653"/>
                <a:gd name="connsiteY28" fmla="*/ 399303 h 513787"/>
                <a:gd name="connsiteX29" fmla="*/ 110341 w 602653"/>
                <a:gd name="connsiteY29" fmla="*/ 365438 h 513787"/>
                <a:gd name="connsiteX30" fmla="*/ 156401 w 602653"/>
                <a:gd name="connsiteY30" fmla="*/ 354319 h 513787"/>
                <a:gd name="connsiteX31" fmla="*/ 153111 w 602653"/>
                <a:gd name="connsiteY31" fmla="*/ 380349 h 513787"/>
                <a:gd name="connsiteX32" fmla="*/ 174623 w 602653"/>
                <a:gd name="connsiteY32" fmla="*/ 383129 h 513787"/>
                <a:gd name="connsiteX33" fmla="*/ 177913 w 602653"/>
                <a:gd name="connsiteY33" fmla="*/ 356846 h 513787"/>
                <a:gd name="connsiteX34" fmla="*/ 161210 w 602653"/>
                <a:gd name="connsiteY34" fmla="*/ 313883 h 513787"/>
                <a:gd name="connsiteX35" fmla="*/ 159185 w 602653"/>
                <a:gd name="connsiteY35" fmla="*/ 330815 h 513787"/>
                <a:gd name="connsiteX36" fmla="*/ 180697 w 602653"/>
                <a:gd name="connsiteY36" fmla="*/ 333343 h 513787"/>
                <a:gd name="connsiteX37" fmla="*/ 182721 w 602653"/>
                <a:gd name="connsiteY37" fmla="*/ 316410 h 513787"/>
                <a:gd name="connsiteX38" fmla="*/ 545893 w 602653"/>
                <a:gd name="connsiteY38" fmla="*/ 311881 h 513787"/>
                <a:gd name="connsiteX39" fmla="*/ 559070 w 602653"/>
                <a:gd name="connsiteY39" fmla="*/ 322239 h 513787"/>
                <a:gd name="connsiteX40" fmla="*/ 573007 w 602653"/>
                <a:gd name="connsiteY40" fmla="*/ 442998 h 513787"/>
                <a:gd name="connsiteX41" fmla="*/ 562618 w 602653"/>
                <a:gd name="connsiteY41" fmla="*/ 455882 h 513787"/>
                <a:gd name="connsiteX42" fmla="*/ 561097 w 602653"/>
                <a:gd name="connsiteY42" fmla="*/ 456135 h 513787"/>
                <a:gd name="connsiteX43" fmla="*/ 549441 w 602653"/>
                <a:gd name="connsiteY43" fmla="*/ 445524 h 513787"/>
                <a:gd name="connsiteX44" fmla="*/ 535504 w 602653"/>
                <a:gd name="connsiteY44" fmla="*/ 325018 h 513787"/>
                <a:gd name="connsiteX45" fmla="*/ 545893 w 602653"/>
                <a:gd name="connsiteY45" fmla="*/ 311881 h 513787"/>
                <a:gd name="connsiteX46" fmla="*/ 23536 w 602653"/>
                <a:gd name="connsiteY46" fmla="*/ 294423 h 513787"/>
                <a:gd name="connsiteX47" fmla="*/ 23536 w 602653"/>
                <a:gd name="connsiteY47" fmla="*/ 341682 h 513787"/>
                <a:gd name="connsiteX48" fmla="*/ 110341 w 602653"/>
                <a:gd name="connsiteY48" fmla="*/ 341682 h 513787"/>
                <a:gd name="connsiteX49" fmla="*/ 110341 w 602653"/>
                <a:gd name="connsiteY49" fmla="*/ 294423 h 513787"/>
                <a:gd name="connsiteX50" fmla="*/ 407453 w 602653"/>
                <a:gd name="connsiteY50" fmla="*/ 265107 h 513787"/>
                <a:gd name="connsiteX51" fmla="*/ 404416 w 602653"/>
                <a:gd name="connsiteY51" fmla="*/ 265612 h 513787"/>
                <a:gd name="connsiteX52" fmla="*/ 342412 w 602653"/>
                <a:gd name="connsiteY52" fmla="*/ 265612 h 513787"/>
                <a:gd name="connsiteX53" fmla="*/ 340894 w 602653"/>
                <a:gd name="connsiteY53" fmla="*/ 265360 h 513787"/>
                <a:gd name="connsiteX54" fmla="*/ 340894 w 602653"/>
                <a:gd name="connsiteY54" fmla="*/ 484218 h 513787"/>
                <a:gd name="connsiteX55" fmla="*/ 407453 w 602653"/>
                <a:gd name="connsiteY55" fmla="*/ 484218 h 513787"/>
                <a:gd name="connsiteX56" fmla="*/ 167283 w 602653"/>
                <a:gd name="connsiteY56" fmla="*/ 264349 h 513787"/>
                <a:gd name="connsiteX57" fmla="*/ 163993 w 602653"/>
                <a:gd name="connsiteY57" fmla="*/ 290379 h 513787"/>
                <a:gd name="connsiteX58" fmla="*/ 185505 w 602653"/>
                <a:gd name="connsiteY58" fmla="*/ 293159 h 513787"/>
                <a:gd name="connsiteX59" fmla="*/ 188795 w 602653"/>
                <a:gd name="connsiteY59" fmla="*/ 266876 h 513787"/>
                <a:gd name="connsiteX60" fmla="*/ 23536 w 602653"/>
                <a:gd name="connsiteY60" fmla="*/ 236802 h 513787"/>
                <a:gd name="connsiteX61" fmla="*/ 23536 w 602653"/>
                <a:gd name="connsiteY61" fmla="*/ 270920 h 513787"/>
                <a:gd name="connsiteX62" fmla="*/ 110341 w 602653"/>
                <a:gd name="connsiteY62" fmla="*/ 270920 h 513787"/>
                <a:gd name="connsiteX63" fmla="*/ 110341 w 602653"/>
                <a:gd name="connsiteY63" fmla="*/ 236802 h 513787"/>
                <a:gd name="connsiteX64" fmla="*/ 172092 w 602653"/>
                <a:gd name="connsiteY64" fmla="*/ 223913 h 513787"/>
                <a:gd name="connsiteX65" fmla="*/ 171586 w 602653"/>
                <a:gd name="connsiteY65" fmla="*/ 229220 h 513787"/>
                <a:gd name="connsiteX66" fmla="*/ 170067 w 602653"/>
                <a:gd name="connsiteY66" fmla="*/ 240845 h 513787"/>
                <a:gd name="connsiteX67" fmla="*/ 191579 w 602653"/>
                <a:gd name="connsiteY67" fmla="*/ 243373 h 513787"/>
                <a:gd name="connsiteX68" fmla="*/ 193097 w 602653"/>
                <a:gd name="connsiteY68" fmla="*/ 231747 h 513787"/>
                <a:gd name="connsiteX69" fmla="*/ 193603 w 602653"/>
                <a:gd name="connsiteY69" fmla="*/ 226440 h 513787"/>
                <a:gd name="connsiteX70" fmla="*/ 354307 w 602653"/>
                <a:gd name="connsiteY70" fmla="*/ 222649 h 513787"/>
                <a:gd name="connsiteX71" fmla="*/ 354307 w 602653"/>
                <a:gd name="connsiteY71" fmla="*/ 242109 h 513787"/>
                <a:gd name="connsiteX72" fmla="*/ 392774 w 602653"/>
                <a:gd name="connsiteY72" fmla="*/ 242109 h 513787"/>
                <a:gd name="connsiteX73" fmla="*/ 392774 w 602653"/>
                <a:gd name="connsiteY73" fmla="*/ 222649 h 513787"/>
                <a:gd name="connsiteX74" fmla="*/ 547404 w 602653"/>
                <a:gd name="connsiteY74" fmla="*/ 203948 h 513787"/>
                <a:gd name="connsiteX75" fmla="*/ 516529 w 602653"/>
                <a:gd name="connsiteY75" fmla="*/ 207233 h 513787"/>
                <a:gd name="connsiteX76" fmla="*/ 546898 w 602653"/>
                <a:gd name="connsiteY76" fmla="*/ 489020 h 513787"/>
                <a:gd name="connsiteX77" fmla="*/ 577773 w 602653"/>
                <a:gd name="connsiteY77" fmla="*/ 485735 h 513787"/>
                <a:gd name="connsiteX78" fmla="*/ 340894 w 602653"/>
                <a:gd name="connsiteY78" fmla="*/ 182972 h 513787"/>
                <a:gd name="connsiteX79" fmla="*/ 340894 w 602653"/>
                <a:gd name="connsiteY79" fmla="*/ 199146 h 513787"/>
                <a:gd name="connsiteX80" fmla="*/ 342412 w 602653"/>
                <a:gd name="connsiteY80" fmla="*/ 198893 h 513787"/>
                <a:gd name="connsiteX81" fmla="*/ 404416 w 602653"/>
                <a:gd name="connsiteY81" fmla="*/ 198893 h 513787"/>
                <a:gd name="connsiteX82" fmla="*/ 407453 w 602653"/>
                <a:gd name="connsiteY82" fmla="*/ 199651 h 513787"/>
                <a:gd name="connsiteX83" fmla="*/ 407453 w 602653"/>
                <a:gd name="connsiteY83" fmla="*/ 182972 h 513787"/>
                <a:gd name="connsiteX84" fmla="*/ 23536 w 602653"/>
                <a:gd name="connsiteY84" fmla="*/ 166039 h 513787"/>
                <a:gd name="connsiteX85" fmla="*/ 23536 w 602653"/>
                <a:gd name="connsiteY85" fmla="*/ 213299 h 513787"/>
                <a:gd name="connsiteX86" fmla="*/ 110341 w 602653"/>
                <a:gd name="connsiteY86" fmla="*/ 213299 h 513787"/>
                <a:gd name="connsiteX87" fmla="*/ 110341 w 602653"/>
                <a:gd name="connsiteY87" fmla="*/ 166039 h 513787"/>
                <a:gd name="connsiteX88" fmla="*/ 179431 w 602653"/>
                <a:gd name="connsiteY88" fmla="*/ 164523 h 513787"/>
                <a:gd name="connsiteX89" fmla="*/ 174876 w 602653"/>
                <a:gd name="connsiteY89" fmla="*/ 200410 h 513787"/>
                <a:gd name="connsiteX90" fmla="*/ 196387 w 602653"/>
                <a:gd name="connsiteY90" fmla="*/ 202937 h 513787"/>
                <a:gd name="connsiteX91" fmla="*/ 200943 w 602653"/>
                <a:gd name="connsiteY91" fmla="*/ 167050 h 513787"/>
                <a:gd name="connsiteX92" fmla="*/ 450223 w 602653"/>
                <a:gd name="connsiteY92" fmla="*/ 108418 h 513787"/>
                <a:gd name="connsiteX93" fmla="*/ 450223 w 602653"/>
                <a:gd name="connsiteY93" fmla="*/ 354319 h 513787"/>
                <a:gd name="connsiteX94" fmla="*/ 491727 w 602653"/>
                <a:gd name="connsiteY94" fmla="*/ 354319 h 513787"/>
                <a:gd name="connsiteX95" fmla="*/ 491727 w 602653"/>
                <a:gd name="connsiteY95" fmla="*/ 108418 h 513787"/>
                <a:gd name="connsiteX96" fmla="*/ 23536 w 602653"/>
                <a:gd name="connsiteY96" fmla="*/ 108418 h 513787"/>
                <a:gd name="connsiteX97" fmla="*/ 23536 w 602653"/>
                <a:gd name="connsiteY97" fmla="*/ 142536 h 513787"/>
                <a:gd name="connsiteX98" fmla="*/ 110341 w 602653"/>
                <a:gd name="connsiteY98" fmla="*/ 142536 h 513787"/>
                <a:gd name="connsiteX99" fmla="*/ 110341 w 602653"/>
                <a:gd name="connsiteY99" fmla="*/ 108418 h 513787"/>
                <a:gd name="connsiteX100" fmla="*/ 225744 w 602653"/>
                <a:gd name="connsiteY100" fmla="*/ 73795 h 513787"/>
                <a:gd name="connsiteX101" fmla="*/ 225744 w 602653"/>
                <a:gd name="connsiteY101" fmla="*/ 484218 h 513787"/>
                <a:gd name="connsiteX102" fmla="*/ 317358 w 602653"/>
                <a:gd name="connsiteY102" fmla="*/ 484218 h 513787"/>
                <a:gd name="connsiteX103" fmla="*/ 317358 w 602653"/>
                <a:gd name="connsiteY103" fmla="*/ 171346 h 513787"/>
                <a:gd name="connsiteX104" fmla="*/ 317358 w 602653"/>
                <a:gd name="connsiteY104" fmla="*/ 73795 h 513787"/>
                <a:gd name="connsiteX105" fmla="*/ 23536 w 602653"/>
                <a:gd name="connsiteY105" fmla="*/ 23503 h 513787"/>
                <a:gd name="connsiteX106" fmla="*/ 23536 w 602653"/>
                <a:gd name="connsiteY106" fmla="*/ 84915 h 513787"/>
                <a:gd name="connsiteX107" fmla="*/ 110341 w 602653"/>
                <a:gd name="connsiteY107" fmla="*/ 84915 h 513787"/>
                <a:gd name="connsiteX108" fmla="*/ 110341 w 602653"/>
                <a:gd name="connsiteY108" fmla="*/ 23503 h 513787"/>
                <a:gd name="connsiteX109" fmla="*/ 11895 w 602653"/>
                <a:gd name="connsiteY109" fmla="*/ 0 h 513787"/>
                <a:gd name="connsiteX110" fmla="*/ 122236 w 602653"/>
                <a:gd name="connsiteY110" fmla="*/ 0 h 513787"/>
                <a:gd name="connsiteX111" fmla="*/ 134130 w 602653"/>
                <a:gd name="connsiteY111" fmla="*/ 11878 h 513787"/>
                <a:gd name="connsiteX112" fmla="*/ 134130 w 602653"/>
                <a:gd name="connsiteY112" fmla="*/ 96793 h 513787"/>
                <a:gd name="connsiteX113" fmla="*/ 134130 w 602653"/>
                <a:gd name="connsiteY113" fmla="*/ 154161 h 513787"/>
                <a:gd name="connsiteX114" fmla="*/ 134130 w 602653"/>
                <a:gd name="connsiteY114" fmla="*/ 225177 h 513787"/>
                <a:gd name="connsiteX115" fmla="*/ 134130 w 602653"/>
                <a:gd name="connsiteY115" fmla="*/ 282798 h 513787"/>
                <a:gd name="connsiteX116" fmla="*/ 134130 w 602653"/>
                <a:gd name="connsiteY116" fmla="*/ 339661 h 513787"/>
                <a:gd name="connsiteX117" fmla="*/ 139192 w 602653"/>
                <a:gd name="connsiteY117" fmla="*/ 299225 h 513787"/>
                <a:gd name="connsiteX118" fmla="*/ 148809 w 602653"/>
                <a:gd name="connsiteY118" fmla="*/ 219617 h 513787"/>
                <a:gd name="connsiteX119" fmla="*/ 150074 w 602653"/>
                <a:gd name="connsiteY119" fmla="*/ 209255 h 513787"/>
                <a:gd name="connsiteX120" fmla="*/ 157413 w 602653"/>
                <a:gd name="connsiteY120" fmla="*/ 149865 h 513787"/>
                <a:gd name="connsiteX121" fmla="*/ 161716 w 602653"/>
                <a:gd name="connsiteY121" fmla="*/ 142031 h 513787"/>
                <a:gd name="connsiteX122" fmla="*/ 170573 w 602653"/>
                <a:gd name="connsiteY122" fmla="*/ 139503 h 513787"/>
                <a:gd name="connsiteX123" fmla="*/ 202208 w 602653"/>
                <a:gd name="connsiteY123" fmla="*/ 143547 h 513787"/>
                <a:gd name="connsiteX124" fmla="*/ 202208 w 602653"/>
                <a:gd name="connsiteY124" fmla="*/ 61917 h 513787"/>
                <a:gd name="connsiteX125" fmla="*/ 214103 w 602653"/>
                <a:gd name="connsiteY125" fmla="*/ 50292 h 513787"/>
                <a:gd name="connsiteX126" fmla="*/ 328999 w 602653"/>
                <a:gd name="connsiteY126" fmla="*/ 50292 h 513787"/>
                <a:gd name="connsiteX127" fmla="*/ 340894 w 602653"/>
                <a:gd name="connsiteY127" fmla="*/ 61917 h 513787"/>
                <a:gd name="connsiteX128" fmla="*/ 340894 w 602653"/>
                <a:gd name="connsiteY128" fmla="*/ 159468 h 513787"/>
                <a:gd name="connsiteX129" fmla="*/ 419348 w 602653"/>
                <a:gd name="connsiteY129" fmla="*/ 159468 h 513787"/>
                <a:gd name="connsiteX130" fmla="*/ 426687 w 602653"/>
                <a:gd name="connsiteY130" fmla="*/ 162248 h 513787"/>
                <a:gd name="connsiteX131" fmla="*/ 426687 w 602653"/>
                <a:gd name="connsiteY131" fmla="*/ 96793 h 513787"/>
                <a:gd name="connsiteX132" fmla="*/ 438581 w 602653"/>
                <a:gd name="connsiteY132" fmla="*/ 84915 h 513787"/>
                <a:gd name="connsiteX133" fmla="*/ 503622 w 602653"/>
                <a:gd name="connsiteY133" fmla="*/ 84915 h 513787"/>
                <a:gd name="connsiteX134" fmla="*/ 515263 w 602653"/>
                <a:gd name="connsiteY134" fmla="*/ 96793 h 513787"/>
                <a:gd name="connsiteX135" fmla="*/ 515263 w 602653"/>
                <a:gd name="connsiteY135" fmla="*/ 183730 h 513787"/>
                <a:gd name="connsiteX136" fmla="*/ 556515 w 602653"/>
                <a:gd name="connsiteY136" fmla="*/ 179181 h 513787"/>
                <a:gd name="connsiteX137" fmla="*/ 569675 w 602653"/>
                <a:gd name="connsiteY137" fmla="*/ 189795 h 513787"/>
                <a:gd name="connsiteX138" fmla="*/ 602575 w 602653"/>
                <a:gd name="connsiteY138" fmla="*/ 494833 h 513787"/>
                <a:gd name="connsiteX139" fmla="*/ 592199 w 602653"/>
                <a:gd name="connsiteY139" fmla="*/ 507974 h 513787"/>
                <a:gd name="connsiteX140" fmla="*/ 537787 w 602653"/>
                <a:gd name="connsiteY140" fmla="*/ 513787 h 513787"/>
                <a:gd name="connsiteX141" fmla="*/ 536522 w 602653"/>
                <a:gd name="connsiteY141" fmla="*/ 513787 h 513787"/>
                <a:gd name="connsiteX142" fmla="*/ 524880 w 602653"/>
                <a:gd name="connsiteY142" fmla="*/ 503425 h 513787"/>
                <a:gd name="connsiteX143" fmla="*/ 515263 w 602653"/>
                <a:gd name="connsiteY143" fmla="*/ 416236 h 513787"/>
                <a:gd name="connsiteX144" fmla="*/ 515263 w 602653"/>
                <a:gd name="connsiteY144" fmla="*/ 495844 h 513787"/>
                <a:gd name="connsiteX145" fmla="*/ 503622 w 602653"/>
                <a:gd name="connsiteY145" fmla="*/ 507722 h 513787"/>
                <a:gd name="connsiteX146" fmla="*/ 438581 w 602653"/>
                <a:gd name="connsiteY146" fmla="*/ 507722 h 513787"/>
                <a:gd name="connsiteX147" fmla="*/ 428964 w 602653"/>
                <a:gd name="connsiteY147" fmla="*/ 502415 h 513787"/>
                <a:gd name="connsiteX148" fmla="*/ 419348 w 602653"/>
                <a:gd name="connsiteY148" fmla="*/ 507722 h 513787"/>
                <a:gd name="connsiteX149" fmla="*/ 328999 w 602653"/>
                <a:gd name="connsiteY149" fmla="*/ 507722 h 513787"/>
                <a:gd name="connsiteX150" fmla="*/ 214103 w 602653"/>
                <a:gd name="connsiteY150" fmla="*/ 507722 h 513787"/>
                <a:gd name="connsiteX151" fmla="*/ 202208 w 602653"/>
                <a:gd name="connsiteY151" fmla="*/ 495844 h 513787"/>
                <a:gd name="connsiteX152" fmla="*/ 202208 w 602653"/>
                <a:gd name="connsiteY152" fmla="*/ 352044 h 513787"/>
                <a:gd name="connsiteX153" fmla="*/ 193097 w 602653"/>
                <a:gd name="connsiteY153" fmla="*/ 427608 h 513787"/>
                <a:gd name="connsiteX154" fmla="*/ 191832 w 602653"/>
                <a:gd name="connsiteY154" fmla="*/ 437970 h 513787"/>
                <a:gd name="connsiteX155" fmla="*/ 184493 w 602653"/>
                <a:gd name="connsiteY155" fmla="*/ 497360 h 513787"/>
                <a:gd name="connsiteX156" fmla="*/ 180190 w 602653"/>
                <a:gd name="connsiteY156" fmla="*/ 505195 h 513787"/>
                <a:gd name="connsiteX157" fmla="*/ 172851 w 602653"/>
                <a:gd name="connsiteY157" fmla="*/ 507722 h 513787"/>
                <a:gd name="connsiteX158" fmla="*/ 171333 w 602653"/>
                <a:gd name="connsiteY158" fmla="*/ 507722 h 513787"/>
                <a:gd name="connsiteX159" fmla="*/ 131600 w 602653"/>
                <a:gd name="connsiteY159" fmla="*/ 502920 h 513787"/>
                <a:gd name="connsiteX160" fmla="*/ 122236 w 602653"/>
                <a:gd name="connsiteY160" fmla="*/ 507722 h 513787"/>
                <a:gd name="connsiteX161" fmla="*/ 11895 w 602653"/>
                <a:gd name="connsiteY161" fmla="*/ 507722 h 513787"/>
                <a:gd name="connsiteX162" fmla="*/ 0 w 602653"/>
                <a:gd name="connsiteY162" fmla="*/ 496096 h 513787"/>
                <a:gd name="connsiteX163" fmla="*/ 0 w 602653"/>
                <a:gd name="connsiteY163" fmla="*/ 411181 h 513787"/>
                <a:gd name="connsiteX164" fmla="*/ 0 w 602653"/>
                <a:gd name="connsiteY164" fmla="*/ 353560 h 513787"/>
                <a:gd name="connsiteX165" fmla="*/ 0 w 602653"/>
                <a:gd name="connsiteY165" fmla="*/ 282798 h 513787"/>
                <a:gd name="connsiteX166" fmla="*/ 0 w 602653"/>
                <a:gd name="connsiteY166" fmla="*/ 225177 h 513787"/>
                <a:gd name="connsiteX167" fmla="*/ 0 w 602653"/>
                <a:gd name="connsiteY167" fmla="*/ 154161 h 513787"/>
                <a:gd name="connsiteX168" fmla="*/ 0 w 602653"/>
                <a:gd name="connsiteY168" fmla="*/ 96793 h 513787"/>
                <a:gd name="connsiteX169" fmla="*/ 0 w 602653"/>
                <a:gd name="connsiteY169" fmla="*/ 11878 h 513787"/>
                <a:gd name="connsiteX170" fmla="*/ 11895 w 602653"/>
                <a:gd name="connsiteY170" fmla="*/ 0 h 51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02653" h="513787">
                  <a:moveTo>
                    <a:pt x="450223" y="470824"/>
                  </a:moveTo>
                  <a:lnTo>
                    <a:pt x="450223" y="484218"/>
                  </a:lnTo>
                  <a:lnTo>
                    <a:pt x="491727" y="484218"/>
                  </a:lnTo>
                  <a:lnTo>
                    <a:pt x="491727" y="470824"/>
                  </a:lnTo>
                  <a:close/>
                  <a:moveTo>
                    <a:pt x="145266" y="444288"/>
                  </a:moveTo>
                  <a:lnTo>
                    <a:pt x="140964" y="480175"/>
                  </a:lnTo>
                  <a:lnTo>
                    <a:pt x="162475" y="482702"/>
                  </a:lnTo>
                  <a:lnTo>
                    <a:pt x="166777" y="446815"/>
                  </a:lnTo>
                  <a:close/>
                  <a:moveTo>
                    <a:pt x="450223" y="422807"/>
                  </a:moveTo>
                  <a:lnTo>
                    <a:pt x="450223" y="447321"/>
                  </a:lnTo>
                  <a:lnTo>
                    <a:pt x="491727" y="447321"/>
                  </a:lnTo>
                  <a:lnTo>
                    <a:pt x="491727" y="422807"/>
                  </a:lnTo>
                  <a:close/>
                  <a:moveTo>
                    <a:pt x="23536" y="422807"/>
                  </a:moveTo>
                  <a:lnTo>
                    <a:pt x="23536" y="484218"/>
                  </a:lnTo>
                  <a:lnTo>
                    <a:pt x="110341" y="484218"/>
                  </a:lnTo>
                  <a:lnTo>
                    <a:pt x="110341" y="422807"/>
                  </a:lnTo>
                  <a:close/>
                  <a:moveTo>
                    <a:pt x="150327" y="403852"/>
                  </a:moveTo>
                  <a:lnTo>
                    <a:pt x="148809" y="415478"/>
                  </a:lnTo>
                  <a:lnTo>
                    <a:pt x="148303" y="420785"/>
                  </a:lnTo>
                  <a:lnTo>
                    <a:pt x="169814" y="423312"/>
                  </a:lnTo>
                  <a:lnTo>
                    <a:pt x="170320" y="418005"/>
                  </a:lnTo>
                  <a:lnTo>
                    <a:pt x="171839" y="406380"/>
                  </a:lnTo>
                  <a:close/>
                  <a:moveTo>
                    <a:pt x="450223" y="377822"/>
                  </a:moveTo>
                  <a:lnTo>
                    <a:pt x="450223" y="399303"/>
                  </a:lnTo>
                  <a:lnTo>
                    <a:pt x="491727" y="399303"/>
                  </a:lnTo>
                  <a:lnTo>
                    <a:pt x="491727" y="377822"/>
                  </a:lnTo>
                  <a:close/>
                  <a:moveTo>
                    <a:pt x="23536" y="365438"/>
                  </a:moveTo>
                  <a:lnTo>
                    <a:pt x="23536" y="399303"/>
                  </a:lnTo>
                  <a:lnTo>
                    <a:pt x="110341" y="399303"/>
                  </a:lnTo>
                  <a:lnTo>
                    <a:pt x="110341" y="365438"/>
                  </a:lnTo>
                  <a:close/>
                  <a:moveTo>
                    <a:pt x="156401" y="354319"/>
                  </a:moveTo>
                  <a:lnTo>
                    <a:pt x="153111" y="380349"/>
                  </a:lnTo>
                  <a:lnTo>
                    <a:pt x="174623" y="383129"/>
                  </a:lnTo>
                  <a:lnTo>
                    <a:pt x="177913" y="356846"/>
                  </a:lnTo>
                  <a:close/>
                  <a:moveTo>
                    <a:pt x="161210" y="313883"/>
                  </a:moveTo>
                  <a:lnTo>
                    <a:pt x="159185" y="330815"/>
                  </a:lnTo>
                  <a:lnTo>
                    <a:pt x="180697" y="333343"/>
                  </a:lnTo>
                  <a:lnTo>
                    <a:pt x="182721" y="316410"/>
                  </a:lnTo>
                  <a:close/>
                  <a:moveTo>
                    <a:pt x="545893" y="311881"/>
                  </a:moveTo>
                  <a:cubicBezTo>
                    <a:pt x="552482" y="311123"/>
                    <a:pt x="558310" y="315923"/>
                    <a:pt x="559070" y="322239"/>
                  </a:cubicBezTo>
                  <a:lnTo>
                    <a:pt x="573007" y="442998"/>
                  </a:lnTo>
                  <a:cubicBezTo>
                    <a:pt x="573767" y="449314"/>
                    <a:pt x="568952" y="455125"/>
                    <a:pt x="562618" y="455882"/>
                  </a:cubicBezTo>
                  <a:cubicBezTo>
                    <a:pt x="562111" y="456135"/>
                    <a:pt x="561604" y="456135"/>
                    <a:pt x="561097" y="456135"/>
                  </a:cubicBezTo>
                  <a:cubicBezTo>
                    <a:pt x="555269" y="456135"/>
                    <a:pt x="550201" y="451588"/>
                    <a:pt x="549441" y="445524"/>
                  </a:cubicBezTo>
                  <a:lnTo>
                    <a:pt x="535504" y="325018"/>
                  </a:lnTo>
                  <a:cubicBezTo>
                    <a:pt x="534744" y="318450"/>
                    <a:pt x="539305" y="312639"/>
                    <a:pt x="545893" y="311881"/>
                  </a:cubicBezTo>
                  <a:close/>
                  <a:moveTo>
                    <a:pt x="23536" y="294423"/>
                  </a:moveTo>
                  <a:lnTo>
                    <a:pt x="23536" y="341682"/>
                  </a:lnTo>
                  <a:lnTo>
                    <a:pt x="110341" y="341682"/>
                  </a:lnTo>
                  <a:lnTo>
                    <a:pt x="110341" y="294423"/>
                  </a:lnTo>
                  <a:close/>
                  <a:moveTo>
                    <a:pt x="407453" y="265107"/>
                  </a:moveTo>
                  <a:cubicBezTo>
                    <a:pt x="406441" y="265360"/>
                    <a:pt x="405428" y="265612"/>
                    <a:pt x="404416" y="265612"/>
                  </a:cubicBezTo>
                  <a:lnTo>
                    <a:pt x="342412" y="265612"/>
                  </a:lnTo>
                  <a:cubicBezTo>
                    <a:pt x="341906" y="265612"/>
                    <a:pt x="341400" y="265360"/>
                    <a:pt x="340894" y="265360"/>
                  </a:cubicBezTo>
                  <a:lnTo>
                    <a:pt x="340894" y="484218"/>
                  </a:lnTo>
                  <a:lnTo>
                    <a:pt x="407453" y="484218"/>
                  </a:lnTo>
                  <a:close/>
                  <a:moveTo>
                    <a:pt x="167283" y="264349"/>
                  </a:moveTo>
                  <a:lnTo>
                    <a:pt x="163993" y="290379"/>
                  </a:lnTo>
                  <a:lnTo>
                    <a:pt x="185505" y="293159"/>
                  </a:lnTo>
                  <a:lnTo>
                    <a:pt x="188795" y="266876"/>
                  </a:lnTo>
                  <a:close/>
                  <a:moveTo>
                    <a:pt x="23536" y="236802"/>
                  </a:moveTo>
                  <a:lnTo>
                    <a:pt x="23536" y="270920"/>
                  </a:lnTo>
                  <a:lnTo>
                    <a:pt x="110341" y="270920"/>
                  </a:lnTo>
                  <a:lnTo>
                    <a:pt x="110341" y="236802"/>
                  </a:lnTo>
                  <a:close/>
                  <a:moveTo>
                    <a:pt x="172092" y="223913"/>
                  </a:moveTo>
                  <a:lnTo>
                    <a:pt x="171586" y="229220"/>
                  </a:lnTo>
                  <a:lnTo>
                    <a:pt x="170067" y="240845"/>
                  </a:lnTo>
                  <a:lnTo>
                    <a:pt x="191579" y="243373"/>
                  </a:lnTo>
                  <a:lnTo>
                    <a:pt x="193097" y="231747"/>
                  </a:lnTo>
                  <a:lnTo>
                    <a:pt x="193603" y="226440"/>
                  </a:lnTo>
                  <a:close/>
                  <a:moveTo>
                    <a:pt x="354307" y="222649"/>
                  </a:moveTo>
                  <a:lnTo>
                    <a:pt x="354307" y="242109"/>
                  </a:lnTo>
                  <a:lnTo>
                    <a:pt x="392774" y="242109"/>
                  </a:lnTo>
                  <a:lnTo>
                    <a:pt x="392774" y="222649"/>
                  </a:lnTo>
                  <a:close/>
                  <a:moveTo>
                    <a:pt x="547404" y="203948"/>
                  </a:moveTo>
                  <a:lnTo>
                    <a:pt x="516529" y="207233"/>
                  </a:lnTo>
                  <a:lnTo>
                    <a:pt x="546898" y="489020"/>
                  </a:lnTo>
                  <a:lnTo>
                    <a:pt x="577773" y="485735"/>
                  </a:lnTo>
                  <a:close/>
                  <a:moveTo>
                    <a:pt x="340894" y="182972"/>
                  </a:moveTo>
                  <a:lnTo>
                    <a:pt x="340894" y="199146"/>
                  </a:lnTo>
                  <a:cubicBezTo>
                    <a:pt x="341400" y="199146"/>
                    <a:pt x="341906" y="198893"/>
                    <a:pt x="342412" y="198893"/>
                  </a:cubicBezTo>
                  <a:lnTo>
                    <a:pt x="404416" y="198893"/>
                  </a:lnTo>
                  <a:cubicBezTo>
                    <a:pt x="405428" y="198893"/>
                    <a:pt x="406441" y="199399"/>
                    <a:pt x="407453" y="199651"/>
                  </a:cubicBezTo>
                  <a:lnTo>
                    <a:pt x="407453" y="182972"/>
                  </a:lnTo>
                  <a:close/>
                  <a:moveTo>
                    <a:pt x="23536" y="166039"/>
                  </a:moveTo>
                  <a:lnTo>
                    <a:pt x="23536" y="213299"/>
                  </a:lnTo>
                  <a:lnTo>
                    <a:pt x="110341" y="213299"/>
                  </a:lnTo>
                  <a:lnTo>
                    <a:pt x="110341" y="166039"/>
                  </a:lnTo>
                  <a:close/>
                  <a:moveTo>
                    <a:pt x="179431" y="164523"/>
                  </a:moveTo>
                  <a:lnTo>
                    <a:pt x="174876" y="200410"/>
                  </a:lnTo>
                  <a:lnTo>
                    <a:pt x="196387" y="202937"/>
                  </a:lnTo>
                  <a:lnTo>
                    <a:pt x="200943" y="167050"/>
                  </a:lnTo>
                  <a:close/>
                  <a:moveTo>
                    <a:pt x="450223" y="108418"/>
                  </a:moveTo>
                  <a:lnTo>
                    <a:pt x="450223" y="354319"/>
                  </a:lnTo>
                  <a:lnTo>
                    <a:pt x="491727" y="354319"/>
                  </a:lnTo>
                  <a:lnTo>
                    <a:pt x="491727" y="108418"/>
                  </a:lnTo>
                  <a:close/>
                  <a:moveTo>
                    <a:pt x="23536" y="108418"/>
                  </a:moveTo>
                  <a:lnTo>
                    <a:pt x="23536" y="142536"/>
                  </a:lnTo>
                  <a:lnTo>
                    <a:pt x="110341" y="142536"/>
                  </a:lnTo>
                  <a:lnTo>
                    <a:pt x="110341" y="108418"/>
                  </a:lnTo>
                  <a:close/>
                  <a:moveTo>
                    <a:pt x="225744" y="73795"/>
                  </a:moveTo>
                  <a:lnTo>
                    <a:pt x="225744" y="484218"/>
                  </a:lnTo>
                  <a:lnTo>
                    <a:pt x="317358" y="484218"/>
                  </a:lnTo>
                  <a:lnTo>
                    <a:pt x="317358" y="171346"/>
                  </a:lnTo>
                  <a:lnTo>
                    <a:pt x="317358" y="73795"/>
                  </a:lnTo>
                  <a:close/>
                  <a:moveTo>
                    <a:pt x="23536" y="23503"/>
                  </a:moveTo>
                  <a:lnTo>
                    <a:pt x="23536" y="84915"/>
                  </a:lnTo>
                  <a:lnTo>
                    <a:pt x="110341" y="84915"/>
                  </a:lnTo>
                  <a:lnTo>
                    <a:pt x="110341" y="23503"/>
                  </a:lnTo>
                  <a:close/>
                  <a:moveTo>
                    <a:pt x="11895" y="0"/>
                  </a:moveTo>
                  <a:lnTo>
                    <a:pt x="122236" y="0"/>
                  </a:lnTo>
                  <a:cubicBezTo>
                    <a:pt x="128816" y="0"/>
                    <a:pt x="134130" y="5307"/>
                    <a:pt x="134130" y="11878"/>
                  </a:cubicBezTo>
                  <a:lnTo>
                    <a:pt x="134130" y="96793"/>
                  </a:lnTo>
                  <a:lnTo>
                    <a:pt x="134130" y="154161"/>
                  </a:lnTo>
                  <a:lnTo>
                    <a:pt x="134130" y="225177"/>
                  </a:lnTo>
                  <a:lnTo>
                    <a:pt x="134130" y="282798"/>
                  </a:lnTo>
                  <a:lnTo>
                    <a:pt x="134130" y="339661"/>
                  </a:lnTo>
                  <a:lnTo>
                    <a:pt x="139192" y="299225"/>
                  </a:lnTo>
                  <a:lnTo>
                    <a:pt x="148809" y="219617"/>
                  </a:lnTo>
                  <a:lnTo>
                    <a:pt x="150074" y="209255"/>
                  </a:lnTo>
                  <a:lnTo>
                    <a:pt x="157413" y="149865"/>
                  </a:lnTo>
                  <a:cubicBezTo>
                    <a:pt x="157667" y="146832"/>
                    <a:pt x="159185" y="144052"/>
                    <a:pt x="161716" y="142031"/>
                  </a:cubicBezTo>
                  <a:cubicBezTo>
                    <a:pt x="164247" y="140009"/>
                    <a:pt x="167283" y="139251"/>
                    <a:pt x="170573" y="139503"/>
                  </a:cubicBezTo>
                  <a:lnTo>
                    <a:pt x="202208" y="143547"/>
                  </a:lnTo>
                  <a:lnTo>
                    <a:pt x="202208" y="61917"/>
                  </a:lnTo>
                  <a:cubicBezTo>
                    <a:pt x="202208" y="55599"/>
                    <a:pt x="207523" y="50292"/>
                    <a:pt x="214103" y="50292"/>
                  </a:cubicBezTo>
                  <a:lnTo>
                    <a:pt x="328999" y="50292"/>
                  </a:lnTo>
                  <a:cubicBezTo>
                    <a:pt x="335579" y="50292"/>
                    <a:pt x="340894" y="55599"/>
                    <a:pt x="340894" y="61917"/>
                  </a:cubicBezTo>
                  <a:lnTo>
                    <a:pt x="340894" y="159468"/>
                  </a:lnTo>
                  <a:lnTo>
                    <a:pt x="419348" y="159468"/>
                  </a:lnTo>
                  <a:cubicBezTo>
                    <a:pt x="422131" y="159468"/>
                    <a:pt x="424662" y="160479"/>
                    <a:pt x="426687" y="162248"/>
                  </a:cubicBezTo>
                  <a:lnTo>
                    <a:pt x="426687" y="96793"/>
                  </a:lnTo>
                  <a:cubicBezTo>
                    <a:pt x="426687" y="90222"/>
                    <a:pt x="432001" y="84915"/>
                    <a:pt x="438581" y="84915"/>
                  </a:cubicBezTo>
                  <a:lnTo>
                    <a:pt x="503622" y="84915"/>
                  </a:lnTo>
                  <a:cubicBezTo>
                    <a:pt x="509949" y="84915"/>
                    <a:pt x="515263" y="90222"/>
                    <a:pt x="515263" y="96793"/>
                  </a:cubicBezTo>
                  <a:lnTo>
                    <a:pt x="515263" y="183730"/>
                  </a:lnTo>
                  <a:lnTo>
                    <a:pt x="556515" y="179181"/>
                  </a:lnTo>
                  <a:cubicBezTo>
                    <a:pt x="563095" y="178423"/>
                    <a:pt x="568916" y="183224"/>
                    <a:pt x="569675" y="189795"/>
                  </a:cubicBezTo>
                  <a:lnTo>
                    <a:pt x="602575" y="494833"/>
                  </a:lnTo>
                  <a:cubicBezTo>
                    <a:pt x="603334" y="501404"/>
                    <a:pt x="598526" y="507216"/>
                    <a:pt x="592199" y="507974"/>
                  </a:cubicBezTo>
                  <a:lnTo>
                    <a:pt x="537787" y="513787"/>
                  </a:lnTo>
                  <a:cubicBezTo>
                    <a:pt x="537281" y="513787"/>
                    <a:pt x="537028" y="513787"/>
                    <a:pt x="536522" y="513787"/>
                  </a:cubicBezTo>
                  <a:cubicBezTo>
                    <a:pt x="530448" y="513787"/>
                    <a:pt x="525386" y="509491"/>
                    <a:pt x="524880" y="503425"/>
                  </a:cubicBezTo>
                  <a:lnTo>
                    <a:pt x="515263" y="416236"/>
                  </a:lnTo>
                  <a:lnTo>
                    <a:pt x="515263" y="495844"/>
                  </a:lnTo>
                  <a:cubicBezTo>
                    <a:pt x="515263" y="502415"/>
                    <a:pt x="509949" y="507722"/>
                    <a:pt x="503622" y="507722"/>
                  </a:cubicBezTo>
                  <a:lnTo>
                    <a:pt x="438581" y="507722"/>
                  </a:lnTo>
                  <a:cubicBezTo>
                    <a:pt x="434532" y="507722"/>
                    <a:pt x="430989" y="505700"/>
                    <a:pt x="428964" y="502415"/>
                  </a:cubicBezTo>
                  <a:cubicBezTo>
                    <a:pt x="426687" y="505700"/>
                    <a:pt x="423397" y="507722"/>
                    <a:pt x="419348" y="507722"/>
                  </a:cubicBezTo>
                  <a:lnTo>
                    <a:pt x="328999" y="507722"/>
                  </a:lnTo>
                  <a:lnTo>
                    <a:pt x="214103" y="507722"/>
                  </a:lnTo>
                  <a:cubicBezTo>
                    <a:pt x="207523" y="507722"/>
                    <a:pt x="202208" y="502415"/>
                    <a:pt x="202208" y="495844"/>
                  </a:cubicBezTo>
                  <a:lnTo>
                    <a:pt x="202208" y="352044"/>
                  </a:lnTo>
                  <a:lnTo>
                    <a:pt x="193097" y="427608"/>
                  </a:lnTo>
                  <a:lnTo>
                    <a:pt x="191832" y="437970"/>
                  </a:lnTo>
                  <a:lnTo>
                    <a:pt x="184493" y="497360"/>
                  </a:lnTo>
                  <a:cubicBezTo>
                    <a:pt x="184240" y="500393"/>
                    <a:pt x="182468" y="503425"/>
                    <a:pt x="180190" y="505195"/>
                  </a:cubicBezTo>
                  <a:cubicBezTo>
                    <a:pt x="177913" y="506964"/>
                    <a:pt x="175382" y="507722"/>
                    <a:pt x="172851" y="507722"/>
                  </a:cubicBezTo>
                  <a:cubicBezTo>
                    <a:pt x="172345" y="507722"/>
                    <a:pt x="171839" y="507722"/>
                    <a:pt x="171333" y="507722"/>
                  </a:cubicBezTo>
                  <a:lnTo>
                    <a:pt x="131600" y="502920"/>
                  </a:lnTo>
                  <a:cubicBezTo>
                    <a:pt x="129322" y="505700"/>
                    <a:pt x="126032" y="507722"/>
                    <a:pt x="122236" y="507722"/>
                  </a:cubicBezTo>
                  <a:lnTo>
                    <a:pt x="11895" y="507722"/>
                  </a:lnTo>
                  <a:cubicBezTo>
                    <a:pt x="5315" y="507722"/>
                    <a:pt x="0" y="502415"/>
                    <a:pt x="0" y="496096"/>
                  </a:cubicBezTo>
                  <a:lnTo>
                    <a:pt x="0" y="411181"/>
                  </a:lnTo>
                  <a:lnTo>
                    <a:pt x="0" y="353560"/>
                  </a:lnTo>
                  <a:lnTo>
                    <a:pt x="0" y="282798"/>
                  </a:lnTo>
                  <a:lnTo>
                    <a:pt x="0" y="225177"/>
                  </a:lnTo>
                  <a:lnTo>
                    <a:pt x="0" y="154161"/>
                  </a:lnTo>
                  <a:lnTo>
                    <a:pt x="0" y="96793"/>
                  </a:lnTo>
                  <a:lnTo>
                    <a:pt x="0" y="11878"/>
                  </a:lnTo>
                  <a:cubicBezTo>
                    <a:pt x="0" y="5307"/>
                    <a:pt x="5315" y="0"/>
                    <a:pt x="11895" y="0"/>
                  </a:cubicBezTo>
                  <a:close/>
                </a:path>
              </a:pathLst>
            </a:custGeom>
            <a:solidFill>
              <a:srgbClr val="D52739"/>
            </a:solidFill>
            <a:ln>
              <a:noFill/>
            </a:ln>
          </p:spPr>
        </p:sp>
      </p:grpSp>
      <p:sp>
        <p:nvSpPr>
          <p:cNvPr id="8" name="文本框 7"/>
          <p:cNvSpPr txBox="1"/>
          <p:nvPr/>
        </p:nvSpPr>
        <p:spPr>
          <a:xfrm>
            <a:off x="6881495" y="1679575"/>
            <a:ext cx="4714875" cy="3969385"/>
          </a:xfrm>
          <a:prstGeom prst="rect">
            <a:avLst/>
          </a:prstGeom>
          <a:noFill/>
          <a:ln>
            <a:noFill/>
          </a:ln>
        </p:spPr>
        <p:txBody>
          <a:bodyPr wrap="square" rtlCol="0">
            <a:spAutoFit/>
          </a:bodyPr>
          <a:lstStyle/>
          <a:p>
            <a:pPr algn="l" fontAlgn="auto">
              <a:lnSpc>
                <a:spcPct val="150000"/>
              </a:lnSpc>
            </a:pPr>
            <a:r>
              <a:rPr sz="2400" dirty="0">
                <a:ln>
                  <a:solidFill>
                    <a:srgbClr val="355678"/>
                  </a:solidFill>
                </a:ln>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sym typeface="+mn-ea"/>
              </a:rPr>
              <a:t>PC端与移动端两种荐购方式，与纸电一体化采选平台打通，读者荐购的信息可直接在智能采选平台生成书目信息，图书馆老师在获取信息后可对该条荐购信息进行审核，是否采购也可通过平台直接反馈至读者荐购账号中</a:t>
            </a:r>
            <a:r>
              <a:rPr lang="zh-CN" sz="2400" dirty="0">
                <a:ln>
                  <a:solidFill>
                    <a:srgbClr val="355678"/>
                  </a:solidFill>
                </a:ln>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sym typeface="+mn-ea"/>
              </a:rPr>
              <a:t>。</a:t>
            </a:r>
          </a:p>
        </p:txBody>
      </p:sp>
      <p:pic>
        <p:nvPicPr>
          <p:cNvPr id="5" name="图片 2"/>
          <p:cNvPicPr>
            <a:picLocks noChangeAspect="1"/>
          </p:cNvPicPr>
          <p:nvPr/>
        </p:nvPicPr>
        <p:blipFill>
          <a:blip r:embed="rId4" cstate="print"/>
          <a:stretch>
            <a:fillRect/>
          </a:stretch>
        </p:blipFill>
        <p:spPr>
          <a:xfrm>
            <a:off x="894715" y="1679575"/>
            <a:ext cx="5557520" cy="3813810"/>
          </a:xfrm>
          <a:prstGeom prst="rect">
            <a:avLst/>
          </a:prstGeom>
          <a:noFill/>
          <a:ln>
            <a:noFill/>
          </a:ln>
        </p:spPr>
      </p:pic>
    </p:spTree>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strVal val="(6*min(max(#ppt_w*#ppt_h,.3),1)-7.4)/-.7*#ppt_w"/>
                                          </p:val>
                                        </p:tav>
                                        <p:tav tm="100000">
                                          <p:val>
                                            <p:strVal val="#ppt_w"/>
                                          </p:val>
                                        </p:tav>
                                      </p:tavLst>
                                    </p:anim>
                                    <p:anim calcmode="lin" valueType="num">
                                      <p:cBhvr>
                                        <p:cTn id="8" dur="750" fill="hold"/>
                                        <p:tgtEl>
                                          <p:spTgt spid="3"/>
                                        </p:tgtEl>
                                        <p:attrNameLst>
                                          <p:attrName>ppt_h</p:attrName>
                                        </p:attrNameLst>
                                      </p:cBhvr>
                                      <p:tavLst>
                                        <p:tav tm="0">
                                          <p:val>
                                            <p:strVal val="(6*min(max(#ppt_w*#ppt_h,.3),1)-7.4)/-.7*#ppt_h"/>
                                          </p:val>
                                        </p:tav>
                                        <p:tav tm="100000">
                                          <p:val>
                                            <p:strVal val="#ppt_h"/>
                                          </p:val>
                                        </p:tav>
                                      </p:tavLst>
                                    </p:anim>
                                    <p:anim calcmode="lin" valueType="num">
                                      <p:cBhvr>
                                        <p:cTn id="9" dur="750" fill="hold"/>
                                        <p:tgtEl>
                                          <p:spTgt spid="3"/>
                                        </p:tgtEl>
                                        <p:attrNameLst>
                                          <p:attrName>ppt_x</p:attrName>
                                        </p:attrNameLst>
                                      </p:cBhvr>
                                      <p:tavLst>
                                        <p:tav tm="0">
                                          <p:val>
                                            <p:fltVal val="0.5"/>
                                          </p:val>
                                        </p:tav>
                                        <p:tav tm="100000">
                                          <p:val>
                                            <p:strVal val="#ppt_x"/>
                                          </p:val>
                                        </p:tav>
                                      </p:tavLst>
                                    </p:anim>
                                    <p:anim calcmode="lin" valueType="num">
                                      <p:cBhvr>
                                        <p:cTn id="10" dur="75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75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2000" fill="hold">
                                          <p:stCondLst>
                                            <p:cond delay="0"/>
                                          </p:stCondLst>
                                        </p:cTn>
                                        <p:tgtEl>
                                          <p:spTgt spid="5"/>
                                        </p:tgtEl>
                                        <p:attrNameLst>
                                          <p:attrName>style.visibility</p:attrName>
                                        </p:attrNameLst>
                                      </p:cBhvr>
                                      <p:to>
                                        <p:strVal val="visible"/>
                                      </p:to>
                                    </p:set>
                                    <p:anim calcmode="lin" valueType="num">
                                      <p:cBhvr additive="base">
                                        <p:cTn id="19" dur="2000" fill="hold"/>
                                        <p:tgtEl>
                                          <p:spTgt spid="5"/>
                                        </p:tgtEl>
                                        <p:attrNameLst>
                                          <p:attrName>ppt_x</p:attrName>
                                        </p:attrNameLst>
                                      </p:cBhvr>
                                      <p:tavLst>
                                        <p:tav tm="0">
                                          <p:val>
                                            <p:strVal val="#ppt_x"/>
                                          </p:val>
                                        </p:tav>
                                        <p:tav tm="100000">
                                          <p:val>
                                            <p:strVal val="#ppt_x"/>
                                          </p:val>
                                        </p:tav>
                                      </p:tavLst>
                                    </p:anim>
                                    <p:anim calcmode="lin" valueType="num">
                                      <p:cBhvr additive="base">
                                        <p:cTn id="20"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540" y="1411168"/>
            <a:ext cx="12192000" cy="4562123"/>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31" name="任意多边形: 形状 30"/>
          <p:cNvSpPr/>
          <p:nvPr/>
        </p:nvSpPr>
        <p:spPr>
          <a:xfrm rot="5400000" flipH="1">
            <a:off x="116923" y="-114594"/>
            <a:ext cx="1231152" cy="1460341"/>
          </a:xfrm>
          <a:custGeom>
            <a:avLst/>
            <a:gdLst>
              <a:gd name="connsiteX0" fmla="*/ 1231152 w 1231152"/>
              <a:gd name="connsiteY0" fmla="*/ 1460341 h 1460341"/>
              <a:gd name="connsiteX1" fmla="*/ 1231152 w 1231152"/>
              <a:gd name="connsiteY1" fmla="*/ 220553 h 1460341"/>
              <a:gd name="connsiteX2" fmla="*/ 1036969 w 1231152"/>
              <a:gd name="connsiteY2" fmla="*/ 35261 h 1460341"/>
              <a:gd name="connsiteX3" fmla="*/ 858134 w 1231152"/>
              <a:gd name="connsiteY3" fmla="*/ 35261 h 1460341"/>
              <a:gd name="connsiteX4" fmla="*/ 36953 w 1231152"/>
              <a:gd name="connsiteY4" fmla="*/ 818839 h 1460341"/>
              <a:gd name="connsiteX5" fmla="*/ 36953 w 1231152"/>
              <a:gd name="connsiteY5" fmla="*/ 989485 h 1460341"/>
              <a:gd name="connsiteX6" fmla="*/ 530406 w 1231152"/>
              <a:gd name="connsiteY6" fmla="*/ 1460341 h 146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152" h="1460341">
                <a:moveTo>
                  <a:pt x="1231152" y="1460341"/>
                </a:moveTo>
                <a:lnTo>
                  <a:pt x="1231152" y="220553"/>
                </a:lnTo>
                <a:lnTo>
                  <a:pt x="1036969" y="35261"/>
                </a:lnTo>
                <a:cubicBezTo>
                  <a:pt x="987698" y="-11754"/>
                  <a:pt x="907405" y="-11754"/>
                  <a:pt x="858134" y="35261"/>
                </a:cubicBezTo>
                <a:lnTo>
                  <a:pt x="36953" y="818839"/>
                </a:lnTo>
                <a:cubicBezTo>
                  <a:pt x="-12318" y="865854"/>
                  <a:pt x="-12318" y="942470"/>
                  <a:pt x="36953" y="989485"/>
                </a:cubicBezTo>
                <a:lnTo>
                  <a:pt x="530406" y="1460341"/>
                </a:lnTo>
                <a:close/>
              </a:path>
            </a:pathLst>
          </a:custGeom>
          <a:gradFill>
            <a:gsLst>
              <a:gs pos="1000">
                <a:srgbClr val="7F9CB9"/>
              </a:gs>
              <a:gs pos="100000">
                <a:srgbClr val="355678"/>
              </a:gs>
            </a:gsLst>
            <a:lin ang="5400000" scaled="1"/>
          </a:gradFill>
          <a:ln w="45692" cap="flat">
            <a:noFill/>
            <a:prstDash val="solid"/>
            <a:miter/>
          </a:ln>
        </p:spPr>
        <p:txBody>
          <a:bodyPr rtlCol="0" anchor="ctr"/>
          <a:lstStyle/>
          <a:p>
            <a:endParaRPr lang="zh-CN" altLang="en-US">
              <a:noFill/>
            </a:endParaRPr>
          </a:p>
        </p:txBody>
      </p:sp>
      <p:sp>
        <p:nvSpPr>
          <p:cNvPr id="4" name="文本框 3"/>
          <p:cNvSpPr txBox="1"/>
          <p:nvPr/>
        </p:nvSpPr>
        <p:spPr>
          <a:xfrm>
            <a:off x="1576070" y="248920"/>
            <a:ext cx="6101080" cy="521970"/>
          </a:xfrm>
          <a:prstGeom prst="rect">
            <a:avLst/>
          </a:prstGeom>
          <a:noFill/>
        </p:spPr>
        <p:txBody>
          <a:bodyPr wrap="square" rtlCol="0">
            <a:spAutoFit/>
          </a:bodyPr>
          <a:lstStyle/>
          <a:p>
            <a:r>
              <a:rPr lang="zh-CN" altLang="en-US" sz="2800" b="1" spc="150" dirty="0">
                <a:solidFill>
                  <a:srgbClr val="D52739"/>
                </a:solidFill>
                <a:latin typeface="字酷堂清楷体"/>
              </a:rPr>
              <a:t>智能荐购</a:t>
            </a:r>
          </a:p>
        </p:txBody>
      </p:sp>
      <p:grpSp>
        <p:nvGrpSpPr>
          <p:cNvPr id="3" name="组合 2"/>
          <p:cNvGrpSpPr/>
          <p:nvPr/>
        </p:nvGrpSpPr>
        <p:grpSpPr>
          <a:xfrm>
            <a:off x="162619" y="39664"/>
            <a:ext cx="900000" cy="900000"/>
            <a:chOff x="5610000" y="2943000"/>
            <a:chExt cx="972000" cy="972000"/>
          </a:xfrm>
          <a:solidFill>
            <a:srgbClr val="D52739"/>
          </a:solidFill>
        </p:grpSpPr>
        <p:sp>
          <p:nvSpPr>
            <p:cNvPr id="2" name="椭圆 1"/>
            <p:cNvSpPr/>
            <p:nvPr/>
          </p:nvSpPr>
          <p:spPr>
            <a:xfrm>
              <a:off x="5610000" y="2943000"/>
              <a:ext cx="972000" cy="9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books-group_25777"/>
            <p:cNvSpPr>
              <a:spLocks noChangeAspect="1"/>
            </p:cNvSpPr>
            <p:nvPr/>
          </p:nvSpPr>
          <p:spPr bwMode="auto">
            <a:xfrm>
              <a:off x="5791158" y="3169109"/>
              <a:ext cx="609685" cy="519782"/>
            </a:xfrm>
            <a:custGeom>
              <a:avLst/>
              <a:gdLst>
                <a:gd name="connsiteX0" fmla="*/ 450223 w 602653"/>
                <a:gd name="connsiteY0" fmla="*/ 470824 h 513787"/>
                <a:gd name="connsiteX1" fmla="*/ 450223 w 602653"/>
                <a:gd name="connsiteY1" fmla="*/ 484218 h 513787"/>
                <a:gd name="connsiteX2" fmla="*/ 491727 w 602653"/>
                <a:gd name="connsiteY2" fmla="*/ 484218 h 513787"/>
                <a:gd name="connsiteX3" fmla="*/ 491727 w 602653"/>
                <a:gd name="connsiteY3" fmla="*/ 470824 h 513787"/>
                <a:gd name="connsiteX4" fmla="*/ 145266 w 602653"/>
                <a:gd name="connsiteY4" fmla="*/ 444288 h 513787"/>
                <a:gd name="connsiteX5" fmla="*/ 140964 w 602653"/>
                <a:gd name="connsiteY5" fmla="*/ 480175 h 513787"/>
                <a:gd name="connsiteX6" fmla="*/ 162475 w 602653"/>
                <a:gd name="connsiteY6" fmla="*/ 482702 h 513787"/>
                <a:gd name="connsiteX7" fmla="*/ 166777 w 602653"/>
                <a:gd name="connsiteY7" fmla="*/ 446815 h 513787"/>
                <a:gd name="connsiteX8" fmla="*/ 450223 w 602653"/>
                <a:gd name="connsiteY8" fmla="*/ 422807 h 513787"/>
                <a:gd name="connsiteX9" fmla="*/ 450223 w 602653"/>
                <a:gd name="connsiteY9" fmla="*/ 447321 h 513787"/>
                <a:gd name="connsiteX10" fmla="*/ 491727 w 602653"/>
                <a:gd name="connsiteY10" fmla="*/ 447321 h 513787"/>
                <a:gd name="connsiteX11" fmla="*/ 491727 w 602653"/>
                <a:gd name="connsiteY11" fmla="*/ 422807 h 513787"/>
                <a:gd name="connsiteX12" fmla="*/ 23536 w 602653"/>
                <a:gd name="connsiteY12" fmla="*/ 422807 h 513787"/>
                <a:gd name="connsiteX13" fmla="*/ 23536 w 602653"/>
                <a:gd name="connsiteY13" fmla="*/ 484218 h 513787"/>
                <a:gd name="connsiteX14" fmla="*/ 110341 w 602653"/>
                <a:gd name="connsiteY14" fmla="*/ 484218 h 513787"/>
                <a:gd name="connsiteX15" fmla="*/ 110341 w 602653"/>
                <a:gd name="connsiteY15" fmla="*/ 422807 h 513787"/>
                <a:gd name="connsiteX16" fmla="*/ 150327 w 602653"/>
                <a:gd name="connsiteY16" fmla="*/ 403852 h 513787"/>
                <a:gd name="connsiteX17" fmla="*/ 148809 w 602653"/>
                <a:gd name="connsiteY17" fmla="*/ 415478 h 513787"/>
                <a:gd name="connsiteX18" fmla="*/ 148303 w 602653"/>
                <a:gd name="connsiteY18" fmla="*/ 420785 h 513787"/>
                <a:gd name="connsiteX19" fmla="*/ 169814 w 602653"/>
                <a:gd name="connsiteY19" fmla="*/ 423312 h 513787"/>
                <a:gd name="connsiteX20" fmla="*/ 170320 w 602653"/>
                <a:gd name="connsiteY20" fmla="*/ 418005 h 513787"/>
                <a:gd name="connsiteX21" fmla="*/ 171839 w 602653"/>
                <a:gd name="connsiteY21" fmla="*/ 406380 h 513787"/>
                <a:gd name="connsiteX22" fmla="*/ 450223 w 602653"/>
                <a:gd name="connsiteY22" fmla="*/ 377822 h 513787"/>
                <a:gd name="connsiteX23" fmla="*/ 450223 w 602653"/>
                <a:gd name="connsiteY23" fmla="*/ 399303 h 513787"/>
                <a:gd name="connsiteX24" fmla="*/ 491727 w 602653"/>
                <a:gd name="connsiteY24" fmla="*/ 399303 h 513787"/>
                <a:gd name="connsiteX25" fmla="*/ 491727 w 602653"/>
                <a:gd name="connsiteY25" fmla="*/ 377822 h 513787"/>
                <a:gd name="connsiteX26" fmla="*/ 23536 w 602653"/>
                <a:gd name="connsiteY26" fmla="*/ 365438 h 513787"/>
                <a:gd name="connsiteX27" fmla="*/ 23536 w 602653"/>
                <a:gd name="connsiteY27" fmla="*/ 399303 h 513787"/>
                <a:gd name="connsiteX28" fmla="*/ 110341 w 602653"/>
                <a:gd name="connsiteY28" fmla="*/ 399303 h 513787"/>
                <a:gd name="connsiteX29" fmla="*/ 110341 w 602653"/>
                <a:gd name="connsiteY29" fmla="*/ 365438 h 513787"/>
                <a:gd name="connsiteX30" fmla="*/ 156401 w 602653"/>
                <a:gd name="connsiteY30" fmla="*/ 354319 h 513787"/>
                <a:gd name="connsiteX31" fmla="*/ 153111 w 602653"/>
                <a:gd name="connsiteY31" fmla="*/ 380349 h 513787"/>
                <a:gd name="connsiteX32" fmla="*/ 174623 w 602653"/>
                <a:gd name="connsiteY32" fmla="*/ 383129 h 513787"/>
                <a:gd name="connsiteX33" fmla="*/ 177913 w 602653"/>
                <a:gd name="connsiteY33" fmla="*/ 356846 h 513787"/>
                <a:gd name="connsiteX34" fmla="*/ 161210 w 602653"/>
                <a:gd name="connsiteY34" fmla="*/ 313883 h 513787"/>
                <a:gd name="connsiteX35" fmla="*/ 159185 w 602653"/>
                <a:gd name="connsiteY35" fmla="*/ 330815 h 513787"/>
                <a:gd name="connsiteX36" fmla="*/ 180697 w 602653"/>
                <a:gd name="connsiteY36" fmla="*/ 333343 h 513787"/>
                <a:gd name="connsiteX37" fmla="*/ 182721 w 602653"/>
                <a:gd name="connsiteY37" fmla="*/ 316410 h 513787"/>
                <a:gd name="connsiteX38" fmla="*/ 545893 w 602653"/>
                <a:gd name="connsiteY38" fmla="*/ 311881 h 513787"/>
                <a:gd name="connsiteX39" fmla="*/ 559070 w 602653"/>
                <a:gd name="connsiteY39" fmla="*/ 322239 h 513787"/>
                <a:gd name="connsiteX40" fmla="*/ 573007 w 602653"/>
                <a:gd name="connsiteY40" fmla="*/ 442998 h 513787"/>
                <a:gd name="connsiteX41" fmla="*/ 562618 w 602653"/>
                <a:gd name="connsiteY41" fmla="*/ 455882 h 513787"/>
                <a:gd name="connsiteX42" fmla="*/ 561097 w 602653"/>
                <a:gd name="connsiteY42" fmla="*/ 456135 h 513787"/>
                <a:gd name="connsiteX43" fmla="*/ 549441 w 602653"/>
                <a:gd name="connsiteY43" fmla="*/ 445524 h 513787"/>
                <a:gd name="connsiteX44" fmla="*/ 535504 w 602653"/>
                <a:gd name="connsiteY44" fmla="*/ 325018 h 513787"/>
                <a:gd name="connsiteX45" fmla="*/ 545893 w 602653"/>
                <a:gd name="connsiteY45" fmla="*/ 311881 h 513787"/>
                <a:gd name="connsiteX46" fmla="*/ 23536 w 602653"/>
                <a:gd name="connsiteY46" fmla="*/ 294423 h 513787"/>
                <a:gd name="connsiteX47" fmla="*/ 23536 w 602653"/>
                <a:gd name="connsiteY47" fmla="*/ 341682 h 513787"/>
                <a:gd name="connsiteX48" fmla="*/ 110341 w 602653"/>
                <a:gd name="connsiteY48" fmla="*/ 341682 h 513787"/>
                <a:gd name="connsiteX49" fmla="*/ 110341 w 602653"/>
                <a:gd name="connsiteY49" fmla="*/ 294423 h 513787"/>
                <a:gd name="connsiteX50" fmla="*/ 407453 w 602653"/>
                <a:gd name="connsiteY50" fmla="*/ 265107 h 513787"/>
                <a:gd name="connsiteX51" fmla="*/ 404416 w 602653"/>
                <a:gd name="connsiteY51" fmla="*/ 265612 h 513787"/>
                <a:gd name="connsiteX52" fmla="*/ 342412 w 602653"/>
                <a:gd name="connsiteY52" fmla="*/ 265612 h 513787"/>
                <a:gd name="connsiteX53" fmla="*/ 340894 w 602653"/>
                <a:gd name="connsiteY53" fmla="*/ 265360 h 513787"/>
                <a:gd name="connsiteX54" fmla="*/ 340894 w 602653"/>
                <a:gd name="connsiteY54" fmla="*/ 484218 h 513787"/>
                <a:gd name="connsiteX55" fmla="*/ 407453 w 602653"/>
                <a:gd name="connsiteY55" fmla="*/ 484218 h 513787"/>
                <a:gd name="connsiteX56" fmla="*/ 167283 w 602653"/>
                <a:gd name="connsiteY56" fmla="*/ 264349 h 513787"/>
                <a:gd name="connsiteX57" fmla="*/ 163993 w 602653"/>
                <a:gd name="connsiteY57" fmla="*/ 290379 h 513787"/>
                <a:gd name="connsiteX58" fmla="*/ 185505 w 602653"/>
                <a:gd name="connsiteY58" fmla="*/ 293159 h 513787"/>
                <a:gd name="connsiteX59" fmla="*/ 188795 w 602653"/>
                <a:gd name="connsiteY59" fmla="*/ 266876 h 513787"/>
                <a:gd name="connsiteX60" fmla="*/ 23536 w 602653"/>
                <a:gd name="connsiteY60" fmla="*/ 236802 h 513787"/>
                <a:gd name="connsiteX61" fmla="*/ 23536 w 602653"/>
                <a:gd name="connsiteY61" fmla="*/ 270920 h 513787"/>
                <a:gd name="connsiteX62" fmla="*/ 110341 w 602653"/>
                <a:gd name="connsiteY62" fmla="*/ 270920 h 513787"/>
                <a:gd name="connsiteX63" fmla="*/ 110341 w 602653"/>
                <a:gd name="connsiteY63" fmla="*/ 236802 h 513787"/>
                <a:gd name="connsiteX64" fmla="*/ 172092 w 602653"/>
                <a:gd name="connsiteY64" fmla="*/ 223913 h 513787"/>
                <a:gd name="connsiteX65" fmla="*/ 171586 w 602653"/>
                <a:gd name="connsiteY65" fmla="*/ 229220 h 513787"/>
                <a:gd name="connsiteX66" fmla="*/ 170067 w 602653"/>
                <a:gd name="connsiteY66" fmla="*/ 240845 h 513787"/>
                <a:gd name="connsiteX67" fmla="*/ 191579 w 602653"/>
                <a:gd name="connsiteY67" fmla="*/ 243373 h 513787"/>
                <a:gd name="connsiteX68" fmla="*/ 193097 w 602653"/>
                <a:gd name="connsiteY68" fmla="*/ 231747 h 513787"/>
                <a:gd name="connsiteX69" fmla="*/ 193603 w 602653"/>
                <a:gd name="connsiteY69" fmla="*/ 226440 h 513787"/>
                <a:gd name="connsiteX70" fmla="*/ 354307 w 602653"/>
                <a:gd name="connsiteY70" fmla="*/ 222649 h 513787"/>
                <a:gd name="connsiteX71" fmla="*/ 354307 w 602653"/>
                <a:gd name="connsiteY71" fmla="*/ 242109 h 513787"/>
                <a:gd name="connsiteX72" fmla="*/ 392774 w 602653"/>
                <a:gd name="connsiteY72" fmla="*/ 242109 h 513787"/>
                <a:gd name="connsiteX73" fmla="*/ 392774 w 602653"/>
                <a:gd name="connsiteY73" fmla="*/ 222649 h 513787"/>
                <a:gd name="connsiteX74" fmla="*/ 547404 w 602653"/>
                <a:gd name="connsiteY74" fmla="*/ 203948 h 513787"/>
                <a:gd name="connsiteX75" fmla="*/ 516529 w 602653"/>
                <a:gd name="connsiteY75" fmla="*/ 207233 h 513787"/>
                <a:gd name="connsiteX76" fmla="*/ 546898 w 602653"/>
                <a:gd name="connsiteY76" fmla="*/ 489020 h 513787"/>
                <a:gd name="connsiteX77" fmla="*/ 577773 w 602653"/>
                <a:gd name="connsiteY77" fmla="*/ 485735 h 513787"/>
                <a:gd name="connsiteX78" fmla="*/ 340894 w 602653"/>
                <a:gd name="connsiteY78" fmla="*/ 182972 h 513787"/>
                <a:gd name="connsiteX79" fmla="*/ 340894 w 602653"/>
                <a:gd name="connsiteY79" fmla="*/ 199146 h 513787"/>
                <a:gd name="connsiteX80" fmla="*/ 342412 w 602653"/>
                <a:gd name="connsiteY80" fmla="*/ 198893 h 513787"/>
                <a:gd name="connsiteX81" fmla="*/ 404416 w 602653"/>
                <a:gd name="connsiteY81" fmla="*/ 198893 h 513787"/>
                <a:gd name="connsiteX82" fmla="*/ 407453 w 602653"/>
                <a:gd name="connsiteY82" fmla="*/ 199651 h 513787"/>
                <a:gd name="connsiteX83" fmla="*/ 407453 w 602653"/>
                <a:gd name="connsiteY83" fmla="*/ 182972 h 513787"/>
                <a:gd name="connsiteX84" fmla="*/ 23536 w 602653"/>
                <a:gd name="connsiteY84" fmla="*/ 166039 h 513787"/>
                <a:gd name="connsiteX85" fmla="*/ 23536 w 602653"/>
                <a:gd name="connsiteY85" fmla="*/ 213299 h 513787"/>
                <a:gd name="connsiteX86" fmla="*/ 110341 w 602653"/>
                <a:gd name="connsiteY86" fmla="*/ 213299 h 513787"/>
                <a:gd name="connsiteX87" fmla="*/ 110341 w 602653"/>
                <a:gd name="connsiteY87" fmla="*/ 166039 h 513787"/>
                <a:gd name="connsiteX88" fmla="*/ 179431 w 602653"/>
                <a:gd name="connsiteY88" fmla="*/ 164523 h 513787"/>
                <a:gd name="connsiteX89" fmla="*/ 174876 w 602653"/>
                <a:gd name="connsiteY89" fmla="*/ 200410 h 513787"/>
                <a:gd name="connsiteX90" fmla="*/ 196387 w 602653"/>
                <a:gd name="connsiteY90" fmla="*/ 202937 h 513787"/>
                <a:gd name="connsiteX91" fmla="*/ 200943 w 602653"/>
                <a:gd name="connsiteY91" fmla="*/ 167050 h 513787"/>
                <a:gd name="connsiteX92" fmla="*/ 450223 w 602653"/>
                <a:gd name="connsiteY92" fmla="*/ 108418 h 513787"/>
                <a:gd name="connsiteX93" fmla="*/ 450223 w 602653"/>
                <a:gd name="connsiteY93" fmla="*/ 354319 h 513787"/>
                <a:gd name="connsiteX94" fmla="*/ 491727 w 602653"/>
                <a:gd name="connsiteY94" fmla="*/ 354319 h 513787"/>
                <a:gd name="connsiteX95" fmla="*/ 491727 w 602653"/>
                <a:gd name="connsiteY95" fmla="*/ 108418 h 513787"/>
                <a:gd name="connsiteX96" fmla="*/ 23536 w 602653"/>
                <a:gd name="connsiteY96" fmla="*/ 108418 h 513787"/>
                <a:gd name="connsiteX97" fmla="*/ 23536 w 602653"/>
                <a:gd name="connsiteY97" fmla="*/ 142536 h 513787"/>
                <a:gd name="connsiteX98" fmla="*/ 110341 w 602653"/>
                <a:gd name="connsiteY98" fmla="*/ 142536 h 513787"/>
                <a:gd name="connsiteX99" fmla="*/ 110341 w 602653"/>
                <a:gd name="connsiteY99" fmla="*/ 108418 h 513787"/>
                <a:gd name="connsiteX100" fmla="*/ 225744 w 602653"/>
                <a:gd name="connsiteY100" fmla="*/ 73795 h 513787"/>
                <a:gd name="connsiteX101" fmla="*/ 225744 w 602653"/>
                <a:gd name="connsiteY101" fmla="*/ 484218 h 513787"/>
                <a:gd name="connsiteX102" fmla="*/ 317358 w 602653"/>
                <a:gd name="connsiteY102" fmla="*/ 484218 h 513787"/>
                <a:gd name="connsiteX103" fmla="*/ 317358 w 602653"/>
                <a:gd name="connsiteY103" fmla="*/ 171346 h 513787"/>
                <a:gd name="connsiteX104" fmla="*/ 317358 w 602653"/>
                <a:gd name="connsiteY104" fmla="*/ 73795 h 513787"/>
                <a:gd name="connsiteX105" fmla="*/ 23536 w 602653"/>
                <a:gd name="connsiteY105" fmla="*/ 23503 h 513787"/>
                <a:gd name="connsiteX106" fmla="*/ 23536 w 602653"/>
                <a:gd name="connsiteY106" fmla="*/ 84915 h 513787"/>
                <a:gd name="connsiteX107" fmla="*/ 110341 w 602653"/>
                <a:gd name="connsiteY107" fmla="*/ 84915 h 513787"/>
                <a:gd name="connsiteX108" fmla="*/ 110341 w 602653"/>
                <a:gd name="connsiteY108" fmla="*/ 23503 h 513787"/>
                <a:gd name="connsiteX109" fmla="*/ 11895 w 602653"/>
                <a:gd name="connsiteY109" fmla="*/ 0 h 513787"/>
                <a:gd name="connsiteX110" fmla="*/ 122236 w 602653"/>
                <a:gd name="connsiteY110" fmla="*/ 0 h 513787"/>
                <a:gd name="connsiteX111" fmla="*/ 134130 w 602653"/>
                <a:gd name="connsiteY111" fmla="*/ 11878 h 513787"/>
                <a:gd name="connsiteX112" fmla="*/ 134130 w 602653"/>
                <a:gd name="connsiteY112" fmla="*/ 96793 h 513787"/>
                <a:gd name="connsiteX113" fmla="*/ 134130 w 602653"/>
                <a:gd name="connsiteY113" fmla="*/ 154161 h 513787"/>
                <a:gd name="connsiteX114" fmla="*/ 134130 w 602653"/>
                <a:gd name="connsiteY114" fmla="*/ 225177 h 513787"/>
                <a:gd name="connsiteX115" fmla="*/ 134130 w 602653"/>
                <a:gd name="connsiteY115" fmla="*/ 282798 h 513787"/>
                <a:gd name="connsiteX116" fmla="*/ 134130 w 602653"/>
                <a:gd name="connsiteY116" fmla="*/ 339661 h 513787"/>
                <a:gd name="connsiteX117" fmla="*/ 139192 w 602653"/>
                <a:gd name="connsiteY117" fmla="*/ 299225 h 513787"/>
                <a:gd name="connsiteX118" fmla="*/ 148809 w 602653"/>
                <a:gd name="connsiteY118" fmla="*/ 219617 h 513787"/>
                <a:gd name="connsiteX119" fmla="*/ 150074 w 602653"/>
                <a:gd name="connsiteY119" fmla="*/ 209255 h 513787"/>
                <a:gd name="connsiteX120" fmla="*/ 157413 w 602653"/>
                <a:gd name="connsiteY120" fmla="*/ 149865 h 513787"/>
                <a:gd name="connsiteX121" fmla="*/ 161716 w 602653"/>
                <a:gd name="connsiteY121" fmla="*/ 142031 h 513787"/>
                <a:gd name="connsiteX122" fmla="*/ 170573 w 602653"/>
                <a:gd name="connsiteY122" fmla="*/ 139503 h 513787"/>
                <a:gd name="connsiteX123" fmla="*/ 202208 w 602653"/>
                <a:gd name="connsiteY123" fmla="*/ 143547 h 513787"/>
                <a:gd name="connsiteX124" fmla="*/ 202208 w 602653"/>
                <a:gd name="connsiteY124" fmla="*/ 61917 h 513787"/>
                <a:gd name="connsiteX125" fmla="*/ 214103 w 602653"/>
                <a:gd name="connsiteY125" fmla="*/ 50292 h 513787"/>
                <a:gd name="connsiteX126" fmla="*/ 328999 w 602653"/>
                <a:gd name="connsiteY126" fmla="*/ 50292 h 513787"/>
                <a:gd name="connsiteX127" fmla="*/ 340894 w 602653"/>
                <a:gd name="connsiteY127" fmla="*/ 61917 h 513787"/>
                <a:gd name="connsiteX128" fmla="*/ 340894 w 602653"/>
                <a:gd name="connsiteY128" fmla="*/ 159468 h 513787"/>
                <a:gd name="connsiteX129" fmla="*/ 419348 w 602653"/>
                <a:gd name="connsiteY129" fmla="*/ 159468 h 513787"/>
                <a:gd name="connsiteX130" fmla="*/ 426687 w 602653"/>
                <a:gd name="connsiteY130" fmla="*/ 162248 h 513787"/>
                <a:gd name="connsiteX131" fmla="*/ 426687 w 602653"/>
                <a:gd name="connsiteY131" fmla="*/ 96793 h 513787"/>
                <a:gd name="connsiteX132" fmla="*/ 438581 w 602653"/>
                <a:gd name="connsiteY132" fmla="*/ 84915 h 513787"/>
                <a:gd name="connsiteX133" fmla="*/ 503622 w 602653"/>
                <a:gd name="connsiteY133" fmla="*/ 84915 h 513787"/>
                <a:gd name="connsiteX134" fmla="*/ 515263 w 602653"/>
                <a:gd name="connsiteY134" fmla="*/ 96793 h 513787"/>
                <a:gd name="connsiteX135" fmla="*/ 515263 w 602653"/>
                <a:gd name="connsiteY135" fmla="*/ 183730 h 513787"/>
                <a:gd name="connsiteX136" fmla="*/ 556515 w 602653"/>
                <a:gd name="connsiteY136" fmla="*/ 179181 h 513787"/>
                <a:gd name="connsiteX137" fmla="*/ 569675 w 602653"/>
                <a:gd name="connsiteY137" fmla="*/ 189795 h 513787"/>
                <a:gd name="connsiteX138" fmla="*/ 602575 w 602653"/>
                <a:gd name="connsiteY138" fmla="*/ 494833 h 513787"/>
                <a:gd name="connsiteX139" fmla="*/ 592199 w 602653"/>
                <a:gd name="connsiteY139" fmla="*/ 507974 h 513787"/>
                <a:gd name="connsiteX140" fmla="*/ 537787 w 602653"/>
                <a:gd name="connsiteY140" fmla="*/ 513787 h 513787"/>
                <a:gd name="connsiteX141" fmla="*/ 536522 w 602653"/>
                <a:gd name="connsiteY141" fmla="*/ 513787 h 513787"/>
                <a:gd name="connsiteX142" fmla="*/ 524880 w 602653"/>
                <a:gd name="connsiteY142" fmla="*/ 503425 h 513787"/>
                <a:gd name="connsiteX143" fmla="*/ 515263 w 602653"/>
                <a:gd name="connsiteY143" fmla="*/ 416236 h 513787"/>
                <a:gd name="connsiteX144" fmla="*/ 515263 w 602653"/>
                <a:gd name="connsiteY144" fmla="*/ 495844 h 513787"/>
                <a:gd name="connsiteX145" fmla="*/ 503622 w 602653"/>
                <a:gd name="connsiteY145" fmla="*/ 507722 h 513787"/>
                <a:gd name="connsiteX146" fmla="*/ 438581 w 602653"/>
                <a:gd name="connsiteY146" fmla="*/ 507722 h 513787"/>
                <a:gd name="connsiteX147" fmla="*/ 428964 w 602653"/>
                <a:gd name="connsiteY147" fmla="*/ 502415 h 513787"/>
                <a:gd name="connsiteX148" fmla="*/ 419348 w 602653"/>
                <a:gd name="connsiteY148" fmla="*/ 507722 h 513787"/>
                <a:gd name="connsiteX149" fmla="*/ 328999 w 602653"/>
                <a:gd name="connsiteY149" fmla="*/ 507722 h 513787"/>
                <a:gd name="connsiteX150" fmla="*/ 214103 w 602653"/>
                <a:gd name="connsiteY150" fmla="*/ 507722 h 513787"/>
                <a:gd name="connsiteX151" fmla="*/ 202208 w 602653"/>
                <a:gd name="connsiteY151" fmla="*/ 495844 h 513787"/>
                <a:gd name="connsiteX152" fmla="*/ 202208 w 602653"/>
                <a:gd name="connsiteY152" fmla="*/ 352044 h 513787"/>
                <a:gd name="connsiteX153" fmla="*/ 193097 w 602653"/>
                <a:gd name="connsiteY153" fmla="*/ 427608 h 513787"/>
                <a:gd name="connsiteX154" fmla="*/ 191832 w 602653"/>
                <a:gd name="connsiteY154" fmla="*/ 437970 h 513787"/>
                <a:gd name="connsiteX155" fmla="*/ 184493 w 602653"/>
                <a:gd name="connsiteY155" fmla="*/ 497360 h 513787"/>
                <a:gd name="connsiteX156" fmla="*/ 180190 w 602653"/>
                <a:gd name="connsiteY156" fmla="*/ 505195 h 513787"/>
                <a:gd name="connsiteX157" fmla="*/ 172851 w 602653"/>
                <a:gd name="connsiteY157" fmla="*/ 507722 h 513787"/>
                <a:gd name="connsiteX158" fmla="*/ 171333 w 602653"/>
                <a:gd name="connsiteY158" fmla="*/ 507722 h 513787"/>
                <a:gd name="connsiteX159" fmla="*/ 131600 w 602653"/>
                <a:gd name="connsiteY159" fmla="*/ 502920 h 513787"/>
                <a:gd name="connsiteX160" fmla="*/ 122236 w 602653"/>
                <a:gd name="connsiteY160" fmla="*/ 507722 h 513787"/>
                <a:gd name="connsiteX161" fmla="*/ 11895 w 602653"/>
                <a:gd name="connsiteY161" fmla="*/ 507722 h 513787"/>
                <a:gd name="connsiteX162" fmla="*/ 0 w 602653"/>
                <a:gd name="connsiteY162" fmla="*/ 496096 h 513787"/>
                <a:gd name="connsiteX163" fmla="*/ 0 w 602653"/>
                <a:gd name="connsiteY163" fmla="*/ 411181 h 513787"/>
                <a:gd name="connsiteX164" fmla="*/ 0 w 602653"/>
                <a:gd name="connsiteY164" fmla="*/ 353560 h 513787"/>
                <a:gd name="connsiteX165" fmla="*/ 0 w 602653"/>
                <a:gd name="connsiteY165" fmla="*/ 282798 h 513787"/>
                <a:gd name="connsiteX166" fmla="*/ 0 w 602653"/>
                <a:gd name="connsiteY166" fmla="*/ 225177 h 513787"/>
                <a:gd name="connsiteX167" fmla="*/ 0 w 602653"/>
                <a:gd name="connsiteY167" fmla="*/ 154161 h 513787"/>
                <a:gd name="connsiteX168" fmla="*/ 0 w 602653"/>
                <a:gd name="connsiteY168" fmla="*/ 96793 h 513787"/>
                <a:gd name="connsiteX169" fmla="*/ 0 w 602653"/>
                <a:gd name="connsiteY169" fmla="*/ 11878 h 513787"/>
                <a:gd name="connsiteX170" fmla="*/ 11895 w 602653"/>
                <a:gd name="connsiteY170" fmla="*/ 0 h 51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02653" h="513787">
                  <a:moveTo>
                    <a:pt x="450223" y="470824"/>
                  </a:moveTo>
                  <a:lnTo>
                    <a:pt x="450223" y="484218"/>
                  </a:lnTo>
                  <a:lnTo>
                    <a:pt x="491727" y="484218"/>
                  </a:lnTo>
                  <a:lnTo>
                    <a:pt x="491727" y="470824"/>
                  </a:lnTo>
                  <a:close/>
                  <a:moveTo>
                    <a:pt x="145266" y="444288"/>
                  </a:moveTo>
                  <a:lnTo>
                    <a:pt x="140964" y="480175"/>
                  </a:lnTo>
                  <a:lnTo>
                    <a:pt x="162475" y="482702"/>
                  </a:lnTo>
                  <a:lnTo>
                    <a:pt x="166777" y="446815"/>
                  </a:lnTo>
                  <a:close/>
                  <a:moveTo>
                    <a:pt x="450223" y="422807"/>
                  </a:moveTo>
                  <a:lnTo>
                    <a:pt x="450223" y="447321"/>
                  </a:lnTo>
                  <a:lnTo>
                    <a:pt x="491727" y="447321"/>
                  </a:lnTo>
                  <a:lnTo>
                    <a:pt x="491727" y="422807"/>
                  </a:lnTo>
                  <a:close/>
                  <a:moveTo>
                    <a:pt x="23536" y="422807"/>
                  </a:moveTo>
                  <a:lnTo>
                    <a:pt x="23536" y="484218"/>
                  </a:lnTo>
                  <a:lnTo>
                    <a:pt x="110341" y="484218"/>
                  </a:lnTo>
                  <a:lnTo>
                    <a:pt x="110341" y="422807"/>
                  </a:lnTo>
                  <a:close/>
                  <a:moveTo>
                    <a:pt x="150327" y="403852"/>
                  </a:moveTo>
                  <a:lnTo>
                    <a:pt x="148809" y="415478"/>
                  </a:lnTo>
                  <a:lnTo>
                    <a:pt x="148303" y="420785"/>
                  </a:lnTo>
                  <a:lnTo>
                    <a:pt x="169814" y="423312"/>
                  </a:lnTo>
                  <a:lnTo>
                    <a:pt x="170320" y="418005"/>
                  </a:lnTo>
                  <a:lnTo>
                    <a:pt x="171839" y="406380"/>
                  </a:lnTo>
                  <a:close/>
                  <a:moveTo>
                    <a:pt x="450223" y="377822"/>
                  </a:moveTo>
                  <a:lnTo>
                    <a:pt x="450223" y="399303"/>
                  </a:lnTo>
                  <a:lnTo>
                    <a:pt x="491727" y="399303"/>
                  </a:lnTo>
                  <a:lnTo>
                    <a:pt x="491727" y="377822"/>
                  </a:lnTo>
                  <a:close/>
                  <a:moveTo>
                    <a:pt x="23536" y="365438"/>
                  </a:moveTo>
                  <a:lnTo>
                    <a:pt x="23536" y="399303"/>
                  </a:lnTo>
                  <a:lnTo>
                    <a:pt x="110341" y="399303"/>
                  </a:lnTo>
                  <a:lnTo>
                    <a:pt x="110341" y="365438"/>
                  </a:lnTo>
                  <a:close/>
                  <a:moveTo>
                    <a:pt x="156401" y="354319"/>
                  </a:moveTo>
                  <a:lnTo>
                    <a:pt x="153111" y="380349"/>
                  </a:lnTo>
                  <a:lnTo>
                    <a:pt x="174623" y="383129"/>
                  </a:lnTo>
                  <a:lnTo>
                    <a:pt x="177913" y="356846"/>
                  </a:lnTo>
                  <a:close/>
                  <a:moveTo>
                    <a:pt x="161210" y="313883"/>
                  </a:moveTo>
                  <a:lnTo>
                    <a:pt x="159185" y="330815"/>
                  </a:lnTo>
                  <a:lnTo>
                    <a:pt x="180697" y="333343"/>
                  </a:lnTo>
                  <a:lnTo>
                    <a:pt x="182721" y="316410"/>
                  </a:lnTo>
                  <a:close/>
                  <a:moveTo>
                    <a:pt x="545893" y="311881"/>
                  </a:moveTo>
                  <a:cubicBezTo>
                    <a:pt x="552482" y="311123"/>
                    <a:pt x="558310" y="315923"/>
                    <a:pt x="559070" y="322239"/>
                  </a:cubicBezTo>
                  <a:lnTo>
                    <a:pt x="573007" y="442998"/>
                  </a:lnTo>
                  <a:cubicBezTo>
                    <a:pt x="573767" y="449314"/>
                    <a:pt x="568952" y="455125"/>
                    <a:pt x="562618" y="455882"/>
                  </a:cubicBezTo>
                  <a:cubicBezTo>
                    <a:pt x="562111" y="456135"/>
                    <a:pt x="561604" y="456135"/>
                    <a:pt x="561097" y="456135"/>
                  </a:cubicBezTo>
                  <a:cubicBezTo>
                    <a:pt x="555269" y="456135"/>
                    <a:pt x="550201" y="451588"/>
                    <a:pt x="549441" y="445524"/>
                  </a:cubicBezTo>
                  <a:lnTo>
                    <a:pt x="535504" y="325018"/>
                  </a:lnTo>
                  <a:cubicBezTo>
                    <a:pt x="534744" y="318450"/>
                    <a:pt x="539305" y="312639"/>
                    <a:pt x="545893" y="311881"/>
                  </a:cubicBezTo>
                  <a:close/>
                  <a:moveTo>
                    <a:pt x="23536" y="294423"/>
                  </a:moveTo>
                  <a:lnTo>
                    <a:pt x="23536" y="341682"/>
                  </a:lnTo>
                  <a:lnTo>
                    <a:pt x="110341" y="341682"/>
                  </a:lnTo>
                  <a:lnTo>
                    <a:pt x="110341" y="294423"/>
                  </a:lnTo>
                  <a:close/>
                  <a:moveTo>
                    <a:pt x="407453" y="265107"/>
                  </a:moveTo>
                  <a:cubicBezTo>
                    <a:pt x="406441" y="265360"/>
                    <a:pt x="405428" y="265612"/>
                    <a:pt x="404416" y="265612"/>
                  </a:cubicBezTo>
                  <a:lnTo>
                    <a:pt x="342412" y="265612"/>
                  </a:lnTo>
                  <a:cubicBezTo>
                    <a:pt x="341906" y="265612"/>
                    <a:pt x="341400" y="265360"/>
                    <a:pt x="340894" y="265360"/>
                  </a:cubicBezTo>
                  <a:lnTo>
                    <a:pt x="340894" y="484218"/>
                  </a:lnTo>
                  <a:lnTo>
                    <a:pt x="407453" y="484218"/>
                  </a:lnTo>
                  <a:close/>
                  <a:moveTo>
                    <a:pt x="167283" y="264349"/>
                  </a:moveTo>
                  <a:lnTo>
                    <a:pt x="163993" y="290379"/>
                  </a:lnTo>
                  <a:lnTo>
                    <a:pt x="185505" y="293159"/>
                  </a:lnTo>
                  <a:lnTo>
                    <a:pt x="188795" y="266876"/>
                  </a:lnTo>
                  <a:close/>
                  <a:moveTo>
                    <a:pt x="23536" y="236802"/>
                  </a:moveTo>
                  <a:lnTo>
                    <a:pt x="23536" y="270920"/>
                  </a:lnTo>
                  <a:lnTo>
                    <a:pt x="110341" y="270920"/>
                  </a:lnTo>
                  <a:lnTo>
                    <a:pt x="110341" y="236802"/>
                  </a:lnTo>
                  <a:close/>
                  <a:moveTo>
                    <a:pt x="172092" y="223913"/>
                  </a:moveTo>
                  <a:lnTo>
                    <a:pt x="171586" y="229220"/>
                  </a:lnTo>
                  <a:lnTo>
                    <a:pt x="170067" y="240845"/>
                  </a:lnTo>
                  <a:lnTo>
                    <a:pt x="191579" y="243373"/>
                  </a:lnTo>
                  <a:lnTo>
                    <a:pt x="193097" y="231747"/>
                  </a:lnTo>
                  <a:lnTo>
                    <a:pt x="193603" y="226440"/>
                  </a:lnTo>
                  <a:close/>
                  <a:moveTo>
                    <a:pt x="354307" y="222649"/>
                  </a:moveTo>
                  <a:lnTo>
                    <a:pt x="354307" y="242109"/>
                  </a:lnTo>
                  <a:lnTo>
                    <a:pt x="392774" y="242109"/>
                  </a:lnTo>
                  <a:lnTo>
                    <a:pt x="392774" y="222649"/>
                  </a:lnTo>
                  <a:close/>
                  <a:moveTo>
                    <a:pt x="547404" y="203948"/>
                  </a:moveTo>
                  <a:lnTo>
                    <a:pt x="516529" y="207233"/>
                  </a:lnTo>
                  <a:lnTo>
                    <a:pt x="546898" y="489020"/>
                  </a:lnTo>
                  <a:lnTo>
                    <a:pt x="577773" y="485735"/>
                  </a:lnTo>
                  <a:close/>
                  <a:moveTo>
                    <a:pt x="340894" y="182972"/>
                  </a:moveTo>
                  <a:lnTo>
                    <a:pt x="340894" y="199146"/>
                  </a:lnTo>
                  <a:cubicBezTo>
                    <a:pt x="341400" y="199146"/>
                    <a:pt x="341906" y="198893"/>
                    <a:pt x="342412" y="198893"/>
                  </a:cubicBezTo>
                  <a:lnTo>
                    <a:pt x="404416" y="198893"/>
                  </a:lnTo>
                  <a:cubicBezTo>
                    <a:pt x="405428" y="198893"/>
                    <a:pt x="406441" y="199399"/>
                    <a:pt x="407453" y="199651"/>
                  </a:cubicBezTo>
                  <a:lnTo>
                    <a:pt x="407453" y="182972"/>
                  </a:lnTo>
                  <a:close/>
                  <a:moveTo>
                    <a:pt x="23536" y="166039"/>
                  </a:moveTo>
                  <a:lnTo>
                    <a:pt x="23536" y="213299"/>
                  </a:lnTo>
                  <a:lnTo>
                    <a:pt x="110341" y="213299"/>
                  </a:lnTo>
                  <a:lnTo>
                    <a:pt x="110341" y="166039"/>
                  </a:lnTo>
                  <a:close/>
                  <a:moveTo>
                    <a:pt x="179431" y="164523"/>
                  </a:moveTo>
                  <a:lnTo>
                    <a:pt x="174876" y="200410"/>
                  </a:lnTo>
                  <a:lnTo>
                    <a:pt x="196387" y="202937"/>
                  </a:lnTo>
                  <a:lnTo>
                    <a:pt x="200943" y="167050"/>
                  </a:lnTo>
                  <a:close/>
                  <a:moveTo>
                    <a:pt x="450223" y="108418"/>
                  </a:moveTo>
                  <a:lnTo>
                    <a:pt x="450223" y="354319"/>
                  </a:lnTo>
                  <a:lnTo>
                    <a:pt x="491727" y="354319"/>
                  </a:lnTo>
                  <a:lnTo>
                    <a:pt x="491727" y="108418"/>
                  </a:lnTo>
                  <a:close/>
                  <a:moveTo>
                    <a:pt x="23536" y="108418"/>
                  </a:moveTo>
                  <a:lnTo>
                    <a:pt x="23536" y="142536"/>
                  </a:lnTo>
                  <a:lnTo>
                    <a:pt x="110341" y="142536"/>
                  </a:lnTo>
                  <a:lnTo>
                    <a:pt x="110341" y="108418"/>
                  </a:lnTo>
                  <a:close/>
                  <a:moveTo>
                    <a:pt x="225744" y="73795"/>
                  </a:moveTo>
                  <a:lnTo>
                    <a:pt x="225744" y="484218"/>
                  </a:lnTo>
                  <a:lnTo>
                    <a:pt x="317358" y="484218"/>
                  </a:lnTo>
                  <a:lnTo>
                    <a:pt x="317358" y="171346"/>
                  </a:lnTo>
                  <a:lnTo>
                    <a:pt x="317358" y="73795"/>
                  </a:lnTo>
                  <a:close/>
                  <a:moveTo>
                    <a:pt x="23536" y="23503"/>
                  </a:moveTo>
                  <a:lnTo>
                    <a:pt x="23536" y="84915"/>
                  </a:lnTo>
                  <a:lnTo>
                    <a:pt x="110341" y="84915"/>
                  </a:lnTo>
                  <a:lnTo>
                    <a:pt x="110341" y="23503"/>
                  </a:lnTo>
                  <a:close/>
                  <a:moveTo>
                    <a:pt x="11895" y="0"/>
                  </a:moveTo>
                  <a:lnTo>
                    <a:pt x="122236" y="0"/>
                  </a:lnTo>
                  <a:cubicBezTo>
                    <a:pt x="128816" y="0"/>
                    <a:pt x="134130" y="5307"/>
                    <a:pt x="134130" y="11878"/>
                  </a:cubicBezTo>
                  <a:lnTo>
                    <a:pt x="134130" y="96793"/>
                  </a:lnTo>
                  <a:lnTo>
                    <a:pt x="134130" y="154161"/>
                  </a:lnTo>
                  <a:lnTo>
                    <a:pt x="134130" y="225177"/>
                  </a:lnTo>
                  <a:lnTo>
                    <a:pt x="134130" y="282798"/>
                  </a:lnTo>
                  <a:lnTo>
                    <a:pt x="134130" y="339661"/>
                  </a:lnTo>
                  <a:lnTo>
                    <a:pt x="139192" y="299225"/>
                  </a:lnTo>
                  <a:lnTo>
                    <a:pt x="148809" y="219617"/>
                  </a:lnTo>
                  <a:lnTo>
                    <a:pt x="150074" y="209255"/>
                  </a:lnTo>
                  <a:lnTo>
                    <a:pt x="157413" y="149865"/>
                  </a:lnTo>
                  <a:cubicBezTo>
                    <a:pt x="157667" y="146832"/>
                    <a:pt x="159185" y="144052"/>
                    <a:pt x="161716" y="142031"/>
                  </a:cubicBezTo>
                  <a:cubicBezTo>
                    <a:pt x="164247" y="140009"/>
                    <a:pt x="167283" y="139251"/>
                    <a:pt x="170573" y="139503"/>
                  </a:cubicBezTo>
                  <a:lnTo>
                    <a:pt x="202208" y="143547"/>
                  </a:lnTo>
                  <a:lnTo>
                    <a:pt x="202208" y="61917"/>
                  </a:lnTo>
                  <a:cubicBezTo>
                    <a:pt x="202208" y="55599"/>
                    <a:pt x="207523" y="50292"/>
                    <a:pt x="214103" y="50292"/>
                  </a:cubicBezTo>
                  <a:lnTo>
                    <a:pt x="328999" y="50292"/>
                  </a:lnTo>
                  <a:cubicBezTo>
                    <a:pt x="335579" y="50292"/>
                    <a:pt x="340894" y="55599"/>
                    <a:pt x="340894" y="61917"/>
                  </a:cubicBezTo>
                  <a:lnTo>
                    <a:pt x="340894" y="159468"/>
                  </a:lnTo>
                  <a:lnTo>
                    <a:pt x="419348" y="159468"/>
                  </a:lnTo>
                  <a:cubicBezTo>
                    <a:pt x="422131" y="159468"/>
                    <a:pt x="424662" y="160479"/>
                    <a:pt x="426687" y="162248"/>
                  </a:cubicBezTo>
                  <a:lnTo>
                    <a:pt x="426687" y="96793"/>
                  </a:lnTo>
                  <a:cubicBezTo>
                    <a:pt x="426687" y="90222"/>
                    <a:pt x="432001" y="84915"/>
                    <a:pt x="438581" y="84915"/>
                  </a:cubicBezTo>
                  <a:lnTo>
                    <a:pt x="503622" y="84915"/>
                  </a:lnTo>
                  <a:cubicBezTo>
                    <a:pt x="509949" y="84915"/>
                    <a:pt x="515263" y="90222"/>
                    <a:pt x="515263" y="96793"/>
                  </a:cubicBezTo>
                  <a:lnTo>
                    <a:pt x="515263" y="183730"/>
                  </a:lnTo>
                  <a:lnTo>
                    <a:pt x="556515" y="179181"/>
                  </a:lnTo>
                  <a:cubicBezTo>
                    <a:pt x="563095" y="178423"/>
                    <a:pt x="568916" y="183224"/>
                    <a:pt x="569675" y="189795"/>
                  </a:cubicBezTo>
                  <a:lnTo>
                    <a:pt x="602575" y="494833"/>
                  </a:lnTo>
                  <a:cubicBezTo>
                    <a:pt x="603334" y="501404"/>
                    <a:pt x="598526" y="507216"/>
                    <a:pt x="592199" y="507974"/>
                  </a:cubicBezTo>
                  <a:lnTo>
                    <a:pt x="537787" y="513787"/>
                  </a:lnTo>
                  <a:cubicBezTo>
                    <a:pt x="537281" y="513787"/>
                    <a:pt x="537028" y="513787"/>
                    <a:pt x="536522" y="513787"/>
                  </a:cubicBezTo>
                  <a:cubicBezTo>
                    <a:pt x="530448" y="513787"/>
                    <a:pt x="525386" y="509491"/>
                    <a:pt x="524880" y="503425"/>
                  </a:cubicBezTo>
                  <a:lnTo>
                    <a:pt x="515263" y="416236"/>
                  </a:lnTo>
                  <a:lnTo>
                    <a:pt x="515263" y="495844"/>
                  </a:lnTo>
                  <a:cubicBezTo>
                    <a:pt x="515263" y="502415"/>
                    <a:pt x="509949" y="507722"/>
                    <a:pt x="503622" y="507722"/>
                  </a:cubicBezTo>
                  <a:lnTo>
                    <a:pt x="438581" y="507722"/>
                  </a:lnTo>
                  <a:cubicBezTo>
                    <a:pt x="434532" y="507722"/>
                    <a:pt x="430989" y="505700"/>
                    <a:pt x="428964" y="502415"/>
                  </a:cubicBezTo>
                  <a:cubicBezTo>
                    <a:pt x="426687" y="505700"/>
                    <a:pt x="423397" y="507722"/>
                    <a:pt x="419348" y="507722"/>
                  </a:cubicBezTo>
                  <a:lnTo>
                    <a:pt x="328999" y="507722"/>
                  </a:lnTo>
                  <a:lnTo>
                    <a:pt x="214103" y="507722"/>
                  </a:lnTo>
                  <a:cubicBezTo>
                    <a:pt x="207523" y="507722"/>
                    <a:pt x="202208" y="502415"/>
                    <a:pt x="202208" y="495844"/>
                  </a:cubicBezTo>
                  <a:lnTo>
                    <a:pt x="202208" y="352044"/>
                  </a:lnTo>
                  <a:lnTo>
                    <a:pt x="193097" y="427608"/>
                  </a:lnTo>
                  <a:lnTo>
                    <a:pt x="191832" y="437970"/>
                  </a:lnTo>
                  <a:lnTo>
                    <a:pt x="184493" y="497360"/>
                  </a:lnTo>
                  <a:cubicBezTo>
                    <a:pt x="184240" y="500393"/>
                    <a:pt x="182468" y="503425"/>
                    <a:pt x="180190" y="505195"/>
                  </a:cubicBezTo>
                  <a:cubicBezTo>
                    <a:pt x="177913" y="506964"/>
                    <a:pt x="175382" y="507722"/>
                    <a:pt x="172851" y="507722"/>
                  </a:cubicBezTo>
                  <a:cubicBezTo>
                    <a:pt x="172345" y="507722"/>
                    <a:pt x="171839" y="507722"/>
                    <a:pt x="171333" y="507722"/>
                  </a:cubicBezTo>
                  <a:lnTo>
                    <a:pt x="131600" y="502920"/>
                  </a:lnTo>
                  <a:cubicBezTo>
                    <a:pt x="129322" y="505700"/>
                    <a:pt x="126032" y="507722"/>
                    <a:pt x="122236" y="507722"/>
                  </a:cubicBezTo>
                  <a:lnTo>
                    <a:pt x="11895" y="507722"/>
                  </a:lnTo>
                  <a:cubicBezTo>
                    <a:pt x="5315" y="507722"/>
                    <a:pt x="0" y="502415"/>
                    <a:pt x="0" y="496096"/>
                  </a:cubicBezTo>
                  <a:lnTo>
                    <a:pt x="0" y="411181"/>
                  </a:lnTo>
                  <a:lnTo>
                    <a:pt x="0" y="353560"/>
                  </a:lnTo>
                  <a:lnTo>
                    <a:pt x="0" y="282798"/>
                  </a:lnTo>
                  <a:lnTo>
                    <a:pt x="0" y="225177"/>
                  </a:lnTo>
                  <a:lnTo>
                    <a:pt x="0" y="154161"/>
                  </a:lnTo>
                  <a:lnTo>
                    <a:pt x="0" y="96793"/>
                  </a:lnTo>
                  <a:lnTo>
                    <a:pt x="0" y="11878"/>
                  </a:lnTo>
                  <a:cubicBezTo>
                    <a:pt x="0" y="5307"/>
                    <a:pt x="5315" y="0"/>
                    <a:pt x="11895" y="0"/>
                  </a:cubicBezTo>
                  <a:close/>
                </a:path>
              </a:pathLst>
            </a:custGeom>
            <a:solidFill>
              <a:srgbClr val="D52739"/>
            </a:solidFill>
            <a:ln>
              <a:noFill/>
            </a:ln>
          </p:spPr>
        </p:sp>
      </p:grpSp>
      <p:sp>
        <p:nvSpPr>
          <p:cNvPr id="8" name="文本框 7"/>
          <p:cNvSpPr txBox="1"/>
          <p:nvPr/>
        </p:nvSpPr>
        <p:spPr>
          <a:xfrm>
            <a:off x="6938010" y="1799590"/>
            <a:ext cx="5253990" cy="4247317"/>
          </a:xfrm>
          <a:prstGeom prst="rect">
            <a:avLst/>
          </a:prstGeom>
          <a:noFill/>
          <a:ln>
            <a:noFill/>
          </a:ln>
        </p:spPr>
        <p:txBody>
          <a:bodyPr wrap="square" rtlCol="0">
            <a:spAutoFit/>
          </a:bodyPr>
          <a:lstStyle/>
          <a:p>
            <a:pPr algn="just" fontAlgn="auto">
              <a:lnSpc>
                <a:spcPct val="150000"/>
              </a:lnSpc>
            </a:pPr>
            <a:r>
              <a:rPr sz="2000" dirty="0" err="1" smtClean="0">
                <a:ln>
                  <a:solidFill>
                    <a:srgbClr val="355678"/>
                  </a:solidFill>
                </a:ln>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楷体" panose="02010609060101010101" pitchFamily="49" charset="-122"/>
                <a:sym typeface="+mn-ea"/>
              </a:rPr>
              <a:t>采用人工智能技术</a:t>
            </a:r>
            <a:r>
              <a:rPr lang="zh-CN" altLang="en-US" sz="2000" dirty="0" smtClean="0">
                <a:ln>
                  <a:solidFill>
                    <a:srgbClr val="355678"/>
                  </a:solidFill>
                </a:ln>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楷体" panose="02010609060101010101" pitchFamily="49" charset="-122"/>
                <a:sym typeface="+mn-ea"/>
              </a:rPr>
              <a:t>，</a:t>
            </a:r>
            <a:r>
              <a:rPr sz="2000" dirty="0" err="1" smtClean="0">
                <a:ln>
                  <a:solidFill>
                    <a:srgbClr val="355678"/>
                  </a:solidFill>
                </a:ln>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楷体" panose="02010609060101010101" pitchFamily="49" charset="-122"/>
                <a:sym typeface="+mn-ea"/>
              </a:rPr>
              <a:t>模仿人类思维方式</a:t>
            </a:r>
            <a:r>
              <a:rPr lang="zh-CN" altLang="en-US" sz="2000" dirty="0" smtClean="0">
                <a:ln>
                  <a:solidFill>
                    <a:srgbClr val="355678"/>
                  </a:solidFill>
                </a:ln>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楷体" panose="02010609060101010101" pitchFamily="49" charset="-122"/>
                <a:sym typeface="+mn-ea"/>
              </a:rPr>
              <a:t>，</a:t>
            </a:r>
            <a:r>
              <a:rPr sz="2000" dirty="0" err="1" smtClean="0">
                <a:ln>
                  <a:solidFill>
                    <a:srgbClr val="355678"/>
                  </a:solidFill>
                </a:ln>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楷体" panose="02010609060101010101" pitchFamily="49" charset="-122"/>
                <a:sym typeface="+mn-ea"/>
              </a:rPr>
              <a:t>在分析每个读者内在的知识需求特征基础上</a:t>
            </a:r>
            <a:r>
              <a:rPr lang="zh-CN" altLang="en-US" sz="2000" dirty="0" smtClean="0">
                <a:ln>
                  <a:solidFill>
                    <a:srgbClr val="355678"/>
                  </a:solidFill>
                </a:ln>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楷体" panose="02010609060101010101" pitchFamily="49" charset="-122"/>
                <a:sym typeface="+mn-ea"/>
              </a:rPr>
              <a:t>，</a:t>
            </a:r>
            <a:r>
              <a:rPr sz="2000" dirty="0" err="1" smtClean="0">
                <a:ln>
                  <a:solidFill>
                    <a:srgbClr val="355678"/>
                  </a:solidFill>
                </a:ln>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楷体" panose="02010609060101010101" pitchFamily="49" charset="-122"/>
                <a:sym typeface="+mn-ea"/>
              </a:rPr>
              <a:t>根据图书内容以及读者与图书馆互动数据</a:t>
            </a:r>
            <a:r>
              <a:rPr lang="zh-CN" altLang="en-US" sz="2000" dirty="0" smtClean="0">
                <a:ln>
                  <a:solidFill>
                    <a:srgbClr val="355678"/>
                  </a:solidFill>
                </a:ln>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楷体" panose="02010609060101010101" pitchFamily="49" charset="-122"/>
                <a:sym typeface="+mn-ea"/>
              </a:rPr>
              <a:t>，</a:t>
            </a:r>
            <a:r>
              <a:rPr sz="2000" dirty="0" err="1" smtClean="0">
                <a:ln>
                  <a:solidFill>
                    <a:srgbClr val="355678"/>
                  </a:solidFill>
                </a:ln>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楷体" panose="02010609060101010101" pitchFamily="49" charset="-122"/>
                <a:sym typeface="+mn-ea"/>
              </a:rPr>
              <a:t>调用馆藏数据</a:t>
            </a:r>
            <a:r>
              <a:rPr sz="2000" dirty="0" err="1">
                <a:ln>
                  <a:solidFill>
                    <a:srgbClr val="355678"/>
                  </a:solidFill>
                </a:ln>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楷体" panose="02010609060101010101" pitchFamily="49" charset="-122"/>
                <a:sym typeface="+mn-ea"/>
              </a:rPr>
              <a:t>、历次采访、</a:t>
            </a:r>
            <a:r>
              <a:rPr sz="2000" dirty="0" err="1" smtClean="0">
                <a:ln>
                  <a:solidFill>
                    <a:srgbClr val="355678"/>
                  </a:solidFill>
                </a:ln>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楷体" panose="02010609060101010101" pitchFamily="49" charset="-122"/>
                <a:sym typeface="+mn-ea"/>
              </a:rPr>
              <a:t>联合采访等数据</a:t>
            </a:r>
            <a:r>
              <a:rPr lang="zh-CN" altLang="en-US" sz="2000" dirty="0" smtClean="0">
                <a:ln>
                  <a:solidFill>
                    <a:srgbClr val="355678"/>
                  </a:solidFill>
                </a:ln>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楷体" panose="02010609060101010101" pitchFamily="49" charset="-122"/>
                <a:sym typeface="+mn-ea"/>
              </a:rPr>
              <a:t>，</a:t>
            </a:r>
            <a:r>
              <a:rPr sz="2000" dirty="0" err="1" smtClean="0">
                <a:ln>
                  <a:solidFill>
                    <a:srgbClr val="355678"/>
                  </a:solidFill>
                </a:ln>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楷体" panose="02010609060101010101" pitchFamily="49" charset="-122"/>
                <a:sym typeface="+mn-ea"/>
              </a:rPr>
              <a:t>采用文献计量学方法</a:t>
            </a:r>
            <a:r>
              <a:rPr lang="zh-CN" altLang="en-US" sz="2000" dirty="0" smtClean="0">
                <a:ln>
                  <a:solidFill>
                    <a:srgbClr val="355678"/>
                  </a:solidFill>
                </a:ln>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楷体" panose="02010609060101010101" pitchFamily="49" charset="-122"/>
                <a:sym typeface="+mn-ea"/>
              </a:rPr>
              <a:t>，</a:t>
            </a:r>
            <a:r>
              <a:rPr sz="2000" dirty="0" err="1" smtClean="0">
                <a:ln>
                  <a:solidFill>
                    <a:srgbClr val="355678"/>
                  </a:solidFill>
                </a:ln>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楷体" panose="02010609060101010101" pitchFamily="49" charset="-122"/>
                <a:sym typeface="+mn-ea"/>
              </a:rPr>
              <a:t>通过人工智能不断训练和学习</a:t>
            </a:r>
            <a:r>
              <a:rPr lang="zh-CN" altLang="en-US" sz="2000" dirty="0" smtClean="0">
                <a:ln>
                  <a:solidFill>
                    <a:srgbClr val="355678"/>
                  </a:solidFill>
                </a:ln>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楷体" panose="02010609060101010101" pitchFamily="49" charset="-122"/>
                <a:sym typeface="+mn-ea"/>
              </a:rPr>
              <a:t>，</a:t>
            </a:r>
            <a:r>
              <a:rPr sz="2000" dirty="0" err="1" smtClean="0">
                <a:ln>
                  <a:solidFill>
                    <a:srgbClr val="355678"/>
                  </a:solidFill>
                </a:ln>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楷体" panose="02010609060101010101" pitchFamily="49" charset="-122"/>
                <a:sym typeface="+mn-ea"/>
              </a:rPr>
              <a:t>逐渐形成与人类认知接近的馆藏等级</a:t>
            </a:r>
            <a:r>
              <a:rPr sz="2000" dirty="0" err="1">
                <a:ln>
                  <a:solidFill>
                    <a:srgbClr val="355678"/>
                  </a:solidFill>
                </a:ln>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楷体" panose="02010609060101010101" pitchFamily="49" charset="-122"/>
                <a:sym typeface="+mn-ea"/>
              </a:rPr>
              <a:t>、采访偏好、图书评价的数据</a:t>
            </a:r>
            <a:r>
              <a:rPr sz="2000" dirty="0">
                <a:ln>
                  <a:solidFill>
                    <a:srgbClr val="355678"/>
                  </a:solidFill>
                </a:ln>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楷体" panose="02010609060101010101" pitchFamily="49" charset="-122"/>
                <a:sym typeface="+mn-ea"/>
              </a:rPr>
              <a:t>。</a:t>
            </a:r>
            <a:r>
              <a:rPr sz="2000" dirty="0" err="1" smtClean="0">
                <a:ln>
                  <a:solidFill>
                    <a:srgbClr val="355678"/>
                  </a:solidFill>
                </a:ln>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楷体" panose="02010609060101010101" pitchFamily="49" charset="-122"/>
                <a:sym typeface="+mn-ea"/>
              </a:rPr>
              <a:t>最后通过科学决策工具</a:t>
            </a:r>
            <a:r>
              <a:rPr lang="zh-CN" altLang="en-US" sz="2000" dirty="0" smtClean="0">
                <a:ln>
                  <a:solidFill>
                    <a:srgbClr val="355678"/>
                  </a:solidFill>
                </a:ln>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楷体" panose="02010609060101010101" pitchFamily="49" charset="-122"/>
                <a:sym typeface="+mn-ea"/>
              </a:rPr>
              <a:t>，</a:t>
            </a:r>
            <a:r>
              <a:rPr sz="2000" dirty="0" err="1" smtClean="0">
                <a:ln>
                  <a:solidFill>
                    <a:srgbClr val="355678"/>
                  </a:solidFill>
                </a:ln>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楷体" panose="02010609060101010101" pitchFamily="49" charset="-122"/>
                <a:sym typeface="+mn-ea"/>
              </a:rPr>
              <a:t>取得最优化的图书采访效果</a:t>
            </a:r>
            <a:r>
              <a:rPr sz="2000" dirty="0">
                <a:ln>
                  <a:solidFill>
                    <a:srgbClr val="355678"/>
                  </a:solidFill>
                </a:ln>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楷体" panose="02010609060101010101" pitchFamily="49" charset="-122"/>
                <a:sym typeface="+mn-ea"/>
              </a:rPr>
              <a:t>。</a:t>
            </a:r>
          </a:p>
        </p:txBody>
      </p:sp>
      <p:pic>
        <p:nvPicPr>
          <p:cNvPr id="14" name="图片 26" descr="503e542f5bd0972155443ebdf89cef8"/>
          <p:cNvPicPr>
            <a:picLocks noChangeAspect="1"/>
          </p:cNvPicPr>
          <p:nvPr/>
        </p:nvPicPr>
        <p:blipFill>
          <a:blip r:embed="rId4" cstate="print"/>
          <a:stretch>
            <a:fillRect/>
          </a:stretch>
        </p:blipFill>
        <p:spPr>
          <a:xfrm>
            <a:off x="329883" y="1410970"/>
            <a:ext cx="5263515" cy="2381250"/>
          </a:xfrm>
          <a:prstGeom prst="rect">
            <a:avLst/>
          </a:prstGeom>
        </p:spPr>
      </p:pic>
      <p:pic>
        <p:nvPicPr>
          <p:cNvPr id="15" name="图片 27" descr="5248a6b3369b0edbb9cab25bb3655a1"/>
          <p:cNvPicPr>
            <a:picLocks noChangeAspect="1"/>
          </p:cNvPicPr>
          <p:nvPr/>
        </p:nvPicPr>
        <p:blipFill>
          <a:blip r:embed="rId5" cstate="print"/>
          <a:stretch>
            <a:fillRect/>
          </a:stretch>
        </p:blipFill>
        <p:spPr>
          <a:xfrm>
            <a:off x="1575753" y="3393440"/>
            <a:ext cx="5268595" cy="236474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strVal val="(6*min(max(#ppt_w*#ppt_h,.3),1)-7.4)/-.7*#ppt_w"/>
                                          </p:val>
                                        </p:tav>
                                        <p:tav tm="100000">
                                          <p:val>
                                            <p:strVal val="#ppt_w"/>
                                          </p:val>
                                        </p:tav>
                                      </p:tavLst>
                                    </p:anim>
                                    <p:anim calcmode="lin" valueType="num">
                                      <p:cBhvr>
                                        <p:cTn id="8" dur="750" fill="hold"/>
                                        <p:tgtEl>
                                          <p:spTgt spid="3"/>
                                        </p:tgtEl>
                                        <p:attrNameLst>
                                          <p:attrName>ppt_h</p:attrName>
                                        </p:attrNameLst>
                                      </p:cBhvr>
                                      <p:tavLst>
                                        <p:tav tm="0">
                                          <p:val>
                                            <p:strVal val="(6*min(max(#ppt_w*#ppt_h,.3),1)-7.4)/-.7*#ppt_h"/>
                                          </p:val>
                                        </p:tav>
                                        <p:tav tm="100000">
                                          <p:val>
                                            <p:strVal val="#ppt_h"/>
                                          </p:val>
                                        </p:tav>
                                      </p:tavLst>
                                    </p:anim>
                                    <p:anim calcmode="lin" valueType="num">
                                      <p:cBhvr>
                                        <p:cTn id="9" dur="750" fill="hold"/>
                                        <p:tgtEl>
                                          <p:spTgt spid="3"/>
                                        </p:tgtEl>
                                        <p:attrNameLst>
                                          <p:attrName>ppt_x</p:attrName>
                                        </p:attrNameLst>
                                      </p:cBhvr>
                                      <p:tavLst>
                                        <p:tav tm="0">
                                          <p:val>
                                            <p:fltVal val="0.5"/>
                                          </p:val>
                                        </p:tav>
                                        <p:tav tm="100000">
                                          <p:val>
                                            <p:strVal val="#ppt_x"/>
                                          </p:val>
                                        </p:tav>
                                      </p:tavLst>
                                    </p:anim>
                                    <p:anim calcmode="lin" valueType="num">
                                      <p:cBhvr>
                                        <p:cTn id="10" dur="75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75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540" y="1411168"/>
            <a:ext cx="12192000" cy="4562123"/>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31" name="任意多边形: 形状 30"/>
          <p:cNvSpPr/>
          <p:nvPr/>
        </p:nvSpPr>
        <p:spPr>
          <a:xfrm rot="5400000" flipH="1">
            <a:off x="116923" y="-114594"/>
            <a:ext cx="1231152" cy="1460341"/>
          </a:xfrm>
          <a:custGeom>
            <a:avLst/>
            <a:gdLst>
              <a:gd name="connsiteX0" fmla="*/ 1231152 w 1231152"/>
              <a:gd name="connsiteY0" fmla="*/ 1460341 h 1460341"/>
              <a:gd name="connsiteX1" fmla="*/ 1231152 w 1231152"/>
              <a:gd name="connsiteY1" fmla="*/ 220553 h 1460341"/>
              <a:gd name="connsiteX2" fmla="*/ 1036969 w 1231152"/>
              <a:gd name="connsiteY2" fmla="*/ 35261 h 1460341"/>
              <a:gd name="connsiteX3" fmla="*/ 858134 w 1231152"/>
              <a:gd name="connsiteY3" fmla="*/ 35261 h 1460341"/>
              <a:gd name="connsiteX4" fmla="*/ 36953 w 1231152"/>
              <a:gd name="connsiteY4" fmla="*/ 818839 h 1460341"/>
              <a:gd name="connsiteX5" fmla="*/ 36953 w 1231152"/>
              <a:gd name="connsiteY5" fmla="*/ 989485 h 1460341"/>
              <a:gd name="connsiteX6" fmla="*/ 530406 w 1231152"/>
              <a:gd name="connsiteY6" fmla="*/ 1460341 h 146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152" h="1460341">
                <a:moveTo>
                  <a:pt x="1231152" y="1460341"/>
                </a:moveTo>
                <a:lnTo>
                  <a:pt x="1231152" y="220553"/>
                </a:lnTo>
                <a:lnTo>
                  <a:pt x="1036969" y="35261"/>
                </a:lnTo>
                <a:cubicBezTo>
                  <a:pt x="987698" y="-11754"/>
                  <a:pt x="907405" y="-11754"/>
                  <a:pt x="858134" y="35261"/>
                </a:cubicBezTo>
                <a:lnTo>
                  <a:pt x="36953" y="818839"/>
                </a:lnTo>
                <a:cubicBezTo>
                  <a:pt x="-12318" y="865854"/>
                  <a:pt x="-12318" y="942470"/>
                  <a:pt x="36953" y="989485"/>
                </a:cubicBezTo>
                <a:lnTo>
                  <a:pt x="530406" y="1460341"/>
                </a:lnTo>
                <a:close/>
              </a:path>
            </a:pathLst>
          </a:custGeom>
          <a:gradFill>
            <a:gsLst>
              <a:gs pos="1000">
                <a:srgbClr val="7F9CB9"/>
              </a:gs>
              <a:gs pos="100000">
                <a:srgbClr val="355678"/>
              </a:gs>
            </a:gsLst>
            <a:lin ang="5400000" scaled="1"/>
          </a:gradFill>
          <a:ln w="45692" cap="flat">
            <a:noFill/>
            <a:prstDash val="solid"/>
            <a:miter/>
          </a:ln>
        </p:spPr>
        <p:txBody>
          <a:bodyPr rtlCol="0" anchor="ctr"/>
          <a:lstStyle/>
          <a:p>
            <a:endParaRPr lang="zh-CN" altLang="en-US">
              <a:noFill/>
            </a:endParaRPr>
          </a:p>
        </p:txBody>
      </p:sp>
      <p:sp>
        <p:nvSpPr>
          <p:cNvPr id="4" name="文本框 3"/>
          <p:cNvSpPr txBox="1"/>
          <p:nvPr/>
        </p:nvSpPr>
        <p:spPr>
          <a:xfrm>
            <a:off x="1595755" y="228600"/>
            <a:ext cx="6101080" cy="521970"/>
          </a:xfrm>
          <a:prstGeom prst="rect">
            <a:avLst/>
          </a:prstGeom>
          <a:noFill/>
        </p:spPr>
        <p:txBody>
          <a:bodyPr wrap="square" rtlCol="0">
            <a:spAutoFit/>
          </a:bodyPr>
          <a:lstStyle/>
          <a:p>
            <a:r>
              <a:rPr lang="zh-CN" altLang="en-US" sz="2800" b="1" spc="150" dirty="0">
                <a:solidFill>
                  <a:srgbClr val="D52739"/>
                </a:solidFill>
                <a:latin typeface="字酷堂清楷体"/>
              </a:rPr>
              <a:t>智能采选</a:t>
            </a:r>
          </a:p>
        </p:txBody>
      </p:sp>
      <p:grpSp>
        <p:nvGrpSpPr>
          <p:cNvPr id="3" name="组合 2"/>
          <p:cNvGrpSpPr/>
          <p:nvPr/>
        </p:nvGrpSpPr>
        <p:grpSpPr>
          <a:xfrm>
            <a:off x="162619" y="39664"/>
            <a:ext cx="900000" cy="900000"/>
            <a:chOff x="5610000" y="2943000"/>
            <a:chExt cx="972000" cy="972000"/>
          </a:xfrm>
          <a:solidFill>
            <a:srgbClr val="D52739"/>
          </a:solidFill>
        </p:grpSpPr>
        <p:sp>
          <p:nvSpPr>
            <p:cNvPr id="2" name="椭圆 1"/>
            <p:cNvSpPr/>
            <p:nvPr/>
          </p:nvSpPr>
          <p:spPr>
            <a:xfrm>
              <a:off x="5610000" y="2943000"/>
              <a:ext cx="972000" cy="9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books-group_25777"/>
            <p:cNvSpPr>
              <a:spLocks noChangeAspect="1"/>
            </p:cNvSpPr>
            <p:nvPr/>
          </p:nvSpPr>
          <p:spPr bwMode="auto">
            <a:xfrm>
              <a:off x="5791158" y="3169109"/>
              <a:ext cx="609685" cy="519782"/>
            </a:xfrm>
            <a:custGeom>
              <a:avLst/>
              <a:gdLst>
                <a:gd name="connsiteX0" fmla="*/ 450223 w 602653"/>
                <a:gd name="connsiteY0" fmla="*/ 470824 h 513787"/>
                <a:gd name="connsiteX1" fmla="*/ 450223 w 602653"/>
                <a:gd name="connsiteY1" fmla="*/ 484218 h 513787"/>
                <a:gd name="connsiteX2" fmla="*/ 491727 w 602653"/>
                <a:gd name="connsiteY2" fmla="*/ 484218 h 513787"/>
                <a:gd name="connsiteX3" fmla="*/ 491727 w 602653"/>
                <a:gd name="connsiteY3" fmla="*/ 470824 h 513787"/>
                <a:gd name="connsiteX4" fmla="*/ 145266 w 602653"/>
                <a:gd name="connsiteY4" fmla="*/ 444288 h 513787"/>
                <a:gd name="connsiteX5" fmla="*/ 140964 w 602653"/>
                <a:gd name="connsiteY5" fmla="*/ 480175 h 513787"/>
                <a:gd name="connsiteX6" fmla="*/ 162475 w 602653"/>
                <a:gd name="connsiteY6" fmla="*/ 482702 h 513787"/>
                <a:gd name="connsiteX7" fmla="*/ 166777 w 602653"/>
                <a:gd name="connsiteY7" fmla="*/ 446815 h 513787"/>
                <a:gd name="connsiteX8" fmla="*/ 450223 w 602653"/>
                <a:gd name="connsiteY8" fmla="*/ 422807 h 513787"/>
                <a:gd name="connsiteX9" fmla="*/ 450223 w 602653"/>
                <a:gd name="connsiteY9" fmla="*/ 447321 h 513787"/>
                <a:gd name="connsiteX10" fmla="*/ 491727 w 602653"/>
                <a:gd name="connsiteY10" fmla="*/ 447321 h 513787"/>
                <a:gd name="connsiteX11" fmla="*/ 491727 w 602653"/>
                <a:gd name="connsiteY11" fmla="*/ 422807 h 513787"/>
                <a:gd name="connsiteX12" fmla="*/ 23536 w 602653"/>
                <a:gd name="connsiteY12" fmla="*/ 422807 h 513787"/>
                <a:gd name="connsiteX13" fmla="*/ 23536 w 602653"/>
                <a:gd name="connsiteY13" fmla="*/ 484218 h 513787"/>
                <a:gd name="connsiteX14" fmla="*/ 110341 w 602653"/>
                <a:gd name="connsiteY14" fmla="*/ 484218 h 513787"/>
                <a:gd name="connsiteX15" fmla="*/ 110341 w 602653"/>
                <a:gd name="connsiteY15" fmla="*/ 422807 h 513787"/>
                <a:gd name="connsiteX16" fmla="*/ 150327 w 602653"/>
                <a:gd name="connsiteY16" fmla="*/ 403852 h 513787"/>
                <a:gd name="connsiteX17" fmla="*/ 148809 w 602653"/>
                <a:gd name="connsiteY17" fmla="*/ 415478 h 513787"/>
                <a:gd name="connsiteX18" fmla="*/ 148303 w 602653"/>
                <a:gd name="connsiteY18" fmla="*/ 420785 h 513787"/>
                <a:gd name="connsiteX19" fmla="*/ 169814 w 602653"/>
                <a:gd name="connsiteY19" fmla="*/ 423312 h 513787"/>
                <a:gd name="connsiteX20" fmla="*/ 170320 w 602653"/>
                <a:gd name="connsiteY20" fmla="*/ 418005 h 513787"/>
                <a:gd name="connsiteX21" fmla="*/ 171839 w 602653"/>
                <a:gd name="connsiteY21" fmla="*/ 406380 h 513787"/>
                <a:gd name="connsiteX22" fmla="*/ 450223 w 602653"/>
                <a:gd name="connsiteY22" fmla="*/ 377822 h 513787"/>
                <a:gd name="connsiteX23" fmla="*/ 450223 w 602653"/>
                <a:gd name="connsiteY23" fmla="*/ 399303 h 513787"/>
                <a:gd name="connsiteX24" fmla="*/ 491727 w 602653"/>
                <a:gd name="connsiteY24" fmla="*/ 399303 h 513787"/>
                <a:gd name="connsiteX25" fmla="*/ 491727 w 602653"/>
                <a:gd name="connsiteY25" fmla="*/ 377822 h 513787"/>
                <a:gd name="connsiteX26" fmla="*/ 23536 w 602653"/>
                <a:gd name="connsiteY26" fmla="*/ 365438 h 513787"/>
                <a:gd name="connsiteX27" fmla="*/ 23536 w 602653"/>
                <a:gd name="connsiteY27" fmla="*/ 399303 h 513787"/>
                <a:gd name="connsiteX28" fmla="*/ 110341 w 602653"/>
                <a:gd name="connsiteY28" fmla="*/ 399303 h 513787"/>
                <a:gd name="connsiteX29" fmla="*/ 110341 w 602653"/>
                <a:gd name="connsiteY29" fmla="*/ 365438 h 513787"/>
                <a:gd name="connsiteX30" fmla="*/ 156401 w 602653"/>
                <a:gd name="connsiteY30" fmla="*/ 354319 h 513787"/>
                <a:gd name="connsiteX31" fmla="*/ 153111 w 602653"/>
                <a:gd name="connsiteY31" fmla="*/ 380349 h 513787"/>
                <a:gd name="connsiteX32" fmla="*/ 174623 w 602653"/>
                <a:gd name="connsiteY32" fmla="*/ 383129 h 513787"/>
                <a:gd name="connsiteX33" fmla="*/ 177913 w 602653"/>
                <a:gd name="connsiteY33" fmla="*/ 356846 h 513787"/>
                <a:gd name="connsiteX34" fmla="*/ 161210 w 602653"/>
                <a:gd name="connsiteY34" fmla="*/ 313883 h 513787"/>
                <a:gd name="connsiteX35" fmla="*/ 159185 w 602653"/>
                <a:gd name="connsiteY35" fmla="*/ 330815 h 513787"/>
                <a:gd name="connsiteX36" fmla="*/ 180697 w 602653"/>
                <a:gd name="connsiteY36" fmla="*/ 333343 h 513787"/>
                <a:gd name="connsiteX37" fmla="*/ 182721 w 602653"/>
                <a:gd name="connsiteY37" fmla="*/ 316410 h 513787"/>
                <a:gd name="connsiteX38" fmla="*/ 545893 w 602653"/>
                <a:gd name="connsiteY38" fmla="*/ 311881 h 513787"/>
                <a:gd name="connsiteX39" fmla="*/ 559070 w 602653"/>
                <a:gd name="connsiteY39" fmla="*/ 322239 h 513787"/>
                <a:gd name="connsiteX40" fmla="*/ 573007 w 602653"/>
                <a:gd name="connsiteY40" fmla="*/ 442998 h 513787"/>
                <a:gd name="connsiteX41" fmla="*/ 562618 w 602653"/>
                <a:gd name="connsiteY41" fmla="*/ 455882 h 513787"/>
                <a:gd name="connsiteX42" fmla="*/ 561097 w 602653"/>
                <a:gd name="connsiteY42" fmla="*/ 456135 h 513787"/>
                <a:gd name="connsiteX43" fmla="*/ 549441 w 602653"/>
                <a:gd name="connsiteY43" fmla="*/ 445524 h 513787"/>
                <a:gd name="connsiteX44" fmla="*/ 535504 w 602653"/>
                <a:gd name="connsiteY44" fmla="*/ 325018 h 513787"/>
                <a:gd name="connsiteX45" fmla="*/ 545893 w 602653"/>
                <a:gd name="connsiteY45" fmla="*/ 311881 h 513787"/>
                <a:gd name="connsiteX46" fmla="*/ 23536 w 602653"/>
                <a:gd name="connsiteY46" fmla="*/ 294423 h 513787"/>
                <a:gd name="connsiteX47" fmla="*/ 23536 w 602653"/>
                <a:gd name="connsiteY47" fmla="*/ 341682 h 513787"/>
                <a:gd name="connsiteX48" fmla="*/ 110341 w 602653"/>
                <a:gd name="connsiteY48" fmla="*/ 341682 h 513787"/>
                <a:gd name="connsiteX49" fmla="*/ 110341 w 602653"/>
                <a:gd name="connsiteY49" fmla="*/ 294423 h 513787"/>
                <a:gd name="connsiteX50" fmla="*/ 407453 w 602653"/>
                <a:gd name="connsiteY50" fmla="*/ 265107 h 513787"/>
                <a:gd name="connsiteX51" fmla="*/ 404416 w 602653"/>
                <a:gd name="connsiteY51" fmla="*/ 265612 h 513787"/>
                <a:gd name="connsiteX52" fmla="*/ 342412 w 602653"/>
                <a:gd name="connsiteY52" fmla="*/ 265612 h 513787"/>
                <a:gd name="connsiteX53" fmla="*/ 340894 w 602653"/>
                <a:gd name="connsiteY53" fmla="*/ 265360 h 513787"/>
                <a:gd name="connsiteX54" fmla="*/ 340894 w 602653"/>
                <a:gd name="connsiteY54" fmla="*/ 484218 h 513787"/>
                <a:gd name="connsiteX55" fmla="*/ 407453 w 602653"/>
                <a:gd name="connsiteY55" fmla="*/ 484218 h 513787"/>
                <a:gd name="connsiteX56" fmla="*/ 167283 w 602653"/>
                <a:gd name="connsiteY56" fmla="*/ 264349 h 513787"/>
                <a:gd name="connsiteX57" fmla="*/ 163993 w 602653"/>
                <a:gd name="connsiteY57" fmla="*/ 290379 h 513787"/>
                <a:gd name="connsiteX58" fmla="*/ 185505 w 602653"/>
                <a:gd name="connsiteY58" fmla="*/ 293159 h 513787"/>
                <a:gd name="connsiteX59" fmla="*/ 188795 w 602653"/>
                <a:gd name="connsiteY59" fmla="*/ 266876 h 513787"/>
                <a:gd name="connsiteX60" fmla="*/ 23536 w 602653"/>
                <a:gd name="connsiteY60" fmla="*/ 236802 h 513787"/>
                <a:gd name="connsiteX61" fmla="*/ 23536 w 602653"/>
                <a:gd name="connsiteY61" fmla="*/ 270920 h 513787"/>
                <a:gd name="connsiteX62" fmla="*/ 110341 w 602653"/>
                <a:gd name="connsiteY62" fmla="*/ 270920 h 513787"/>
                <a:gd name="connsiteX63" fmla="*/ 110341 w 602653"/>
                <a:gd name="connsiteY63" fmla="*/ 236802 h 513787"/>
                <a:gd name="connsiteX64" fmla="*/ 172092 w 602653"/>
                <a:gd name="connsiteY64" fmla="*/ 223913 h 513787"/>
                <a:gd name="connsiteX65" fmla="*/ 171586 w 602653"/>
                <a:gd name="connsiteY65" fmla="*/ 229220 h 513787"/>
                <a:gd name="connsiteX66" fmla="*/ 170067 w 602653"/>
                <a:gd name="connsiteY66" fmla="*/ 240845 h 513787"/>
                <a:gd name="connsiteX67" fmla="*/ 191579 w 602653"/>
                <a:gd name="connsiteY67" fmla="*/ 243373 h 513787"/>
                <a:gd name="connsiteX68" fmla="*/ 193097 w 602653"/>
                <a:gd name="connsiteY68" fmla="*/ 231747 h 513787"/>
                <a:gd name="connsiteX69" fmla="*/ 193603 w 602653"/>
                <a:gd name="connsiteY69" fmla="*/ 226440 h 513787"/>
                <a:gd name="connsiteX70" fmla="*/ 354307 w 602653"/>
                <a:gd name="connsiteY70" fmla="*/ 222649 h 513787"/>
                <a:gd name="connsiteX71" fmla="*/ 354307 w 602653"/>
                <a:gd name="connsiteY71" fmla="*/ 242109 h 513787"/>
                <a:gd name="connsiteX72" fmla="*/ 392774 w 602653"/>
                <a:gd name="connsiteY72" fmla="*/ 242109 h 513787"/>
                <a:gd name="connsiteX73" fmla="*/ 392774 w 602653"/>
                <a:gd name="connsiteY73" fmla="*/ 222649 h 513787"/>
                <a:gd name="connsiteX74" fmla="*/ 547404 w 602653"/>
                <a:gd name="connsiteY74" fmla="*/ 203948 h 513787"/>
                <a:gd name="connsiteX75" fmla="*/ 516529 w 602653"/>
                <a:gd name="connsiteY75" fmla="*/ 207233 h 513787"/>
                <a:gd name="connsiteX76" fmla="*/ 546898 w 602653"/>
                <a:gd name="connsiteY76" fmla="*/ 489020 h 513787"/>
                <a:gd name="connsiteX77" fmla="*/ 577773 w 602653"/>
                <a:gd name="connsiteY77" fmla="*/ 485735 h 513787"/>
                <a:gd name="connsiteX78" fmla="*/ 340894 w 602653"/>
                <a:gd name="connsiteY78" fmla="*/ 182972 h 513787"/>
                <a:gd name="connsiteX79" fmla="*/ 340894 w 602653"/>
                <a:gd name="connsiteY79" fmla="*/ 199146 h 513787"/>
                <a:gd name="connsiteX80" fmla="*/ 342412 w 602653"/>
                <a:gd name="connsiteY80" fmla="*/ 198893 h 513787"/>
                <a:gd name="connsiteX81" fmla="*/ 404416 w 602653"/>
                <a:gd name="connsiteY81" fmla="*/ 198893 h 513787"/>
                <a:gd name="connsiteX82" fmla="*/ 407453 w 602653"/>
                <a:gd name="connsiteY82" fmla="*/ 199651 h 513787"/>
                <a:gd name="connsiteX83" fmla="*/ 407453 w 602653"/>
                <a:gd name="connsiteY83" fmla="*/ 182972 h 513787"/>
                <a:gd name="connsiteX84" fmla="*/ 23536 w 602653"/>
                <a:gd name="connsiteY84" fmla="*/ 166039 h 513787"/>
                <a:gd name="connsiteX85" fmla="*/ 23536 w 602653"/>
                <a:gd name="connsiteY85" fmla="*/ 213299 h 513787"/>
                <a:gd name="connsiteX86" fmla="*/ 110341 w 602653"/>
                <a:gd name="connsiteY86" fmla="*/ 213299 h 513787"/>
                <a:gd name="connsiteX87" fmla="*/ 110341 w 602653"/>
                <a:gd name="connsiteY87" fmla="*/ 166039 h 513787"/>
                <a:gd name="connsiteX88" fmla="*/ 179431 w 602653"/>
                <a:gd name="connsiteY88" fmla="*/ 164523 h 513787"/>
                <a:gd name="connsiteX89" fmla="*/ 174876 w 602653"/>
                <a:gd name="connsiteY89" fmla="*/ 200410 h 513787"/>
                <a:gd name="connsiteX90" fmla="*/ 196387 w 602653"/>
                <a:gd name="connsiteY90" fmla="*/ 202937 h 513787"/>
                <a:gd name="connsiteX91" fmla="*/ 200943 w 602653"/>
                <a:gd name="connsiteY91" fmla="*/ 167050 h 513787"/>
                <a:gd name="connsiteX92" fmla="*/ 450223 w 602653"/>
                <a:gd name="connsiteY92" fmla="*/ 108418 h 513787"/>
                <a:gd name="connsiteX93" fmla="*/ 450223 w 602653"/>
                <a:gd name="connsiteY93" fmla="*/ 354319 h 513787"/>
                <a:gd name="connsiteX94" fmla="*/ 491727 w 602653"/>
                <a:gd name="connsiteY94" fmla="*/ 354319 h 513787"/>
                <a:gd name="connsiteX95" fmla="*/ 491727 w 602653"/>
                <a:gd name="connsiteY95" fmla="*/ 108418 h 513787"/>
                <a:gd name="connsiteX96" fmla="*/ 23536 w 602653"/>
                <a:gd name="connsiteY96" fmla="*/ 108418 h 513787"/>
                <a:gd name="connsiteX97" fmla="*/ 23536 w 602653"/>
                <a:gd name="connsiteY97" fmla="*/ 142536 h 513787"/>
                <a:gd name="connsiteX98" fmla="*/ 110341 w 602653"/>
                <a:gd name="connsiteY98" fmla="*/ 142536 h 513787"/>
                <a:gd name="connsiteX99" fmla="*/ 110341 w 602653"/>
                <a:gd name="connsiteY99" fmla="*/ 108418 h 513787"/>
                <a:gd name="connsiteX100" fmla="*/ 225744 w 602653"/>
                <a:gd name="connsiteY100" fmla="*/ 73795 h 513787"/>
                <a:gd name="connsiteX101" fmla="*/ 225744 w 602653"/>
                <a:gd name="connsiteY101" fmla="*/ 484218 h 513787"/>
                <a:gd name="connsiteX102" fmla="*/ 317358 w 602653"/>
                <a:gd name="connsiteY102" fmla="*/ 484218 h 513787"/>
                <a:gd name="connsiteX103" fmla="*/ 317358 w 602653"/>
                <a:gd name="connsiteY103" fmla="*/ 171346 h 513787"/>
                <a:gd name="connsiteX104" fmla="*/ 317358 w 602653"/>
                <a:gd name="connsiteY104" fmla="*/ 73795 h 513787"/>
                <a:gd name="connsiteX105" fmla="*/ 23536 w 602653"/>
                <a:gd name="connsiteY105" fmla="*/ 23503 h 513787"/>
                <a:gd name="connsiteX106" fmla="*/ 23536 w 602653"/>
                <a:gd name="connsiteY106" fmla="*/ 84915 h 513787"/>
                <a:gd name="connsiteX107" fmla="*/ 110341 w 602653"/>
                <a:gd name="connsiteY107" fmla="*/ 84915 h 513787"/>
                <a:gd name="connsiteX108" fmla="*/ 110341 w 602653"/>
                <a:gd name="connsiteY108" fmla="*/ 23503 h 513787"/>
                <a:gd name="connsiteX109" fmla="*/ 11895 w 602653"/>
                <a:gd name="connsiteY109" fmla="*/ 0 h 513787"/>
                <a:gd name="connsiteX110" fmla="*/ 122236 w 602653"/>
                <a:gd name="connsiteY110" fmla="*/ 0 h 513787"/>
                <a:gd name="connsiteX111" fmla="*/ 134130 w 602653"/>
                <a:gd name="connsiteY111" fmla="*/ 11878 h 513787"/>
                <a:gd name="connsiteX112" fmla="*/ 134130 w 602653"/>
                <a:gd name="connsiteY112" fmla="*/ 96793 h 513787"/>
                <a:gd name="connsiteX113" fmla="*/ 134130 w 602653"/>
                <a:gd name="connsiteY113" fmla="*/ 154161 h 513787"/>
                <a:gd name="connsiteX114" fmla="*/ 134130 w 602653"/>
                <a:gd name="connsiteY114" fmla="*/ 225177 h 513787"/>
                <a:gd name="connsiteX115" fmla="*/ 134130 w 602653"/>
                <a:gd name="connsiteY115" fmla="*/ 282798 h 513787"/>
                <a:gd name="connsiteX116" fmla="*/ 134130 w 602653"/>
                <a:gd name="connsiteY116" fmla="*/ 339661 h 513787"/>
                <a:gd name="connsiteX117" fmla="*/ 139192 w 602653"/>
                <a:gd name="connsiteY117" fmla="*/ 299225 h 513787"/>
                <a:gd name="connsiteX118" fmla="*/ 148809 w 602653"/>
                <a:gd name="connsiteY118" fmla="*/ 219617 h 513787"/>
                <a:gd name="connsiteX119" fmla="*/ 150074 w 602653"/>
                <a:gd name="connsiteY119" fmla="*/ 209255 h 513787"/>
                <a:gd name="connsiteX120" fmla="*/ 157413 w 602653"/>
                <a:gd name="connsiteY120" fmla="*/ 149865 h 513787"/>
                <a:gd name="connsiteX121" fmla="*/ 161716 w 602653"/>
                <a:gd name="connsiteY121" fmla="*/ 142031 h 513787"/>
                <a:gd name="connsiteX122" fmla="*/ 170573 w 602653"/>
                <a:gd name="connsiteY122" fmla="*/ 139503 h 513787"/>
                <a:gd name="connsiteX123" fmla="*/ 202208 w 602653"/>
                <a:gd name="connsiteY123" fmla="*/ 143547 h 513787"/>
                <a:gd name="connsiteX124" fmla="*/ 202208 w 602653"/>
                <a:gd name="connsiteY124" fmla="*/ 61917 h 513787"/>
                <a:gd name="connsiteX125" fmla="*/ 214103 w 602653"/>
                <a:gd name="connsiteY125" fmla="*/ 50292 h 513787"/>
                <a:gd name="connsiteX126" fmla="*/ 328999 w 602653"/>
                <a:gd name="connsiteY126" fmla="*/ 50292 h 513787"/>
                <a:gd name="connsiteX127" fmla="*/ 340894 w 602653"/>
                <a:gd name="connsiteY127" fmla="*/ 61917 h 513787"/>
                <a:gd name="connsiteX128" fmla="*/ 340894 w 602653"/>
                <a:gd name="connsiteY128" fmla="*/ 159468 h 513787"/>
                <a:gd name="connsiteX129" fmla="*/ 419348 w 602653"/>
                <a:gd name="connsiteY129" fmla="*/ 159468 h 513787"/>
                <a:gd name="connsiteX130" fmla="*/ 426687 w 602653"/>
                <a:gd name="connsiteY130" fmla="*/ 162248 h 513787"/>
                <a:gd name="connsiteX131" fmla="*/ 426687 w 602653"/>
                <a:gd name="connsiteY131" fmla="*/ 96793 h 513787"/>
                <a:gd name="connsiteX132" fmla="*/ 438581 w 602653"/>
                <a:gd name="connsiteY132" fmla="*/ 84915 h 513787"/>
                <a:gd name="connsiteX133" fmla="*/ 503622 w 602653"/>
                <a:gd name="connsiteY133" fmla="*/ 84915 h 513787"/>
                <a:gd name="connsiteX134" fmla="*/ 515263 w 602653"/>
                <a:gd name="connsiteY134" fmla="*/ 96793 h 513787"/>
                <a:gd name="connsiteX135" fmla="*/ 515263 w 602653"/>
                <a:gd name="connsiteY135" fmla="*/ 183730 h 513787"/>
                <a:gd name="connsiteX136" fmla="*/ 556515 w 602653"/>
                <a:gd name="connsiteY136" fmla="*/ 179181 h 513787"/>
                <a:gd name="connsiteX137" fmla="*/ 569675 w 602653"/>
                <a:gd name="connsiteY137" fmla="*/ 189795 h 513787"/>
                <a:gd name="connsiteX138" fmla="*/ 602575 w 602653"/>
                <a:gd name="connsiteY138" fmla="*/ 494833 h 513787"/>
                <a:gd name="connsiteX139" fmla="*/ 592199 w 602653"/>
                <a:gd name="connsiteY139" fmla="*/ 507974 h 513787"/>
                <a:gd name="connsiteX140" fmla="*/ 537787 w 602653"/>
                <a:gd name="connsiteY140" fmla="*/ 513787 h 513787"/>
                <a:gd name="connsiteX141" fmla="*/ 536522 w 602653"/>
                <a:gd name="connsiteY141" fmla="*/ 513787 h 513787"/>
                <a:gd name="connsiteX142" fmla="*/ 524880 w 602653"/>
                <a:gd name="connsiteY142" fmla="*/ 503425 h 513787"/>
                <a:gd name="connsiteX143" fmla="*/ 515263 w 602653"/>
                <a:gd name="connsiteY143" fmla="*/ 416236 h 513787"/>
                <a:gd name="connsiteX144" fmla="*/ 515263 w 602653"/>
                <a:gd name="connsiteY144" fmla="*/ 495844 h 513787"/>
                <a:gd name="connsiteX145" fmla="*/ 503622 w 602653"/>
                <a:gd name="connsiteY145" fmla="*/ 507722 h 513787"/>
                <a:gd name="connsiteX146" fmla="*/ 438581 w 602653"/>
                <a:gd name="connsiteY146" fmla="*/ 507722 h 513787"/>
                <a:gd name="connsiteX147" fmla="*/ 428964 w 602653"/>
                <a:gd name="connsiteY147" fmla="*/ 502415 h 513787"/>
                <a:gd name="connsiteX148" fmla="*/ 419348 w 602653"/>
                <a:gd name="connsiteY148" fmla="*/ 507722 h 513787"/>
                <a:gd name="connsiteX149" fmla="*/ 328999 w 602653"/>
                <a:gd name="connsiteY149" fmla="*/ 507722 h 513787"/>
                <a:gd name="connsiteX150" fmla="*/ 214103 w 602653"/>
                <a:gd name="connsiteY150" fmla="*/ 507722 h 513787"/>
                <a:gd name="connsiteX151" fmla="*/ 202208 w 602653"/>
                <a:gd name="connsiteY151" fmla="*/ 495844 h 513787"/>
                <a:gd name="connsiteX152" fmla="*/ 202208 w 602653"/>
                <a:gd name="connsiteY152" fmla="*/ 352044 h 513787"/>
                <a:gd name="connsiteX153" fmla="*/ 193097 w 602653"/>
                <a:gd name="connsiteY153" fmla="*/ 427608 h 513787"/>
                <a:gd name="connsiteX154" fmla="*/ 191832 w 602653"/>
                <a:gd name="connsiteY154" fmla="*/ 437970 h 513787"/>
                <a:gd name="connsiteX155" fmla="*/ 184493 w 602653"/>
                <a:gd name="connsiteY155" fmla="*/ 497360 h 513787"/>
                <a:gd name="connsiteX156" fmla="*/ 180190 w 602653"/>
                <a:gd name="connsiteY156" fmla="*/ 505195 h 513787"/>
                <a:gd name="connsiteX157" fmla="*/ 172851 w 602653"/>
                <a:gd name="connsiteY157" fmla="*/ 507722 h 513787"/>
                <a:gd name="connsiteX158" fmla="*/ 171333 w 602653"/>
                <a:gd name="connsiteY158" fmla="*/ 507722 h 513787"/>
                <a:gd name="connsiteX159" fmla="*/ 131600 w 602653"/>
                <a:gd name="connsiteY159" fmla="*/ 502920 h 513787"/>
                <a:gd name="connsiteX160" fmla="*/ 122236 w 602653"/>
                <a:gd name="connsiteY160" fmla="*/ 507722 h 513787"/>
                <a:gd name="connsiteX161" fmla="*/ 11895 w 602653"/>
                <a:gd name="connsiteY161" fmla="*/ 507722 h 513787"/>
                <a:gd name="connsiteX162" fmla="*/ 0 w 602653"/>
                <a:gd name="connsiteY162" fmla="*/ 496096 h 513787"/>
                <a:gd name="connsiteX163" fmla="*/ 0 w 602653"/>
                <a:gd name="connsiteY163" fmla="*/ 411181 h 513787"/>
                <a:gd name="connsiteX164" fmla="*/ 0 w 602653"/>
                <a:gd name="connsiteY164" fmla="*/ 353560 h 513787"/>
                <a:gd name="connsiteX165" fmla="*/ 0 w 602653"/>
                <a:gd name="connsiteY165" fmla="*/ 282798 h 513787"/>
                <a:gd name="connsiteX166" fmla="*/ 0 w 602653"/>
                <a:gd name="connsiteY166" fmla="*/ 225177 h 513787"/>
                <a:gd name="connsiteX167" fmla="*/ 0 w 602653"/>
                <a:gd name="connsiteY167" fmla="*/ 154161 h 513787"/>
                <a:gd name="connsiteX168" fmla="*/ 0 w 602653"/>
                <a:gd name="connsiteY168" fmla="*/ 96793 h 513787"/>
                <a:gd name="connsiteX169" fmla="*/ 0 w 602653"/>
                <a:gd name="connsiteY169" fmla="*/ 11878 h 513787"/>
                <a:gd name="connsiteX170" fmla="*/ 11895 w 602653"/>
                <a:gd name="connsiteY170" fmla="*/ 0 h 51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02653" h="513787">
                  <a:moveTo>
                    <a:pt x="450223" y="470824"/>
                  </a:moveTo>
                  <a:lnTo>
                    <a:pt x="450223" y="484218"/>
                  </a:lnTo>
                  <a:lnTo>
                    <a:pt x="491727" y="484218"/>
                  </a:lnTo>
                  <a:lnTo>
                    <a:pt x="491727" y="470824"/>
                  </a:lnTo>
                  <a:close/>
                  <a:moveTo>
                    <a:pt x="145266" y="444288"/>
                  </a:moveTo>
                  <a:lnTo>
                    <a:pt x="140964" y="480175"/>
                  </a:lnTo>
                  <a:lnTo>
                    <a:pt x="162475" y="482702"/>
                  </a:lnTo>
                  <a:lnTo>
                    <a:pt x="166777" y="446815"/>
                  </a:lnTo>
                  <a:close/>
                  <a:moveTo>
                    <a:pt x="450223" y="422807"/>
                  </a:moveTo>
                  <a:lnTo>
                    <a:pt x="450223" y="447321"/>
                  </a:lnTo>
                  <a:lnTo>
                    <a:pt x="491727" y="447321"/>
                  </a:lnTo>
                  <a:lnTo>
                    <a:pt x="491727" y="422807"/>
                  </a:lnTo>
                  <a:close/>
                  <a:moveTo>
                    <a:pt x="23536" y="422807"/>
                  </a:moveTo>
                  <a:lnTo>
                    <a:pt x="23536" y="484218"/>
                  </a:lnTo>
                  <a:lnTo>
                    <a:pt x="110341" y="484218"/>
                  </a:lnTo>
                  <a:lnTo>
                    <a:pt x="110341" y="422807"/>
                  </a:lnTo>
                  <a:close/>
                  <a:moveTo>
                    <a:pt x="150327" y="403852"/>
                  </a:moveTo>
                  <a:lnTo>
                    <a:pt x="148809" y="415478"/>
                  </a:lnTo>
                  <a:lnTo>
                    <a:pt x="148303" y="420785"/>
                  </a:lnTo>
                  <a:lnTo>
                    <a:pt x="169814" y="423312"/>
                  </a:lnTo>
                  <a:lnTo>
                    <a:pt x="170320" y="418005"/>
                  </a:lnTo>
                  <a:lnTo>
                    <a:pt x="171839" y="406380"/>
                  </a:lnTo>
                  <a:close/>
                  <a:moveTo>
                    <a:pt x="450223" y="377822"/>
                  </a:moveTo>
                  <a:lnTo>
                    <a:pt x="450223" y="399303"/>
                  </a:lnTo>
                  <a:lnTo>
                    <a:pt x="491727" y="399303"/>
                  </a:lnTo>
                  <a:lnTo>
                    <a:pt x="491727" y="377822"/>
                  </a:lnTo>
                  <a:close/>
                  <a:moveTo>
                    <a:pt x="23536" y="365438"/>
                  </a:moveTo>
                  <a:lnTo>
                    <a:pt x="23536" y="399303"/>
                  </a:lnTo>
                  <a:lnTo>
                    <a:pt x="110341" y="399303"/>
                  </a:lnTo>
                  <a:lnTo>
                    <a:pt x="110341" y="365438"/>
                  </a:lnTo>
                  <a:close/>
                  <a:moveTo>
                    <a:pt x="156401" y="354319"/>
                  </a:moveTo>
                  <a:lnTo>
                    <a:pt x="153111" y="380349"/>
                  </a:lnTo>
                  <a:lnTo>
                    <a:pt x="174623" y="383129"/>
                  </a:lnTo>
                  <a:lnTo>
                    <a:pt x="177913" y="356846"/>
                  </a:lnTo>
                  <a:close/>
                  <a:moveTo>
                    <a:pt x="161210" y="313883"/>
                  </a:moveTo>
                  <a:lnTo>
                    <a:pt x="159185" y="330815"/>
                  </a:lnTo>
                  <a:lnTo>
                    <a:pt x="180697" y="333343"/>
                  </a:lnTo>
                  <a:lnTo>
                    <a:pt x="182721" y="316410"/>
                  </a:lnTo>
                  <a:close/>
                  <a:moveTo>
                    <a:pt x="545893" y="311881"/>
                  </a:moveTo>
                  <a:cubicBezTo>
                    <a:pt x="552482" y="311123"/>
                    <a:pt x="558310" y="315923"/>
                    <a:pt x="559070" y="322239"/>
                  </a:cubicBezTo>
                  <a:lnTo>
                    <a:pt x="573007" y="442998"/>
                  </a:lnTo>
                  <a:cubicBezTo>
                    <a:pt x="573767" y="449314"/>
                    <a:pt x="568952" y="455125"/>
                    <a:pt x="562618" y="455882"/>
                  </a:cubicBezTo>
                  <a:cubicBezTo>
                    <a:pt x="562111" y="456135"/>
                    <a:pt x="561604" y="456135"/>
                    <a:pt x="561097" y="456135"/>
                  </a:cubicBezTo>
                  <a:cubicBezTo>
                    <a:pt x="555269" y="456135"/>
                    <a:pt x="550201" y="451588"/>
                    <a:pt x="549441" y="445524"/>
                  </a:cubicBezTo>
                  <a:lnTo>
                    <a:pt x="535504" y="325018"/>
                  </a:lnTo>
                  <a:cubicBezTo>
                    <a:pt x="534744" y="318450"/>
                    <a:pt x="539305" y="312639"/>
                    <a:pt x="545893" y="311881"/>
                  </a:cubicBezTo>
                  <a:close/>
                  <a:moveTo>
                    <a:pt x="23536" y="294423"/>
                  </a:moveTo>
                  <a:lnTo>
                    <a:pt x="23536" y="341682"/>
                  </a:lnTo>
                  <a:lnTo>
                    <a:pt x="110341" y="341682"/>
                  </a:lnTo>
                  <a:lnTo>
                    <a:pt x="110341" y="294423"/>
                  </a:lnTo>
                  <a:close/>
                  <a:moveTo>
                    <a:pt x="407453" y="265107"/>
                  </a:moveTo>
                  <a:cubicBezTo>
                    <a:pt x="406441" y="265360"/>
                    <a:pt x="405428" y="265612"/>
                    <a:pt x="404416" y="265612"/>
                  </a:cubicBezTo>
                  <a:lnTo>
                    <a:pt x="342412" y="265612"/>
                  </a:lnTo>
                  <a:cubicBezTo>
                    <a:pt x="341906" y="265612"/>
                    <a:pt x="341400" y="265360"/>
                    <a:pt x="340894" y="265360"/>
                  </a:cubicBezTo>
                  <a:lnTo>
                    <a:pt x="340894" y="484218"/>
                  </a:lnTo>
                  <a:lnTo>
                    <a:pt x="407453" y="484218"/>
                  </a:lnTo>
                  <a:close/>
                  <a:moveTo>
                    <a:pt x="167283" y="264349"/>
                  </a:moveTo>
                  <a:lnTo>
                    <a:pt x="163993" y="290379"/>
                  </a:lnTo>
                  <a:lnTo>
                    <a:pt x="185505" y="293159"/>
                  </a:lnTo>
                  <a:lnTo>
                    <a:pt x="188795" y="266876"/>
                  </a:lnTo>
                  <a:close/>
                  <a:moveTo>
                    <a:pt x="23536" y="236802"/>
                  </a:moveTo>
                  <a:lnTo>
                    <a:pt x="23536" y="270920"/>
                  </a:lnTo>
                  <a:lnTo>
                    <a:pt x="110341" y="270920"/>
                  </a:lnTo>
                  <a:lnTo>
                    <a:pt x="110341" y="236802"/>
                  </a:lnTo>
                  <a:close/>
                  <a:moveTo>
                    <a:pt x="172092" y="223913"/>
                  </a:moveTo>
                  <a:lnTo>
                    <a:pt x="171586" y="229220"/>
                  </a:lnTo>
                  <a:lnTo>
                    <a:pt x="170067" y="240845"/>
                  </a:lnTo>
                  <a:lnTo>
                    <a:pt x="191579" y="243373"/>
                  </a:lnTo>
                  <a:lnTo>
                    <a:pt x="193097" y="231747"/>
                  </a:lnTo>
                  <a:lnTo>
                    <a:pt x="193603" y="226440"/>
                  </a:lnTo>
                  <a:close/>
                  <a:moveTo>
                    <a:pt x="354307" y="222649"/>
                  </a:moveTo>
                  <a:lnTo>
                    <a:pt x="354307" y="242109"/>
                  </a:lnTo>
                  <a:lnTo>
                    <a:pt x="392774" y="242109"/>
                  </a:lnTo>
                  <a:lnTo>
                    <a:pt x="392774" y="222649"/>
                  </a:lnTo>
                  <a:close/>
                  <a:moveTo>
                    <a:pt x="547404" y="203948"/>
                  </a:moveTo>
                  <a:lnTo>
                    <a:pt x="516529" y="207233"/>
                  </a:lnTo>
                  <a:lnTo>
                    <a:pt x="546898" y="489020"/>
                  </a:lnTo>
                  <a:lnTo>
                    <a:pt x="577773" y="485735"/>
                  </a:lnTo>
                  <a:close/>
                  <a:moveTo>
                    <a:pt x="340894" y="182972"/>
                  </a:moveTo>
                  <a:lnTo>
                    <a:pt x="340894" y="199146"/>
                  </a:lnTo>
                  <a:cubicBezTo>
                    <a:pt x="341400" y="199146"/>
                    <a:pt x="341906" y="198893"/>
                    <a:pt x="342412" y="198893"/>
                  </a:cubicBezTo>
                  <a:lnTo>
                    <a:pt x="404416" y="198893"/>
                  </a:lnTo>
                  <a:cubicBezTo>
                    <a:pt x="405428" y="198893"/>
                    <a:pt x="406441" y="199399"/>
                    <a:pt x="407453" y="199651"/>
                  </a:cubicBezTo>
                  <a:lnTo>
                    <a:pt x="407453" y="182972"/>
                  </a:lnTo>
                  <a:close/>
                  <a:moveTo>
                    <a:pt x="23536" y="166039"/>
                  </a:moveTo>
                  <a:lnTo>
                    <a:pt x="23536" y="213299"/>
                  </a:lnTo>
                  <a:lnTo>
                    <a:pt x="110341" y="213299"/>
                  </a:lnTo>
                  <a:lnTo>
                    <a:pt x="110341" y="166039"/>
                  </a:lnTo>
                  <a:close/>
                  <a:moveTo>
                    <a:pt x="179431" y="164523"/>
                  </a:moveTo>
                  <a:lnTo>
                    <a:pt x="174876" y="200410"/>
                  </a:lnTo>
                  <a:lnTo>
                    <a:pt x="196387" y="202937"/>
                  </a:lnTo>
                  <a:lnTo>
                    <a:pt x="200943" y="167050"/>
                  </a:lnTo>
                  <a:close/>
                  <a:moveTo>
                    <a:pt x="450223" y="108418"/>
                  </a:moveTo>
                  <a:lnTo>
                    <a:pt x="450223" y="354319"/>
                  </a:lnTo>
                  <a:lnTo>
                    <a:pt x="491727" y="354319"/>
                  </a:lnTo>
                  <a:lnTo>
                    <a:pt x="491727" y="108418"/>
                  </a:lnTo>
                  <a:close/>
                  <a:moveTo>
                    <a:pt x="23536" y="108418"/>
                  </a:moveTo>
                  <a:lnTo>
                    <a:pt x="23536" y="142536"/>
                  </a:lnTo>
                  <a:lnTo>
                    <a:pt x="110341" y="142536"/>
                  </a:lnTo>
                  <a:lnTo>
                    <a:pt x="110341" y="108418"/>
                  </a:lnTo>
                  <a:close/>
                  <a:moveTo>
                    <a:pt x="225744" y="73795"/>
                  </a:moveTo>
                  <a:lnTo>
                    <a:pt x="225744" y="484218"/>
                  </a:lnTo>
                  <a:lnTo>
                    <a:pt x="317358" y="484218"/>
                  </a:lnTo>
                  <a:lnTo>
                    <a:pt x="317358" y="171346"/>
                  </a:lnTo>
                  <a:lnTo>
                    <a:pt x="317358" y="73795"/>
                  </a:lnTo>
                  <a:close/>
                  <a:moveTo>
                    <a:pt x="23536" y="23503"/>
                  </a:moveTo>
                  <a:lnTo>
                    <a:pt x="23536" y="84915"/>
                  </a:lnTo>
                  <a:lnTo>
                    <a:pt x="110341" y="84915"/>
                  </a:lnTo>
                  <a:lnTo>
                    <a:pt x="110341" y="23503"/>
                  </a:lnTo>
                  <a:close/>
                  <a:moveTo>
                    <a:pt x="11895" y="0"/>
                  </a:moveTo>
                  <a:lnTo>
                    <a:pt x="122236" y="0"/>
                  </a:lnTo>
                  <a:cubicBezTo>
                    <a:pt x="128816" y="0"/>
                    <a:pt x="134130" y="5307"/>
                    <a:pt x="134130" y="11878"/>
                  </a:cubicBezTo>
                  <a:lnTo>
                    <a:pt x="134130" y="96793"/>
                  </a:lnTo>
                  <a:lnTo>
                    <a:pt x="134130" y="154161"/>
                  </a:lnTo>
                  <a:lnTo>
                    <a:pt x="134130" y="225177"/>
                  </a:lnTo>
                  <a:lnTo>
                    <a:pt x="134130" y="282798"/>
                  </a:lnTo>
                  <a:lnTo>
                    <a:pt x="134130" y="339661"/>
                  </a:lnTo>
                  <a:lnTo>
                    <a:pt x="139192" y="299225"/>
                  </a:lnTo>
                  <a:lnTo>
                    <a:pt x="148809" y="219617"/>
                  </a:lnTo>
                  <a:lnTo>
                    <a:pt x="150074" y="209255"/>
                  </a:lnTo>
                  <a:lnTo>
                    <a:pt x="157413" y="149865"/>
                  </a:lnTo>
                  <a:cubicBezTo>
                    <a:pt x="157667" y="146832"/>
                    <a:pt x="159185" y="144052"/>
                    <a:pt x="161716" y="142031"/>
                  </a:cubicBezTo>
                  <a:cubicBezTo>
                    <a:pt x="164247" y="140009"/>
                    <a:pt x="167283" y="139251"/>
                    <a:pt x="170573" y="139503"/>
                  </a:cubicBezTo>
                  <a:lnTo>
                    <a:pt x="202208" y="143547"/>
                  </a:lnTo>
                  <a:lnTo>
                    <a:pt x="202208" y="61917"/>
                  </a:lnTo>
                  <a:cubicBezTo>
                    <a:pt x="202208" y="55599"/>
                    <a:pt x="207523" y="50292"/>
                    <a:pt x="214103" y="50292"/>
                  </a:cubicBezTo>
                  <a:lnTo>
                    <a:pt x="328999" y="50292"/>
                  </a:lnTo>
                  <a:cubicBezTo>
                    <a:pt x="335579" y="50292"/>
                    <a:pt x="340894" y="55599"/>
                    <a:pt x="340894" y="61917"/>
                  </a:cubicBezTo>
                  <a:lnTo>
                    <a:pt x="340894" y="159468"/>
                  </a:lnTo>
                  <a:lnTo>
                    <a:pt x="419348" y="159468"/>
                  </a:lnTo>
                  <a:cubicBezTo>
                    <a:pt x="422131" y="159468"/>
                    <a:pt x="424662" y="160479"/>
                    <a:pt x="426687" y="162248"/>
                  </a:cubicBezTo>
                  <a:lnTo>
                    <a:pt x="426687" y="96793"/>
                  </a:lnTo>
                  <a:cubicBezTo>
                    <a:pt x="426687" y="90222"/>
                    <a:pt x="432001" y="84915"/>
                    <a:pt x="438581" y="84915"/>
                  </a:cubicBezTo>
                  <a:lnTo>
                    <a:pt x="503622" y="84915"/>
                  </a:lnTo>
                  <a:cubicBezTo>
                    <a:pt x="509949" y="84915"/>
                    <a:pt x="515263" y="90222"/>
                    <a:pt x="515263" y="96793"/>
                  </a:cubicBezTo>
                  <a:lnTo>
                    <a:pt x="515263" y="183730"/>
                  </a:lnTo>
                  <a:lnTo>
                    <a:pt x="556515" y="179181"/>
                  </a:lnTo>
                  <a:cubicBezTo>
                    <a:pt x="563095" y="178423"/>
                    <a:pt x="568916" y="183224"/>
                    <a:pt x="569675" y="189795"/>
                  </a:cubicBezTo>
                  <a:lnTo>
                    <a:pt x="602575" y="494833"/>
                  </a:lnTo>
                  <a:cubicBezTo>
                    <a:pt x="603334" y="501404"/>
                    <a:pt x="598526" y="507216"/>
                    <a:pt x="592199" y="507974"/>
                  </a:cubicBezTo>
                  <a:lnTo>
                    <a:pt x="537787" y="513787"/>
                  </a:lnTo>
                  <a:cubicBezTo>
                    <a:pt x="537281" y="513787"/>
                    <a:pt x="537028" y="513787"/>
                    <a:pt x="536522" y="513787"/>
                  </a:cubicBezTo>
                  <a:cubicBezTo>
                    <a:pt x="530448" y="513787"/>
                    <a:pt x="525386" y="509491"/>
                    <a:pt x="524880" y="503425"/>
                  </a:cubicBezTo>
                  <a:lnTo>
                    <a:pt x="515263" y="416236"/>
                  </a:lnTo>
                  <a:lnTo>
                    <a:pt x="515263" y="495844"/>
                  </a:lnTo>
                  <a:cubicBezTo>
                    <a:pt x="515263" y="502415"/>
                    <a:pt x="509949" y="507722"/>
                    <a:pt x="503622" y="507722"/>
                  </a:cubicBezTo>
                  <a:lnTo>
                    <a:pt x="438581" y="507722"/>
                  </a:lnTo>
                  <a:cubicBezTo>
                    <a:pt x="434532" y="507722"/>
                    <a:pt x="430989" y="505700"/>
                    <a:pt x="428964" y="502415"/>
                  </a:cubicBezTo>
                  <a:cubicBezTo>
                    <a:pt x="426687" y="505700"/>
                    <a:pt x="423397" y="507722"/>
                    <a:pt x="419348" y="507722"/>
                  </a:cubicBezTo>
                  <a:lnTo>
                    <a:pt x="328999" y="507722"/>
                  </a:lnTo>
                  <a:lnTo>
                    <a:pt x="214103" y="507722"/>
                  </a:lnTo>
                  <a:cubicBezTo>
                    <a:pt x="207523" y="507722"/>
                    <a:pt x="202208" y="502415"/>
                    <a:pt x="202208" y="495844"/>
                  </a:cubicBezTo>
                  <a:lnTo>
                    <a:pt x="202208" y="352044"/>
                  </a:lnTo>
                  <a:lnTo>
                    <a:pt x="193097" y="427608"/>
                  </a:lnTo>
                  <a:lnTo>
                    <a:pt x="191832" y="437970"/>
                  </a:lnTo>
                  <a:lnTo>
                    <a:pt x="184493" y="497360"/>
                  </a:lnTo>
                  <a:cubicBezTo>
                    <a:pt x="184240" y="500393"/>
                    <a:pt x="182468" y="503425"/>
                    <a:pt x="180190" y="505195"/>
                  </a:cubicBezTo>
                  <a:cubicBezTo>
                    <a:pt x="177913" y="506964"/>
                    <a:pt x="175382" y="507722"/>
                    <a:pt x="172851" y="507722"/>
                  </a:cubicBezTo>
                  <a:cubicBezTo>
                    <a:pt x="172345" y="507722"/>
                    <a:pt x="171839" y="507722"/>
                    <a:pt x="171333" y="507722"/>
                  </a:cubicBezTo>
                  <a:lnTo>
                    <a:pt x="131600" y="502920"/>
                  </a:lnTo>
                  <a:cubicBezTo>
                    <a:pt x="129322" y="505700"/>
                    <a:pt x="126032" y="507722"/>
                    <a:pt x="122236" y="507722"/>
                  </a:cubicBezTo>
                  <a:lnTo>
                    <a:pt x="11895" y="507722"/>
                  </a:lnTo>
                  <a:cubicBezTo>
                    <a:pt x="5315" y="507722"/>
                    <a:pt x="0" y="502415"/>
                    <a:pt x="0" y="496096"/>
                  </a:cubicBezTo>
                  <a:lnTo>
                    <a:pt x="0" y="411181"/>
                  </a:lnTo>
                  <a:lnTo>
                    <a:pt x="0" y="353560"/>
                  </a:lnTo>
                  <a:lnTo>
                    <a:pt x="0" y="282798"/>
                  </a:lnTo>
                  <a:lnTo>
                    <a:pt x="0" y="225177"/>
                  </a:lnTo>
                  <a:lnTo>
                    <a:pt x="0" y="154161"/>
                  </a:lnTo>
                  <a:lnTo>
                    <a:pt x="0" y="96793"/>
                  </a:lnTo>
                  <a:lnTo>
                    <a:pt x="0" y="11878"/>
                  </a:lnTo>
                  <a:cubicBezTo>
                    <a:pt x="0" y="5307"/>
                    <a:pt x="5315" y="0"/>
                    <a:pt x="11895" y="0"/>
                  </a:cubicBezTo>
                  <a:close/>
                </a:path>
              </a:pathLst>
            </a:custGeom>
            <a:solidFill>
              <a:srgbClr val="D52739"/>
            </a:solidFill>
            <a:ln>
              <a:noFill/>
            </a:ln>
          </p:spPr>
        </p:sp>
      </p:grpSp>
      <p:sp>
        <p:nvSpPr>
          <p:cNvPr id="8" name="文本框 7"/>
          <p:cNvSpPr txBox="1"/>
          <p:nvPr/>
        </p:nvSpPr>
        <p:spPr>
          <a:xfrm>
            <a:off x="3522980" y="1337945"/>
            <a:ext cx="5350510" cy="5098512"/>
          </a:xfrm>
          <a:prstGeom prst="rect">
            <a:avLst/>
          </a:prstGeom>
          <a:noFill/>
          <a:ln>
            <a:noFill/>
          </a:ln>
        </p:spPr>
        <p:txBody>
          <a:bodyPr wrap="square" rtlCol="0">
            <a:spAutoFit/>
          </a:bodyPr>
          <a:lstStyle/>
          <a:p>
            <a:pPr algn="just" fontAlgn="auto">
              <a:lnSpc>
                <a:spcPct val="150000"/>
              </a:lnSpc>
            </a:pPr>
            <a:r>
              <a:rPr sz="2000" dirty="0">
                <a:ln>
                  <a:solidFill>
                    <a:srgbClr val="355678"/>
                  </a:solidFill>
                </a:ln>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楷体" panose="02010609060101010101" pitchFamily="49" charset="-122"/>
                <a:sym typeface="+mn-ea"/>
              </a:rPr>
              <a:t>图书馆经过长期数字资源的信息化建设，已积累海量资源，也积累了大量用户行为数据，大数据时代，数据本身已成为一种资源，搜索引擎式的资源服务已经无法满足读者多样化的资源需求。依赖于大数据算法的智能推荐使图书馆提供精准化、个性化的读者服务成为可能。</a:t>
            </a:r>
          </a:p>
          <a:p>
            <a:pPr algn="just" fontAlgn="auto">
              <a:lnSpc>
                <a:spcPct val="150000"/>
              </a:lnSpc>
            </a:pPr>
            <a:r>
              <a:rPr sz="2000" dirty="0">
                <a:ln>
                  <a:solidFill>
                    <a:srgbClr val="355678"/>
                  </a:solidFill>
                </a:ln>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cs typeface="楷体" panose="02010609060101010101" pitchFamily="49" charset="-122"/>
                <a:sym typeface="+mn-ea"/>
              </a:rPr>
              <a:t>本系统通过为图书馆提供智能推荐管理平台，帮助馆员管理本单位推荐池，设置优质资源和信息推荐，并提供大数据算法，帮助图书馆进行智能分发，从而实现为读者提供个性化服务。</a:t>
            </a:r>
          </a:p>
        </p:txBody>
      </p:sp>
      <p:pic>
        <p:nvPicPr>
          <p:cNvPr id="37" name="图片 14"/>
          <p:cNvPicPr>
            <a:picLocks noChangeAspect="1"/>
          </p:cNvPicPr>
          <p:nvPr/>
        </p:nvPicPr>
        <p:blipFill>
          <a:blip r:embed="rId4" cstate="print"/>
          <a:stretch>
            <a:fillRect/>
          </a:stretch>
        </p:blipFill>
        <p:spPr>
          <a:xfrm>
            <a:off x="894715" y="1410970"/>
            <a:ext cx="2628265" cy="4810760"/>
          </a:xfrm>
          <a:prstGeom prst="rect">
            <a:avLst/>
          </a:prstGeom>
          <a:noFill/>
          <a:ln>
            <a:noFill/>
          </a:ln>
        </p:spPr>
      </p:pic>
      <p:pic>
        <p:nvPicPr>
          <p:cNvPr id="38" name="图片 13" descr="781da092b83e41ee2253cef5ec5a000"/>
          <p:cNvPicPr>
            <a:picLocks noChangeAspect="1"/>
          </p:cNvPicPr>
          <p:nvPr/>
        </p:nvPicPr>
        <p:blipFill>
          <a:blip r:embed="rId5" cstate="print"/>
          <a:stretch>
            <a:fillRect/>
          </a:stretch>
        </p:blipFill>
        <p:spPr>
          <a:xfrm>
            <a:off x="8874760" y="1421765"/>
            <a:ext cx="2703195" cy="481012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strVal val="(6*min(max(#ppt_w*#ppt_h,.3),1)-7.4)/-.7*#ppt_w"/>
                                          </p:val>
                                        </p:tav>
                                        <p:tav tm="100000">
                                          <p:val>
                                            <p:strVal val="#ppt_w"/>
                                          </p:val>
                                        </p:tav>
                                      </p:tavLst>
                                    </p:anim>
                                    <p:anim calcmode="lin" valueType="num">
                                      <p:cBhvr>
                                        <p:cTn id="8" dur="750" fill="hold"/>
                                        <p:tgtEl>
                                          <p:spTgt spid="3"/>
                                        </p:tgtEl>
                                        <p:attrNameLst>
                                          <p:attrName>ppt_h</p:attrName>
                                        </p:attrNameLst>
                                      </p:cBhvr>
                                      <p:tavLst>
                                        <p:tav tm="0">
                                          <p:val>
                                            <p:strVal val="(6*min(max(#ppt_w*#ppt_h,.3),1)-7.4)/-.7*#ppt_h"/>
                                          </p:val>
                                        </p:tav>
                                        <p:tav tm="100000">
                                          <p:val>
                                            <p:strVal val="#ppt_h"/>
                                          </p:val>
                                        </p:tav>
                                      </p:tavLst>
                                    </p:anim>
                                    <p:anim calcmode="lin" valueType="num">
                                      <p:cBhvr>
                                        <p:cTn id="9" dur="750" fill="hold"/>
                                        <p:tgtEl>
                                          <p:spTgt spid="3"/>
                                        </p:tgtEl>
                                        <p:attrNameLst>
                                          <p:attrName>ppt_x</p:attrName>
                                        </p:attrNameLst>
                                      </p:cBhvr>
                                      <p:tavLst>
                                        <p:tav tm="0">
                                          <p:val>
                                            <p:fltVal val="0.5"/>
                                          </p:val>
                                        </p:tav>
                                        <p:tav tm="100000">
                                          <p:val>
                                            <p:strVal val="#ppt_x"/>
                                          </p:val>
                                        </p:tav>
                                      </p:tavLst>
                                    </p:anim>
                                    <p:anim calcmode="lin" valueType="num">
                                      <p:cBhvr>
                                        <p:cTn id="10" dur="75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75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ppt_x"/>
                                          </p:val>
                                        </p:tav>
                                        <p:tav tm="100000">
                                          <p:val>
                                            <p:strVal val="#ppt_x"/>
                                          </p:val>
                                        </p:tav>
                                      </p:tavLst>
                                    </p:anim>
                                    <p:anim calcmode="lin" valueType="num">
                                      <p:cBhvr additive="base">
                                        <p:cTn id="3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形状 30"/>
          <p:cNvSpPr/>
          <p:nvPr/>
        </p:nvSpPr>
        <p:spPr>
          <a:xfrm rot="5400000" flipH="1">
            <a:off x="116923" y="-114594"/>
            <a:ext cx="1231152" cy="1460341"/>
          </a:xfrm>
          <a:custGeom>
            <a:avLst/>
            <a:gdLst>
              <a:gd name="connsiteX0" fmla="*/ 1231152 w 1231152"/>
              <a:gd name="connsiteY0" fmla="*/ 1460341 h 1460341"/>
              <a:gd name="connsiteX1" fmla="*/ 1231152 w 1231152"/>
              <a:gd name="connsiteY1" fmla="*/ 220553 h 1460341"/>
              <a:gd name="connsiteX2" fmla="*/ 1036969 w 1231152"/>
              <a:gd name="connsiteY2" fmla="*/ 35261 h 1460341"/>
              <a:gd name="connsiteX3" fmla="*/ 858134 w 1231152"/>
              <a:gd name="connsiteY3" fmla="*/ 35261 h 1460341"/>
              <a:gd name="connsiteX4" fmla="*/ 36953 w 1231152"/>
              <a:gd name="connsiteY4" fmla="*/ 818839 h 1460341"/>
              <a:gd name="connsiteX5" fmla="*/ 36953 w 1231152"/>
              <a:gd name="connsiteY5" fmla="*/ 989485 h 1460341"/>
              <a:gd name="connsiteX6" fmla="*/ 530406 w 1231152"/>
              <a:gd name="connsiteY6" fmla="*/ 1460341 h 146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152" h="1460341">
                <a:moveTo>
                  <a:pt x="1231152" y="1460341"/>
                </a:moveTo>
                <a:lnTo>
                  <a:pt x="1231152" y="220553"/>
                </a:lnTo>
                <a:lnTo>
                  <a:pt x="1036969" y="35261"/>
                </a:lnTo>
                <a:cubicBezTo>
                  <a:pt x="987698" y="-11754"/>
                  <a:pt x="907405" y="-11754"/>
                  <a:pt x="858134" y="35261"/>
                </a:cubicBezTo>
                <a:lnTo>
                  <a:pt x="36953" y="818839"/>
                </a:lnTo>
                <a:cubicBezTo>
                  <a:pt x="-12318" y="865854"/>
                  <a:pt x="-12318" y="942470"/>
                  <a:pt x="36953" y="989485"/>
                </a:cubicBezTo>
                <a:lnTo>
                  <a:pt x="530406" y="1460341"/>
                </a:lnTo>
                <a:close/>
              </a:path>
            </a:pathLst>
          </a:custGeom>
          <a:gradFill>
            <a:gsLst>
              <a:gs pos="1000">
                <a:srgbClr val="7F9CB9"/>
              </a:gs>
              <a:gs pos="100000">
                <a:srgbClr val="355678"/>
              </a:gs>
            </a:gsLst>
            <a:lin ang="5400000" scaled="1"/>
          </a:gradFill>
          <a:ln w="45692" cap="flat">
            <a:noFill/>
            <a:prstDash val="solid"/>
            <a:miter/>
          </a:ln>
        </p:spPr>
        <p:txBody>
          <a:bodyPr rtlCol="0" anchor="ctr"/>
          <a:lstStyle/>
          <a:p>
            <a:endParaRPr lang="zh-CN" altLang="en-US">
              <a:noFill/>
            </a:endParaRPr>
          </a:p>
        </p:txBody>
      </p:sp>
      <p:sp>
        <p:nvSpPr>
          <p:cNvPr id="4" name="文本框 3"/>
          <p:cNvSpPr txBox="1"/>
          <p:nvPr/>
        </p:nvSpPr>
        <p:spPr>
          <a:xfrm>
            <a:off x="1552575" y="248920"/>
            <a:ext cx="5226050" cy="521970"/>
          </a:xfrm>
          <a:prstGeom prst="rect">
            <a:avLst/>
          </a:prstGeom>
          <a:noFill/>
        </p:spPr>
        <p:txBody>
          <a:bodyPr wrap="square" rtlCol="0">
            <a:spAutoFit/>
          </a:bodyPr>
          <a:lstStyle/>
          <a:p>
            <a:r>
              <a:rPr lang="zh-CN" altLang="en-US" sz="2800" b="1" spc="150" dirty="0">
                <a:solidFill>
                  <a:srgbClr val="D52739"/>
                </a:solidFill>
                <a:latin typeface="字酷堂清楷体"/>
              </a:rPr>
              <a:t>自助借还机</a:t>
            </a:r>
          </a:p>
        </p:txBody>
      </p:sp>
      <p:grpSp>
        <p:nvGrpSpPr>
          <p:cNvPr id="3" name="组合 2"/>
          <p:cNvGrpSpPr/>
          <p:nvPr/>
        </p:nvGrpSpPr>
        <p:grpSpPr>
          <a:xfrm>
            <a:off x="162619" y="39664"/>
            <a:ext cx="900000" cy="900000"/>
            <a:chOff x="5610000" y="2943000"/>
            <a:chExt cx="972000" cy="972000"/>
          </a:xfrm>
          <a:solidFill>
            <a:srgbClr val="D52739"/>
          </a:solidFill>
        </p:grpSpPr>
        <p:sp>
          <p:nvSpPr>
            <p:cNvPr id="2" name="椭圆 1"/>
            <p:cNvSpPr/>
            <p:nvPr/>
          </p:nvSpPr>
          <p:spPr>
            <a:xfrm>
              <a:off x="5610000" y="2943000"/>
              <a:ext cx="972000" cy="9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books-group_25777"/>
            <p:cNvSpPr>
              <a:spLocks noChangeAspect="1"/>
            </p:cNvSpPr>
            <p:nvPr/>
          </p:nvSpPr>
          <p:spPr bwMode="auto">
            <a:xfrm>
              <a:off x="5791158" y="3169109"/>
              <a:ext cx="609685" cy="519782"/>
            </a:xfrm>
            <a:custGeom>
              <a:avLst/>
              <a:gdLst>
                <a:gd name="connsiteX0" fmla="*/ 450223 w 602653"/>
                <a:gd name="connsiteY0" fmla="*/ 470824 h 513787"/>
                <a:gd name="connsiteX1" fmla="*/ 450223 w 602653"/>
                <a:gd name="connsiteY1" fmla="*/ 484218 h 513787"/>
                <a:gd name="connsiteX2" fmla="*/ 491727 w 602653"/>
                <a:gd name="connsiteY2" fmla="*/ 484218 h 513787"/>
                <a:gd name="connsiteX3" fmla="*/ 491727 w 602653"/>
                <a:gd name="connsiteY3" fmla="*/ 470824 h 513787"/>
                <a:gd name="connsiteX4" fmla="*/ 145266 w 602653"/>
                <a:gd name="connsiteY4" fmla="*/ 444288 h 513787"/>
                <a:gd name="connsiteX5" fmla="*/ 140964 w 602653"/>
                <a:gd name="connsiteY5" fmla="*/ 480175 h 513787"/>
                <a:gd name="connsiteX6" fmla="*/ 162475 w 602653"/>
                <a:gd name="connsiteY6" fmla="*/ 482702 h 513787"/>
                <a:gd name="connsiteX7" fmla="*/ 166777 w 602653"/>
                <a:gd name="connsiteY7" fmla="*/ 446815 h 513787"/>
                <a:gd name="connsiteX8" fmla="*/ 450223 w 602653"/>
                <a:gd name="connsiteY8" fmla="*/ 422807 h 513787"/>
                <a:gd name="connsiteX9" fmla="*/ 450223 w 602653"/>
                <a:gd name="connsiteY9" fmla="*/ 447321 h 513787"/>
                <a:gd name="connsiteX10" fmla="*/ 491727 w 602653"/>
                <a:gd name="connsiteY10" fmla="*/ 447321 h 513787"/>
                <a:gd name="connsiteX11" fmla="*/ 491727 w 602653"/>
                <a:gd name="connsiteY11" fmla="*/ 422807 h 513787"/>
                <a:gd name="connsiteX12" fmla="*/ 23536 w 602653"/>
                <a:gd name="connsiteY12" fmla="*/ 422807 h 513787"/>
                <a:gd name="connsiteX13" fmla="*/ 23536 w 602653"/>
                <a:gd name="connsiteY13" fmla="*/ 484218 h 513787"/>
                <a:gd name="connsiteX14" fmla="*/ 110341 w 602653"/>
                <a:gd name="connsiteY14" fmla="*/ 484218 h 513787"/>
                <a:gd name="connsiteX15" fmla="*/ 110341 w 602653"/>
                <a:gd name="connsiteY15" fmla="*/ 422807 h 513787"/>
                <a:gd name="connsiteX16" fmla="*/ 150327 w 602653"/>
                <a:gd name="connsiteY16" fmla="*/ 403852 h 513787"/>
                <a:gd name="connsiteX17" fmla="*/ 148809 w 602653"/>
                <a:gd name="connsiteY17" fmla="*/ 415478 h 513787"/>
                <a:gd name="connsiteX18" fmla="*/ 148303 w 602653"/>
                <a:gd name="connsiteY18" fmla="*/ 420785 h 513787"/>
                <a:gd name="connsiteX19" fmla="*/ 169814 w 602653"/>
                <a:gd name="connsiteY19" fmla="*/ 423312 h 513787"/>
                <a:gd name="connsiteX20" fmla="*/ 170320 w 602653"/>
                <a:gd name="connsiteY20" fmla="*/ 418005 h 513787"/>
                <a:gd name="connsiteX21" fmla="*/ 171839 w 602653"/>
                <a:gd name="connsiteY21" fmla="*/ 406380 h 513787"/>
                <a:gd name="connsiteX22" fmla="*/ 450223 w 602653"/>
                <a:gd name="connsiteY22" fmla="*/ 377822 h 513787"/>
                <a:gd name="connsiteX23" fmla="*/ 450223 w 602653"/>
                <a:gd name="connsiteY23" fmla="*/ 399303 h 513787"/>
                <a:gd name="connsiteX24" fmla="*/ 491727 w 602653"/>
                <a:gd name="connsiteY24" fmla="*/ 399303 h 513787"/>
                <a:gd name="connsiteX25" fmla="*/ 491727 w 602653"/>
                <a:gd name="connsiteY25" fmla="*/ 377822 h 513787"/>
                <a:gd name="connsiteX26" fmla="*/ 23536 w 602653"/>
                <a:gd name="connsiteY26" fmla="*/ 365438 h 513787"/>
                <a:gd name="connsiteX27" fmla="*/ 23536 w 602653"/>
                <a:gd name="connsiteY27" fmla="*/ 399303 h 513787"/>
                <a:gd name="connsiteX28" fmla="*/ 110341 w 602653"/>
                <a:gd name="connsiteY28" fmla="*/ 399303 h 513787"/>
                <a:gd name="connsiteX29" fmla="*/ 110341 w 602653"/>
                <a:gd name="connsiteY29" fmla="*/ 365438 h 513787"/>
                <a:gd name="connsiteX30" fmla="*/ 156401 w 602653"/>
                <a:gd name="connsiteY30" fmla="*/ 354319 h 513787"/>
                <a:gd name="connsiteX31" fmla="*/ 153111 w 602653"/>
                <a:gd name="connsiteY31" fmla="*/ 380349 h 513787"/>
                <a:gd name="connsiteX32" fmla="*/ 174623 w 602653"/>
                <a:gd name="connsiteY32" fmla="*/ 383129 h 513787"/>
                <a:gd name="connsiteX33" fmla="*/ 177913 w 602653"/>
                <a:gd name="connsiteY33" fmla="*/ 356846 h 513787"/>
                <a:gd name="connsiteX34" fmla="*/ 161210 w 602653"/>
                <a:gd name="connsiteY34" fmla="*/ 313883 h 513787"/>
                <a:gd name="connsiteX35" fmla="*/ 159185 w 602653"/>
                <a:gd name="connsiteY35" fmla="*/ 330815 h 513787"/>
                <a:gd name="connsiteX36" fmla="*/ 180697 w 602653"/>
                <a:gd name="connsiteY36" fmla="*/ 333343 h 513787"/>
                <a:gd name="connsiteX37" fmla="*/ 182721 w 602653"/>
                <a:gd name="connsiteY37" fmla="*/ 316410 h 513787"/>
                <a:gd name="connsiteX38" fmla="*/ 545893 w 602653"/>
                <a:gd name="connsiteY38" fmla="*/ 311881 h 513787"/>
                <a:gd name="connsiteX39" fmla="*/ 559070 w 602653"/>
                <a:gd name="connsiteY39" fmla="*/ 322239 h 513787"/>
                <a:gd name="connsiteX40" fmla="*/ 573007 w 602653"/>
                <a:gd name="connsiteY40" fmla="*/ 442998 h 513787"/>
                <a:gd name="connsiteX41" fmla="*/ 562618 w 602653"/>
                <a:gd name="connsiteY41" fmla="*/ 455882 h 513787"/>
                <a:gd name="connsiteX42" fmla="*/ 561097 w 602653"/>
                <a:gd name="connsiteY42" fmla="*/ 456135 h 513787"/>
                <a:gd name="connsiteX43" fmla="*/ 549441 w 602653"/>
                <a:gd name="connsiteY43" fmla="*/ 445524 h 513787"/>
                <a:gd name="connsiteX44" fmla="*/ 535504 w 602653"/>
                <a:gd name="connsiteY44" fmla="*/ 325018 h 513787"/>
                <a:gd name="connsiteX45" fmla="*/ 545893 w 602653"/>
                <a:gd name="connsiteY45" fmla="*/ 311881 h 513787"/>
                <a:gd name="connsiteX46" fmla="*/ 23536 w 602653"/>
                <a:gd name="connsiteY46" fmla="*/ 294423 h 513787"/>
                <a:gd name="connsiteX47" fmla="*/ 23536 w 602653"/>
                <a:gd name="connsiteY47" fmla="*/ 341682 h 513787"/>
                <a:gd name="connsiteX48" fmla="*/ 110341 w 602653"/>
                <a:gd name="connsiteY48" fmla="*/ 341682 h 513787"/>
                <a:gd name="connsiteX49" fmla="*/ 110341 w 602653"/>
                <a:gd name="connsiteY49" fmla="*/ 294423 h 513787"/>
                <a:gd name="connsiteX50" fmla="*/ 407453 w 602653"/>
                <a:gd name="connsiteY50" fmla="*/ 265107 h 513787"/>
                <a:gd name="connsiteX51" fmla="*/ 404416 w 602653"/>
                <a:gd name="connsiteY51" fmla="*/ 265612 h 513787"/>
                <a:gd name="connsiteX52" fmla="*/ 342412 w 602653"/>
                <a:gd name="connsiteY52" fmla="*/ 265612 h 513787"/>
                <a:gd name="connsiteX53" fmla="*/ 340894 w 602653"/>
                <a:gd name="connsiteY53" fmla="*/ 265360 h 513787"/>
                <a:gd name="connsiteX54" fmla="*/ 340894 w 602653"/>
                <a:gd name="connsiteY54" fmla="*/ 484218 h 513787"/>
                <a:gd name="connsiteX55" fmla="*/ 407453 w 602653"/>
                <a:gd name="connsiteY55" fmla="*/ 484218 h 513787"/>
                <a:gd name="connsiteX56" fmla="*/ 167283 w 602653"/>
                <a:gd name="connsiteY56" fmla="*/ 264349 h 513787"/>
                <a:gd name="connsiteX57" fmla="*/ 163993 w 602653"/>
                <a:gd name="connsiteY57" fmla="*/ 290379 h 513787"/>
                <a:gd name="connsiteX58" fmla="*/ 185505 w 602653"/>
                <a:gd name="connsiteY58" fmla="*/ 293159 h 513787"/>
                <a:gd name="connsiteX59" fmla="*/ 188795 w 602653"/>
                <a:gd name="connsiteY59" fmla="*/ 266876 h 513787"/>
                <a:gd name="connsiteX60" fmla="*/ 23536 w 602653"/>
                <a:gd name="connsiteY60" fmla="*/ 236802 h 513787"/>
                <a:gd name="connsiteX61" fmla="*/ 23536 w 602653"/>
                <a:gd name="connsiteY61" fmla="*/ 270920 h 513787"/>
                <a:gd name="connsiteX62" fmla="*/ 110341 w 602653"/>
                <a:gd name="connsiteY62" fmla="*/ 270920 h 513787"/>
                <a:gd name="connsiteX63" fmla="*/ 110341 w 602653"/>
                <a:gd name="connsiteY63" fmla="*/ 236802 h 513787"/>
                <a:gd name="connsiteX64" fmla="*/ 172092 w 602653"/>
                <a:gd name="connsiteY64" fmla="*/ 223913 h 513787"/>
                <a:gd name="connsiteX65" fmla="*/ 171586 w 602653"/>
                <a:gd name="connsiteY65" fmla="*/ 229220 h 513787"/>
                <a:gd name="connsiteX66" fmla="*/ 170067 w 602653"/>
                <a:gd name="connsiteY66" fmla="*/ 240845 h 513787"/>
                <a:gd name="connsiteX67" fmla="*/ 191579 w 602653"/>
                <a:gd name="connsiteY67" fmla="*/ 243373 h 513787"/>
                <a:gd name="connsiteX68" fmla="*/ 193097 w 602653"/>
                <a:gd name="connsiteY68" fmla="*/ 231747 h 513787"/>
                <a:gd name="connsiteX69" fmla="*/ 193603 w 602653"/>
                <a:gd name="connsiteY69" fmla="*/ 226440 h 513787"/>
                <a:gd name="connsiteX70" fmla="*/ 354307 w 602653"/>
                <a:gd name="connsiteY70" fmla="*/ 222649 h 513787"/>
                <a:gd name="connsiteX71" fmla="*/ 354307 w 602653"/>
                <a:gd name="connsiteY71" fmla="*/ 242109 h 513787"/>
                <a:gd name="connsiteX72" fmla="*/ 392774 w 602653"/>
                <a:gd name="connsiteY72" fmla="*/ 242109 h 513787"/>
                <a:gd name="connsiteX73" fmla="*/ 392774 w 602653"/>
                <a:gd name="connsiteY73" fmla="*/ 222649 h 513787"/>
                <a:gd name="connsiteX74" fmla="*/ 547404 w 602653"/>
                <a:gd name="connsiteY74" fmla="*/ 203948 h 513787"/>
                <a:gd name="connsiteX75" fmla="*/ 516529 w 602653"/>
                <a:gd name="connsiteY75" fmla="*/ 207233 h 513787"/>
                <a:gd name="connsiteX76" fmla="*/ 546898 w 602653"/>
                <a:gd name="connsiteY76" fmla="*/ 489020 h 513787"/>
                <a:gd name="connsiteX77" fmla="*/ 577773 w 602653"/>
                <a:gd name="connsiteY77" fmla="*/ 485735 h 513787"/>
                <a:gd name="connsiteX78" fmla="*/ 340894 w 602653"/>
                <a:gd name="connsiteY78" fmla="*/ 182972 h 513787"/>
                <a:gd name="connsiteX79" fmla="*/ 340894 w 602653"/>
                <a:gd name="connsiteY79" fmla="*/ 199146 h 513787"/>
                <a:gd name="connsiteX80" fmla="*/ 342412 w 602653"/>
                <a:gd name="connsiteY80" fmla="*/ 198893 h 513787"/>
                <a:gd name="connsiteX81" fmla="*/ 404416 w 602653"/>
                <a:gd name="connsiteY81" fmla="*/ 198893 h 513787"/>
                <a:gd name="connsiteX82" fmla="*/ 407453 w 602653"/>
                <a:gd name="connsiteY82" fmla="*/ 199651 h 513787"/>
                <a:gd name="connsiteX83" fmla="*/ 407453 w 602653"/>
                <a:gd name="connsiteY83" fmla="*/ 182972 h 513787"/>
                <a:gd name="connsiteX84" fmla="*/ 23536 w 602653"/>
                <a:gd name="connsiteY84" fmla="*/ 166039 h 513787"/>
                <a:gd name="connsiteX85" fmla="*/ 23536 w 602653"/>
                <a:gd name="connsiteY85" fmla="*/ 213299 h 513787"/>
                <a:gd name="connsiteX86" fmla="*/ 110341 w 602653"/>
                <a:gd name="connsiteY86" fmla="*/ 213299 h 513787"/>
                <a:gd name="connsiteX87" fmla="*/ 110341 w 602653"/>
                <a:gd name="connsiteY87" fmla="*/ 166039 h 513787"/>
                <a:gd name="connsiteX88" fmla="*/ 179431 w 602653"/>
                <a:gd name="connsiteY88" fmla="*/ 164523 h 513787"/>
                <a:gd name="connsiteX89" fmla="*/ 174876 w 602653"/>
                <a:gd name="connsiteY89" fmla="*/ 200410 h 513787"/>
                <a:gd name="connsiteX90" fmla="*/ 196387 w 602653"/>
                <a:gd name="connsiteY90" fmla="*/ 202937 h 513787"/>
                <a:gd name="connsiteX91" fmla="*/ 200943 w 602653"/>
                <a:gd name="connsiteY91" fmla="*/ 167050 h 513787"/>
                <a:gd name="connsiteX92" fmla="*/ 450223 w 602653"/>
                <a:gd name="connsiteY92" fmla="*/ 108418 h 513787"/>
                <a:gd name="connsiteX93" fmla="*/ 450223 w 602653"/>
                <a:gd name="connsiteY93" fmla="*/ 354319 h 513787"/>
                <a:gd name="connsiteX94" fmla="*/ 491727 w 602653"/>
                <a:gd name="connsiteY94" fmla="*/ 354319 h 513787"/>
                <a:gd name="connsiteX95" fmla="*/ 491727 w 602653"/>
                <a:gd name="connsiteY95" fmla="*/ 108418 h 513787"/>
                <a:gd name="connsiteX96" fmla="*/ 23536 w 602653"/>
                <a:gd name="connsiteY96" fmla="*/ 108418 h 513787"/>
                <a:gd name="connsiteX97" fmla="*/ 23536 w 602653"/>
                <a:gd name="connsiteY97" fmla="*/ 142536 h 513787"/>
                <a:gd name="connsiteX98" fmla="*/ 110341 w 602653"/>
                <a:gd name="connsiteY98" fmla="*/ 142536 h 513787"/>
                <a:gd name="connsiteX99" fmla="*/ 110341 w 602653"/>
                <a:gd name="connsiteY99" fmla="*/ 108418 h 513787"/>
                <a:gd name="connsiteX100" fmla="*/ 225744 w 602653"/>
                <a:gd name="connsiteY100" fmla="*/ 73795 h 513787"/>
                <a:gd name="connsiteX101" fmla="*/ 225744 w 602653"/>
                <a:gd name="connsiteY101" fmla="*/ 484218 h 513787"/>
                <a:gd name="connsiteX102" fmla="*/ 317358 w 602653"/>
                <a:gd name="connsiteY102" fmla="*/ 484218 h 513787"/>
                <a:gd name="connsiteX103" fmla="*/ 317358 w 602653"/>
                <a:gd name="connsiteY103" fmla="*/ 171346 h 513787"/>
                <a:gd name="connsiteX104" fmla="*/ 317358 w 602653"/>
                <a:gd name="connsiteY104" fmla="*/ 73795 h 513787"/>
                <a:gd name="connsiteX105" fmla="*/ 23536 w 602653"/>
                <a:gd name="connsiteY105" fmla="*/ 23503 h 513787"/>
                <a:gd name="connsiteX106" fmla="*/ 23536 w 602653"/>
                <a:gd name="connsiteY106" fmla="*/ 84915 h 513787"/>
                <a:gd name="connsiteX107" fmla="*/ 110341 w 602653"/>
                <a:gd name="connsiteY107" fmla="*/ 84915 h 513787"/>
                <a:gd name="connsiteX108" fmla="*/ 110341 w 602653"/>
                <a:gd name="connsiteY108" fmla="*/ 23503 h 513787"/>
                <a:gd name="connsiteX109" fmla="*/ 11895 w 602653"/>
                <a:gd name="connsiteY109" fmla="*/ 0 h 513787"/>
                <a:gd name="connsiteX110" fmla="*/ 122236 w 602653"/>
                <a:gd name="connsiteY110" fmla="*/ 0 h 513787"/>
                <a:gd name="connsiteX111" fmla="*/ 134130 w 602653"/>
                <a:gd name="connsiteY111" fmla="*/ 11878 h 513787"/>
                <a:gd name="connsiteX112" fmla="*/ 134130 w 602653"/>
                <a:gd name="connsiteY112" fmla="*/ 96793 h 513787"/>
                <a:gd name="connsiteX113" fmla="*/ 134130 w 602653"/>
                <a:gd name="connsiteY113" fmla="*/ 154161 h 513787"/>
                <a:gd name="connsiteX114" fmla="*/ 134130 w 602653"/>
                <a:gd name="connsiteY114" fmla="*/ 225177 h 513787"/>
                <a:gd name="connsiteX115" fmla="*/ 134130 w 602653"/>
                <a:gd name="connsiteY115" fmla="*/ 282798 h 513787"/>
                <a:gd name="connsiteX116" fmla="*/ 134130 w 602653"/>
                <a:gd name="connsiteY116" fmla="*/ 339661 h 513787"/>
                <a:gd name="connsiteX117" fmla="*/ 139192 w 602653"/>
                <a:gd name="connsiteY117" fmla="*/ 299225 h 513787"/>
                <a:gd name="connsiteX118" fmla="*/ 148809 w 602653"/>
                <a:gd name="connsiteY118" fmla="*/ 219617 h 513787"/>
                <a:gd name="connsiteX119" fmla="*/ 150074 w 602653"/>
                <a:gd name="connsiteY119" fmla="*/ 209255 h 513787"/>
                <a:gd name="connsiteX120" fmla="*/ 157413 w 602653"/>
                <a:gd name="connsiteY120" fmla="*/ 149865 h 513787"/>
                <a:gd name="connsiteX121" fmla="*/ 161716 w 602653"/>
                <a:gd name="connsiteY121" fmla="*/ 142031 h 513787"/>
                <a:gd name="connsiteX122" fmla="*/ 170573 w 602653"/>
                <a:gd name="connsiteY122" fmla="*/ 139503 h 513787"/>
                <a:gd name="connsiteX123" fmla="*/ 202208 w 602653"/>
                <a:gd name="connsiteY123" fmla="*/ 143547 h 513787"/>
                <a:gd name="connsiteX124" fmla="*/ 202208 w 602653"/>
                <a:gd name="connsiteY124" fmla="*/ 61917 h 513787"/>
                <a:gd name="connsiteX125" fmla="*/ 214103 w 602653"/>
                <a:gd name="connsiteY125" fmla="*/ 50292 h 513787"/>
                <a:gd name="connsiteX126" fmla="*/ 328999 w 602653"/>
                <a:gd name="connsiteY126" fmla="*/ 50292 h 513787"/>
                <a:gd name="connsiteX127" fmla="*/ 340894 w 602653"/>
                <a:gd name="connsiteY127" fmla="*/ 61917 h 513787"/>
                <a:gd name="connsiteX128" fmla="*/ 340894 w 602653"/>
                <a:gd name="connsiteY128" fmla="*/ 159468 h 513787"/>
                <a:gd name="connsiteX129" fmla="*/ 419348 w 602653"/>
                <a:gd name="connsiteY129" fmla="*/ 159468 h 513787"/>
                <a:gd name="connsiteX130" fmla="*/ 426687 w 602653"/>
                <a:gd name="connsiteY130" fmla="*/ 162248 h 513787"/>
                <a:gd name="connsiteX131" fmla="*/ 426687 w 602653"/>
                <a:gd name="connsiteY131" fmla="*/ 96793 h 513787"/>
                <a:gd name="connsiteX132" fmla="*/ 438581 w 602653"/>
                <a:gd name="connsiteY132" fmla="*/ 84915 h 513787"/>
                <a:gd name="connsiteX133" fmla="*/ 503622 w 602653"/>
                <a:gd name="connsiteY133" fmla="*/ 84915 h 513787"/>
                <a:gd name="connsiteX134" fmla="*/ 515263 w 602653"/>
                <a:gd name="connsiteY134" fmla="*/ 96793 h 513787"/>
                <a:gd name="connsiteX135" fmla="*/ 515263 w 602653"/>
                <a:gd name="connsiteY135" fmla="*/ 183730 h 513787"/>
                <a:gd name="connsiteX136" fmla="*/ 556515 w 602653"/>
                <a:gd name="connsiteY136" fmla="*/ 179181 h 513787"/>
                <a:gd name="connsiteX137" fmla="*/ 569675 w 602653"/>
                <a:gd name="connsiteY137" fmla="*/ 189795 h 513787"/>
                <a:gd name="connsiteX138" fmla="*/ 602575 w 602653"/>
                <a:gd name="connsiteY138" fmla="*/ 494833 h 513787"/>
                <a:gd name="connsiteX139" fmla="*/ 592199 w 602653"/>
                <a:gd name="connsiteY139" fmla="*/ 507974 h 513787"/>
                <a:gd name="connsiteX140" fmla="*/ 537787 w 602653"/>
                <a:gd name="connsiteY140" fmla="*/ 513787 h 513787"/>
                <a:gd name="connsiteX141" fmla="*/ 536522 w 602653"/>
                <a:gd name="connsiteY141" fmla="*/ 513787 h 513787"/>
                <a:gd name="connsiteX142" fmla="*/ 524880 w 602653"/>
                <a:gd name="connsiteY142" fmla="*/ 503425 h 513787"/>
                <a:gd name="connsiteX143" fmla="*/ 515263 w 602653"/>
                <a:gd name="connsiteY143" fmla="*/ 416236 h 513787"/>
                <a:gd name="connsiteX144" fmla="*/ 515263 w 602653"/>
                <a:gd name="connsiteY144" fmla="*/ 495844 h 513787"/>
                <a:gd name="connsiteX145" fmla="*/ 503622 w 602653"/>
                <a:gd name="connsiteY145" fmla="*/ 507722 h 513787"/>
                <a:gd name="connsiteX146" fmla="*/ 438581 w 602653"/>
                <a:gd name="connsiteY146" fmla="*/ 507722 h 513787"/>
                <a:gd name="connsiteX147" fmla="*/ 428964 w 602653"/>
                <a:gd name="connsiteY147" fmla="*/ 502415 h 513787"/>
                <a:gd name="connsiteX148" fmla="*/ 419348 w 602653"/>
                <a:gd name="connsiteY148" fmla="*/ 507722 h 513787"/>
                <a:gd name="connsiteX149" fmla="*/ 328999 w 602653"/>
                <a:gd name="connsiteY149" fmla="*/ 507722 h 513787"/>
                <a:gd name="connsiteX150" fmla="*/ 214103 w 602653"/>
                <a:gd name="connsiteY150" fmla="*/ 507722 h 513787"/>
                <a:gd name="connsiteX151" fmla="*/ 202208 w 602653"/>
                <a:gd name="connsiteY151" fmla="*/ 495844 h 513787"/>
                <a:gd name="connsiteX152" fmla="*/ 202208 w 602653"/>
                <a:gd name="connsiteY152" fmla="*/ 352044 h 513787"/>
                <a:gd name="connsiteX153" fmla="*/ 193097 w 602653"/>
                <a:gd name="connsiteY153" fmla="*/ 427608 h 513787"/>
                <a:gd name="connsiteX154" fmla="*/ 191832 w 602653"/>
                <a:gd name="connsiteY154" fmla="*/ 437970 h 513787"/>
                <a:gd name="connsiteX155" fmla="*/ 184493 w 602653"/>
                <a:gd name="connsiteY155" fmla="*/ 497360 h 513787"/>
                <a:gd name="connsiteX156" fmla="*/ 180190 w 602653"/>
                <a:gd name="connsiteY156" fmla="*/ 505195 h 513787"/>
                <a:gd name="connsiteX157" fmla="*/ 172851 w 602653"/>
                <a:gd name="connsiteY157" fmla="*/ 507722 h 513787"/>
                <a:gd name="connsiteX158" fmla="*/ 171333 w 602653"/>
                <a:gd name="connsiteY158" fmla="*/ 507722 h 513787"/>
                <a:gd name="connsiteX159" fmla="*/ 131600 w 602653"/>
                <a:gd name="connsiteY159" fmla="*/ 502920 h 513787"/>
                <a:gd name="connsiteX160" fmla="*/ 122236 w 602653"/>
                <a:gd name="connsiteY160" fmla="*/ 507722 h 513787"/>
                <a:gd name="connsiteX161" fmla="*/ 11895 w 602653"/>
                <a:gd name="connsiteY161" fmla="*/ 507722 h 513787"/>
                <a:gd name="connsiteX162" fmla="*/ 0 w 602653"/>
                <a:gd name="connsiteY162" fmla="*/ 496096 h 513787"/>
                <a:gd name="connsiteX163" fmla="*/ 0 w 602653"/>
                <a:gd name="connsiteY163" fmla="*/ 411181 h 513787"/>
                <a:gd name="connsiteX164" fmla="*/ 0 w 602653"/>
                <a:gd name="connsiteY164" fmla="*/ 353560 h 513787"/>
                <a:gd name="connsiteX165" fmla="*/ 0 w 602653"/>
                <a:gd name="connsiteY165" fmla="*/ 282798 h 513787"/>
                <a:gd name="connsiteX166" fmla="*/ 0 w 602653"/>
                <a:gd name="connsiteY166" fmla="*/ 225177 h 513787"/>
                <a:gd name="connsiteX167" fmla="*/ 0 w 602653"/>
                <a:gd name="connsiteY167" fmla="*/ 154161 h 513787"/>
                <a:gd name="connsiteX168" fmla="*/ 0 w 602653"/>
                <a:gd name="connsiteY168" fmla="*/ 96793 h 513787"/>
                <a:gd name="connsiteX169" fmla="*/ 0 w 602653"/>
                <a:gd name="connsiteY169" fmla="*/ 11878 h 513787"/>
                <a:gd name="connsiteX170" fmla="*/ 11895 w 602653"/>
                <a:gd name="connsiteY170" fmla="*/ 0 h 51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02653" h="513787">
                  <a:moveTo>
                    <a:pt x="450223" y="470824"/>
                  </a:moveTo>
                  <a:lnTo>
                    <a:pt x="450223" y="484218"/>
                  </a:lnTo>
                  <a:lnTo>
                    <a:pt x="491727" y="484218"/>
                  </a:lnTo>
                  <a:lnTo>
                    <a:pt x="491727" y="470824"/>
                  </a:lnTo>
                  <a:close/>
                  <a:moveTo>
                    <a:pt x="145266" y="444288"/>
                  </a:moveTo>
                  <a:lnTo>
                    <a:pt x="140964" y="480175"/>
                  </a:lnTo>
                  <a:lnTo>
                    <a:pt x="162475" y="482702"/>
                  </a:lnTo>
                  <a:lnTo>
                    <a:pt x="166777" y="446815"/>
                  </a:lnTo>
                  <a:close/>
                  <a:moveTo>
                    <a:pt x="450223" y="422807"/>
                  </a:moveTo>
                  <a:lnTo>
                    <a:pt x="450223" y="447321"/>
                  </a:lnTo>
                  <a:lnTo>
                    <a:pt x="491727" y="447321"/>
                  </a:lnTo>
                  <a:lnTo>
                    <a:pt x="491727" y="422807"/>
                  </a:lnTo>
                  <a:close/>
                  <a:moveTo>
                    <a:pt x="23536" y="422807"/>
                  </a:moveTo>
                  <a:lnTo>
                    <a:pt x="23536" y="484218"/>
                  </a:lnTo>
                  <a:lnTo>
                    <a:pt x="110341" y="484218"/>
                  </a:lnTo>
                  <a:lnTo>
                    <a:pt x="110341" y="422807"/>
                  </a:lnTo>
                  <a:close/>
                  <a:moveTo>
                    <a:pt x="150327" y="403852"/>
                  </a:moveTo>
                  <a:lnTo>
                    <a:pt x="148809" y="415478"/>
                  </a:lnTo>
                  <a:lnTo>
                    <a:pt x="148303" y="420785"/>
                  </a:lnTo>
                  <a:lnTo>
                    <a:pt x="169814" y="423312"/>
                  </a:lnTo>
                  <a:lnTo>
                    <a:pt x="170320" y="418005"/>
                  </a:lnTo>
                  <a:lnTo>
                    <a:pt x="171839" y="406380"/>
                  </a:lnTo>
                  <a:close/>
                  <a:moveTo>
                    <a:pt x="450223" y="377822"/>
                  </a:moveTo>
                  <a:lnTo>
                    <a:pt x="450223" y="399303"/>
                  </a:lnTo>
                  <a:lnTo>
                    <a:pt x="491727" y="399303"/>
                  </a:lnTo>
                  <a:lnTo>
                    <a:pt x="491727" y="377822"/>
                  </a:lnTo>
                  <a:close/>
                  <a:moveTo>
                    <a:pt x="23536" y="365438"/>
                  </a:moveTo>
                  <a:lnTo>
                    <a:pt x="23536" y="399303"/>
                  </a:lnTo>
                  <a:lnTo>
                    <a:pt x="110341" y="399303"/>
                  </a:lnTo>
                  <a:lnTo>
                    <a:pt x="110341" y="365438"/>
                  </a:lnTo>
                  <a:close/>
                  <a:moveTo>
                    <a:pt x="156401" y="354319"/>
                  </a:moveTo>
                  <a:lnTo>
                    <a:pt x="153111" y="380349"/>
                  </a:lnTo>
                  <a:lnTo>
                    <a:pt x="174623" y="383129"/>
                  </a:lnTo>
                  <a:lnTo>
                    <a:pt x="177913" y="356846"/>
                  </a:lnTo>
                  <a:close/>
                  <a:moveTo>
                    <a:pt x="161210" y="313883"/>
                  </a:moveTo>
                  <a:lnTo>
                    <a:pt x="159185" y="330815"/>
                  </a:lnTo>
                  <a:lnTo>
                    <a:pt x="180697" y="333343"/>
                  </a:lnTo>
                  <a:lnTo>
                    <a:pt x="182721" y="316410"/>
                  </a:lnTo>
                  <a:close/>
                  <a:moveTo>
                    <a:pt x="545893" y="311881"/>
                  </a:moveTo>
                  <a:cubicBezTo>
                    <a:pt x="552482" y="311123"/>
                    <a:pt x="558310" y="315923"/>
                    <a:pt x="559070" y="322239"/>
                  </a:cubicBezTo>
                  <a:lnTo>
                    <a:pt x="573007" y="442998"/>
                  </a:lnTo>
                  <a:cubicBezTo>
                    <a:pt x="573767" y="449314"/>
                    <a:pt x="568952" y="455125"/>
                    <a:pt x="562618" y="455882"/>
                  </a:cubicBezTo>
                  <a:cubicBezTo>
                    <a:pt x="562111" y="456135"/>
                    <a:pt x="561604" y="456135"/>
                    <a:pt x="561097" y="456135"/>
                  </a:cubicBezTo>
                  <a:cubicBezTo>
                    <a:pt x="555269" y="456135"/>
                    <a:pt x="550201" y="451588"/>
                    <a:pt x="549441" y="445524"/>
                  </a:cubicBezTo>
                  <a:lnTo>
                    <a:pt x="535504" y="325018"/>
                  </a:lnTo>
                  <a:cubicBezTo>
                    <a:pt x="534744" y="318450"/>
                    <a:pt x="539305" y="312639"/>
                    <a:pt x="545893" y="311881"/>
                  </a:cubicBezTo>
                  <a:close/>
                  <a:moveTo>
                    <a:pt x="23536" y="294423"/>
                  </a:moveTo>
                  <a:lnTo>
                    <a:pt x="23536" y="341682"/>
                  </a:lnTo>
                  <a:lnTo>
                    <a:pt x="110341" y="341682"/>
                  </a:lnTo>
                  <a:lnTo>
                    <a:pt x="110341" y="294423"/>
                  </a:lnTo>
                  <a:close/>
                  <a:moveTo>
                    <a:pt x="407453" y="265107"/>
                  </a:moveTo>
                  <a:cubicBezTo>
                    <a:pt x="406441" y="265360"/>
                    <a:pt x="405428" y="265612"/>
                    <a:pt x="404416" y="265612"/>
                  </a:cubicBezTo>
                  <a:lnTo>
                    <a:pt x="342412" y="265612"/>
                  </a:lnTo>
                  <a:cubicBezTo>
                    <a:pt x="341906" y="265612"/>
                    <a:pt x="341400" y="265360"/>
                    <a:pt x="340894" y="265360"/>
                  </a:cubicBezTo>
                  <a:lnTo>
                    <a:pt x="340894" y="484218"/>
                  </a:lnTo>
                  <a:lnTo>
                    <a:pt x="407453" y="484218"/>
                  </a:lnTo>
                  <a:close/>
                  <a:moveTo>
                    <a:pt x="167283" y="264349"/>
                  </a:moveTo>
                  <a:lnTo>
                    <a:pt x="163993" y="290379"/>
                  </a:lnTo>
                  <a:lnTo>
                    <a:pt x="185505" y="293159"/>
                  </a:lnTo>
                  <a:lnTo>
                    <a:pt x="188795" y="266876"/>
                  </a:lnTo>
                  <a:close/>
                  <a:moveTo>
                    <a:pt x="23536" y="236802"/>
                  </a:moveTo>
                  <a:lnTo>
                    <a:pt x="23536" y="270920"/>
                  </a:lnTo>
                  <a:lnTo>
                    <a:pt x="110341" y="270920"/>
                  </a:lnTo>
                  <a:lnTo>
                    <a:pt x="110341" y="236802"/>
                  </a:lnTo>
                  <a:close/>
                  <a:moveTo>
                    <a:pt x="172092" y="223913"/>
                  </a:moveTo>
                  <a:lnTo>
                    <a:pt x="171586" y="229220"/>
                  </a:lnTo>
                  <a:lnTo>
                    <a:pt x="170067" y="240845"/>
                  </a:lnTo>
                  <a:lnTo>
                    <a:pt x="191579" y="243373"/>
                  </a:lnTo>
                  <a:lnTo>
                    <a:pt x="193097" y="231747"/>
                  </a:lnTo>
                  <a:lnTo>
                    <a:pt x="193603" y="226440"/>
                  </a:lnTo>
                  <a:close/>
                  <a:moveTo>
                    <a:pt x="354307" y="222649"/>
                  </a:moveTo>
                  <a:lnTo>
                    <a:pt x="354307" y="242109"/>
                  </a:lnTo>
                  <a:lnTo>
                    <a:pt x="392774" y="242109"/>
                  </a:lnTo>
                  <a:lnTo>
                    <a:pt x="392774" y="222649"/>
                  </a:lnTo>
                  <a:close/>
                  <a:moveTo>
                    <a:pt x="547404" y="203948"/>
                  </a:moveTo>
                  <a:lnTo>
                    <a:pt x="516529" y="207233"/>
                  </a:lnTo>
                  <a:lnTo>
                    <a:pt x="546898" y="489020"/>
                  </a:lnTo>
                  <a:lnTo>
                    <a:pt x="577773" y="485735"/>
                  </a:lnTo>
                  <a:close/>
                  <a:moveTo>
                    <a:pt x="340894" y="182972"/>
                  </a:moveTo>
                  <a:lnTo>
                    <a:pt x="340894" y="199146"/>
                  </a:lnTo>
                  <a:cubicBezTo>
                    <a:pt x="341400" y="199146"/>
                    <a:pt x="341906" y="198893"/>
                    <a:pt x="342412" y="198893"/>
                  </a:cubicBezTo>
                  <a:lnTo>
                    <a:pt x="404416" y="198893"/>
                  </a:lnTo>
                  <a:cubicBezTo>
                    <a:pt x="405428" y="198893"/>
                    <a:pt x="406441" y="199399"/>
                    <a:pt x="407453" y="199651"/>
                  </a:cubicBezTo>
                  <a:lnTo>
                    <a:pt x="407453" y="182972"/>
                  </a:lnTo>
                  <a:close/>
                  <a:moveTo>
                    <a:pt x="23536" y="166039"/>
                  </a:moveTo>
                  <a:lnTo>
                    <a:pt x="23536" y="213299"/>
                  </a:lnTo>
                  <a:lnTo>
                    <a:pt x="110341" y="213299"/>
                  </a:lnTo>
                  <a:lnTo>
                    <a:pt x="110341" y="166039"/>
                  </a:lnTo>
                  <a:close/>
                  <a:moveTo>
                    <a:pt x="179431" y="164523"/>
                  </a:moveTo>
                  <a:lnTo>
                    <a:pt x="174876" y="200410"/>
                  </a:lnTo>
                  <a:lnTo>
                    <a:pt x="196387" y="202937"/>
                  </a:lnTo>
                  <a:lnTo>
                    <a:pt x="200943" y="167050"/>
                  </a:lnTo>
                  <a:close/>
                  <a:moveTo>
                    <a:pt x="450223" y="108418"/>
                  </a:moveTo>
                  <a:lnTo>
                    <a:pt x="450223" y="354319"/>
                  </a:lnTo>
                  <a:lnTo>
                    <a:pt x="491727" y="354319"/>
                  </a:lnTo>
                  <a:lnTo>
                    <a:pt x="491727" y="108418"/>
                  </a:lnTo>
                  <a:close/>
                  <a:moveTo>
                    <a:pt x="23536" y="108418"/>
                  </a:moveTo>
                  <a:lnTo>
                    <a:pt x="23536" y="142536"/>
                  </a:lnTo>
                  <a:lnTo>
                    <a:pt x="110341" y="142536"/>
                  </a:lnTo>
                  <a:lnTo>
                    <a:pt x="110341" y="108418"/>
                  </a:lnTo>
                  <a:close/>
                  <a:moveTo>
                    <a:pt x="225744" y="73795"/>
                  </a:moveTo>
                  <a:lnTo>
                    <a:pt x="225744" y="484218"/>
                  </a:lnTo>
                  <a:lnTo>
                    <a:pt x="317358" y="484218"/>
                  </a:lnTo>
                  <a:lnTo>
                    <a:pt x="317358" y="171346"/>
                  </a:lnTo>
                  <a:lnTo>
                    <a:pt x="317358" y="73795"/>
                  </a:lnTo>
                  <a:close/>
                  <a:moveTo>
                    <a:pt x="23536" y="23503"/>
                  </a:moveTo>
                  <a:lnTo>
                    <a:pt x="23536" y="84915"/>
                  </a:lnTo>
                  <a:lnTo>
                    <a:pt x="110341" y="84915"/>
                  </a:lnTo>
                  <a:lnTo>
                    <a:pt x="110341" y="23503"/>
                  </a:lnTo>
                  <a:close/>
                  <a:moveTo>
                    <a:pt x="11895" y="0"/>
                  </a:moveTo>
                  <a:lnTo>
                    <a:pt x="122236" y="0"/>
                  </a:lnTo>
                  <a:cubicBezTo>
                    <a:pt x="128816" y="0"/>
                    <a:pt x="134130" y="5307"/>
                    <a:pt x="134130" y="11878"/>
                  </a:cubicBezTo>
                  <a:lnTo>
                    <a:pt x="134130" y="96793"/>
                  </a:lnTo>
                  <a:lnTo>
                    <a:pt x="134130" y="154161"/>
                  </a:lnTo>
                  <a:lnTo>
                    <a:pt x="134130" y="225177"/>
                  </a:lnTo>
                  <a:lnTo>
                    <a:pt x="134130" y="282798"/>
                  </a:lnTo>
                  <a:lnTo>
                    <a:pt x="134130" y="339661"/>
                  </a:lnTo>
                  <a:lnTo>
                    <a:pt x="139192" y="299225"/>
                  </a:lnTo>
                  <a:lnTo>
                    <a:pt x="148809" y="219617"/>
                  </a:lnTo>
                  <a:lnTo>
                    <a:pt x="150074" y="209255"/>
                  </a:lnTo>
                  <a:lnTo>
                    <a:pt x="157413" y="149865"/>
                  </a:lnTo>
                  <a:cubicBezTo>
                    <a:pt x="157667" y="146832"/>
                    <a:pt x="159185" y="144052"/>
                    <a:pt x="161716" y="142031"/>
                  </a:cubicBezTo>
                  <a:cubicBezTo>
                    <a:pt x="164247" y="140009"/>
                    <a:pt x="167283" y="139251"/>
                    <a:pt x="170573" y="139503"/>
                  </a:cubicBezTo>
                  <a:lnTo>
                    <a:pt x="202208" y="143547"/>
                  </a:lnTo>
                  <a:lnTo>
                    <a:pt x="202208" y="61917"/>
                  </a:lnTo>
                  <a:cubicBezTo>
                    <a:pt x="202208" y="55599"/>
                    <a:pt x="207523" y="50292"/>
                    <a:pt x="214103" y="50292"/>
                  </a:cubicBezTo>
                  <a:lnTo>
                    <a:pt x="328999" y="50292"/>
                  </a:lnTo>
                  <a:cubicBezTo>
                    <a:pt x="335579" y="50292"/>
                    <a:pt x="340894" y="55599"/>
                    <a:pt x="340894" y="61917"/>
                  </a:cubicBezTo>
                  <a:lnTo>
                    <a:pt x="340894" y="159468"/>
                  </a:lnTo>
                  <a:lnTo>
                    <a:pt x="419348" y="159468"/>
                  </a:lnTo>
                  <a:cubicBezTo>
                    <a:pt x="422131" y="159468"/>
                    <a:pt x="424662" y="160479"/>
                    <a:pt x="426687" y="162248"/>
                  </a:cubicBezTo>
                  <a:lnTo>
                    <a:pt x="426687" y="96793"/>
                  </a:lnTo>
                  <a:cubicBezTo>
                    <a:pt x="426687" y="90222"/>
                    <a:pt x="432001" y="84915"/>
                    <a:pt x="438581" y="84915"/>
                  </a:cubicBezTo>
                  <a:lnTo>
                    <a:pt x="503622" y="84915"/>
                  </a:lnTo>
                  <a:cubicBezTo>
                    <a:pt x="509949" y="84915"/>
                    <a:pt x="515263" y="90222"/>
                    <a:pt x="515263" y="96793"/>
                  </a:cubicBezTo>
                  <a:lnTo>
                    <a:pt x="515263" y="183730"/>
                  </a:lnTo>
                  <a:lnTo>
                    <a:pt x="556515" y="179181"/>
                  </a:lnTo>
                  <a:cubicBezTo>
                    <a:pt x="563095" y="178423"/>
                    <a:pt x="568916" y="183224"/>
                    <a:pt x="569675" y="189795"/>
                  </a:cubicBezTo>
                  <a:lnTo>
                    <a:pt x="602575" y="494833"/>
                  </a:lnTo>
                  <a:cubicBezTo>
                    <a:pt x="603334" y="501404"/>
                    <a:pt x="598526" y="507216"/>
                    <a:pt x="592199" y="507974"/>
                  </a:cubicBezTo>
                  <a:lnTo>
                    <a:pt x="537787" y="513787"/>
                  </a:lnTo>
                  <a:cubicBezTo>
                    <a:pt x="537281" y="513787"/>
                    <a:pt x="537028" y="513787"/>
                    <a:pt x="536522" y="513787"/>
                  </a:cubicBezTo>
                  <a:cubicBezTo>
                    <a:pt x="530448" y="513787"/>
                    <a:pt x="525386" y="509491"/>
                    <a:pt x="524880" y="503425"/>
                  </a:cubicBezTo>
                  <a:lnTo>
                    <a:pt x="515263" y="416236"/>
                  </a:lnTo>
                  <a:lnTo>
                    <a:pt x="515263" y="495844"/>
                  </a:lnTo>
                  <a:cubicBezTo>
                    <a:pt x="515263" y="502415"/>
                    <a:pt x="509949" y="507722"/>
                    <a:pt x="503622" y="507722"/>
                  </a:cubicBezTo>
                  <a:lnTo>
                    <a:pt x="438581" y="507722"/>
                  </a:lnTo>
                  <a:cubicBezTo>
                    <a:pt x="434532" y="507722"/>
                    <a:pt x="430989" y="505700"/>
                    <a:pt x="428964" y="502415"/>
                  </a:cubicBezTo>
                  <a:cubicBezTo>
                    <a:pt x="426687" y="505700"/>
                    <a:pt x="423397" y="507722"/>
                    <a:pt x="419348" y="507722"/>
                  </a:cubicBezTo>
                  <a:lnTo>
                    <a:pt x="328999" y="507722"/>
                  </a:lnTo>
                  <a:lnTo>
                    <a:pt x="214103" y="507722"/>
                  </a:lnTo>
                  <a:cubicBezTo>
                    <a:pt x="207523" y="507722"/>
                    <a:pt x="202208" y="502415"/>
                    <a:pt x="202208" y="495844"/>
                  </a:cubicBezTo>
                  <a:lnTo>
                    <a:pt x="202208" y="352044"/>
                  </a:lnTo>
                  <a:lnTo>
                    <a:pt x="193097" y="427608"/>
                  </a:lnTo>
                  <a:lnTo>
                    <a:pt x="191832" y="437970"/>
                  </a:lnTo>
                  <a:lnTo>
                    <a:pt x="184493" y="497360"/>
                  </a:lnTo>
                  <a:cubicBezTo>
                    <a:pt x="184240" y="500393"/>
                    <a:pt x="182468" y="503425"/>
                    <a:pt x="180190" y="505195"/>
                  </a:cubicBezTo>
                  <a:cubicBezTo>
                    <a:pt x="177913" y="506964"/>
                    <a:pt x="175382" y="507722"/>
                    <a:pt x="172851" y="507722"/>
                  </a:cubicBezTo>
                  <a:cubicBezTo>
                    <a:pt x="172345" y="507722"/>
                    <a:pt x="171839" y="507722"/>
                    <a:pt x="171333" y="507722"/>
                  </a:cubicBezTo>
                  <a:lnTo>
                    <a:pt x="131600" y="502920"/>
                  </a:lnTo>
                  <a:cubicBezTo>
                    <a:pt x="129322" y="505700"/>
                    <a:pt x="126032" y="507722"/>
                    <a:pt x="122236" y="507722"/>
                  </a:cubicBezTo>
                  <a:lnTo>
                    <a:pt x="11895" y="507722"/>
                  </a:lnTo>
                  <a:cubicBezTo>
                    <a:pt x="5315" y="507722"/>
                    <a:pt x="0" y="502415"/>
                    <a:pt x="0" y="496096"/>
                  </a:cubicBezTo>
                  <a:lnTo>
                    <a:pt x="0" y="411181"/>
                  </a:lnTo>
                  <a:lnTo>
                    <a:pt x="0" y="353560"/>
                  </a:lnTo>
                  <a:lnTo>
                    <a:pt x="0" y="282798"/>
                  </a:lnTo>
                  <a:lnTo>
                    <a:pt x="0" y="225177"/>
                  </a:lnTo>
                  <a:lnTo>
                    <a:pt x="0" y="154161"/>
                  </a:lnTo>
                  <a:lnTo>
                    <a:pt x="0" y="96793"/>
                  </a:lnTo>
                  <a:lnTo>
                    <a:pt x="0" y="11878"/>
                  </a:lnTo>
                  <a:cubicBezTo>
                    <a:pt x="0" y="5307"/>
                    <a:pt x="5315" y="0"/>
                    <a:pt x="11895" y="0"/>
                  </a:cubicBezTo>
                  <a:close/>
                </a:path>
              </a:pathLst>
            </a:custGeom>
            <a:solidFill>
              <a:srgbClr val="D52739"/>
            </a:solidFill>
            <a:ln>
              <a:noFill/>
            </a:ln>
          </p:spPr>
        </p:sp>
      </p:grpSp>
      <p:pic>
        <p:nvPicPr>
          <p:cNvPr id="17" name="图片 17" descr="C:\Users\shi\Desktop\5.jpg5"/>
          <p:cNvPicPr>
            <a:picLocks noChangeAspect="1"/>
          </p:cNvPicPr>
          <p:nvPr/>
        </p:nvPicPr>
        <p:blipFill>
          <a:blip r:embed="rId3" cstate="print"/>
          <a:srcRect/>
          <a:stretch>
            <a:fillRect/>
          </a:stretch>
        </p:blipFill>
        <p:spPr>
          <a:xfrm>
            <a:off x="6951345" y="1230630"/>
            <a:ext cx="4203700" cy="5090795"/>
          </a:xfrm>
          <a:prstGeom prst="rect">
            <a:avLst/>
          </a:prstGeom>
          <a:effectLst>
            <a:softEdge rad="63500"/>
          </a:effectLst>
        </p:spPr>
      </p:pic>
      <p:pic>
        <p:nvPicPr>
          <p:cNvPr id="5" name="图片 4" descr="C:\Users\shi\Desktop\4.jpg4"/>
          <p:cNvPicPr>
            <a:picLocks noChangeAspect="1"/>
          </p:cNvPicPr>
          <p:nvPr/>
        </p:nvPicPr>
        <p:blipFill>
          <a:blip r:embed="rId4" cstate="print"/>
          <a:srcRect/>
          <a:stretch>
            <a:fillRect/>
          </a:stretch>
        </p:blipFill>
        <p:spPr>
          <a:xfrm>
            <a:off x="1325245" y="1231265"/>
            <a:ext cx="4812030" cy="5144135"/>
          </a:xfrm>
          <a:prstGeom prst="rect">
            <a:avLst/>
          </a:prstGeom>
          <a:ln>
            <a:solidFill>
              <a:schemeClr val="bg1"/>
            </a:solidFill>
          </a:ln>
          <a:effectLst>
            <a:softEdge rad="127000"/>
          </a:effectLst>
        </p:spPr>
      </p:pic>
    </p:spTree>
  </p:cSld>
  <p:clrMapOvr>
    <a:masterClrMapping/>
  </p:clrMapOvr>
  <mc:AlternateContent xmlns:mc="http://schemas.openxmlformats.org/markup-compatibility/2006">
    <mc:Choice xmlns=""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strVal val="(6*min(max(#ppt_w*#ppt_h,.3),1)-7.4)/-.7*#ppt_w"/>
                                          </p:val>
                                        </p:tav>
                                        <p:tav tm="100000">
                                          <p:val>
                                            <p:strVal val="#ppt_w"/>
                                          </p:val>
                                        </p:tav>
                                      </p:tavLst>
                                    </p:anim>
                                    <p:anim calcmode="lin" valueType="num">
                                      <p:cBhvr>
                                        <p:cTn id="8" dur="750" fill="hold"/>
                                        <p:tgtEl>
                                          <p:spTgt spid="3"/>
                                        </p:tgtEl>
                                        <p:attrNameLst>
                                          <p:attrName>ppt_h</p:attrName>
                                        </p:attrNameLst>
                                      </p:cBhvr>
                                      <p:tavLst>
                                        <p:tav tm="0">
                                          <p:val>
                                            <p:strVal val="(6*min(max(#ppt_w*#ppt_h,.3),1)-7.4)/-.7*#ppt_h"/>
                                          </p:val>
                                        </p:tav>
                                        <p:tav tm="100000">
                                          <p:val>
                                            <p:strVal val="#ppt_h"/>
                                          </p:val>
                                        </p:tav>
                                      </p:tavLst>
                                    </p:anim>
                                    <p:anim calcmode="lin" valueType="num">
                                      <p:cBhvr>
                                        <p:cTn id="9" dur="750" fill="hold"/>
                                        <p:tgtEl>
                                          <p:spTgt spid="3"/>
                                        </p:tgtEl>
                                        <p:attrNameLst>
                                          <p:attrName>ppt_x</p:attrName>
                                        </p:attrNameLst>
                                      </p:cBhvr>
                                      <p:tavLst>
                                        <p:tav tm="0">
                                          <p:val>
                                            <p:fltVal val="0.5"/>
                                          </p:val>
                                        </p:tav>
                                        <p:tav tm="100000">
                                          <p:val>
                                            <p:strVal val="#ppt_x"/>
                                          </p:val>
                                        </p:tav>
                                      </p:tavLst>
                                    </p:anim>
                                    <p:anim calcmode="lin" valueType="num">
                                      <p:cBhvr>
                                        <p:cTn id="10" dur="750" fill="hold"/>
                                        <p:tgtEl>
                                          <p:spTgt spid="3"/>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linds(horizontal)">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形状 30"/>
          <p:cNvSpPr/>
          <p:nvPr/>
        </p:nvSpPr>
        <p:spPr>
          <a:xfrm rot="5400000" flipH="1">
            <a:off x="116923" y="-114594"/>
            <a:ext cx="1231152" cy="1460341"/>
          </a:xfrm>
          <a:custGeom>
            <a:avLst/>
            <a:gdLst>
              <a:gd name="connsiteX0" fmla="*/ 1231152 w 1231152"/>
              <a:gd name="connsiteY0" fmla="*/ 1460341 h 1460341"/>
              <a:gd name="connsiteX1" fmla="*/ 1231152 w 1231152"/>
              <a:gd name="connsiteY1" fmla="*/ 220553 h 1460341"/>
              <a:gd name="connsiteX2" fmla="*/ 1036969 w 1231152"/>
              <a:gd name="connsiteY2" fmla="*/ 35261 h 1460341"/>
              <a:gd name="connsiteX3" fmla="*/ 858134 w 1231152"/>
              <a:gd name="connsiteY3" fmla="*/ 35261 h 1460341"/>
              <a:gd name="connsiteX4" fmla="*/ 36953 w 1231152"/>
              <a:gd name="connsiteY4" fmla="*/ 818839 h 1460341"/>
              <a:gd name="connsiteX5" fmla="*/ 36953 w 1231152"/>
              <a:gd name="connsiteY5" fmla="*/ 989485 h 1460341"/>
              <a:gd name="connsiteX6" fmla="*/ 530406 w 1231152"/>
              <a:gd name="connsiteY6" fmla="*/ 1460341 h 146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152" h="1460341">
                <a:moveTo>
                  <a:pt x="1231152" y="1460341"/>
                </a:moveTo>
                <a:lnTo>
                  <a:pt x="1231152" y="220553"/>
                </a:lnTo>
                <a:lnTo>
                  <a:pt x="1036969" y="35261"/>
                </a:lnTo>
                <a:cubicBezTo>
                  <a:pt x="987698" y="-11754"/>
                  <a:pt x="907405" y="-11754"/>
                  <a:pt x="858134" y="35261"/>
                </a:cubicBezTo>
                <a:lnTo>
                  <a:pt x="36953" y="818839"/>
                </a:lnTo>
                <a:cubicBezTo>
                  <a:pt x="-12318" y="865854"/>
                  <a:pt x="-12318" y="942470"/>
                  <a:pt x="36953" y="989485"/>
                </a:cubicBezTo>
                <a:lnTo>
                  <a:pt x="530406" y="1460341"/>
                </a:lnTo>
                <a:close/>
              </a:path>
            </a:pathLst>
          </a:custGeom>
          <a:gradFill>
            <a:gsLst>
              <a:gs pos="1000">
                <a:srgbClr val="7F9CB9"/>
              </a:gs>
              <a:gs pos="100000">
                <a:srgbClr val="355678"/>
              </a:gs>
            </a:gsLst>
            <a:lin ang="5400000" scaled="1"/>
          </a:gradFill>
          <a:ln w="45692" cap="flat">
            <a:noFill/>
            <a:prstDash val="solid"/>
            <a:miter/>
          </a:ln>
        </p:spPr>
        <p:txBody>
          <a:bodyPr rtlCol="0" anchor="ctr"/>
          <a:lstStyle/>
          <a:p>
            <a:endParaRPr lang="zh-CN" altLang="en-US">
              <a:noFill/>
            </a:endParaRPr>
          </a:p>
        </p:txBody>
      </p:sp>
      <p:sp>
        <p:nvSpPr>
          <p:cNvPr id="4" name="文本框 3"/>
          <p:cNvSpPr txBox="1"/>
          <p:nvPr/>
        </p:nvSpPr>
        <p:spPr>
          <a:xfrm>
            <a:off x="1552575" y="248920"/>
            <a:ext cx="5226050" cy="521970"/>
          </a:xfrm>
          <a:prstGeom prst="rect">
            <a:avLst/>
          </a:prstGeom>
          <a:noFill/>
        </p:spPr>
        <p:txBody>
          <a:bodyPr wrap="square" rtlCol="0">
            <a:spAutoFit/>
          </a:bodyPr>
          <a:lstStyle/>
          <a:p>
            <a:r>
              <a:rPr lang="zh-CN" altLang="en-US" sz="2800" b="1" spc="150" dirty="0">
                <a:solidFill>
                  <a:srgbClr val="D52739"/>
                </a:solidFill>
                <a:latin typeface="字酷堂清楷体"/>
              </a:rPr>
              <a:t>自助存包柜</a:t>
            </a:r>
          </a:p>
        </p:txBody>
      </p:sp>
      <p:grpSp>
        <p:nvGrpSpPr>
          <p:cNvPr id="3" name="组合 2"/>
          <p:cNvGrpSpPr/>
          <p:nvPr/>
        </p:nvGrpSpPr>
        <p:grpSpPr>
          <a:xfrm>
            <a:off x="162619" y="39664"/>
            <a:ext cx="900000" cy="900000"/>
            <a:chOff x="5610000" y="2943000"/>
            <a:chExt cx="972000" cy="972000"/>
          </a:xfrm>
          <a:solidFill>
            <a:srgbClr val="D52739"/>
          </a:solidFill>
        </p:grpSpPr>
        <p:sp>
          <p:nvSpPr>
            <p:cNvPr id="2" name="椭圆 1"/>
            <p:cNvSpPr/>
            <p:nvPr/>
          </p:nvSpPr>
          <p:spPr>
            <a:xfrm>
              <a:off x="5610000" y="2943000"/>
              <a:ext cx="972000" cy="9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books-group_25777"/>
            <p:cNvSpPr>
              <a:spLocks noChangeAspect="1"/>
            </p:cNvSpPr>
            <p:nvPr/>
          </p:nvSpPr>
          <p:spPr bwMode="auto">
            <a:xfrm>
              <a:off x="5791158" y="3169109"/>
              <a:ext cx="609685" cy="519782"/>
            </a:xfrm>
            <a:custGeom>
              <a:avLst/>
              <a:gdLst>
                <a:gd name="connsiteX0" fmla="*/ 450223 w 602653"/>
                <a:gd name="connsiteY0" fmla="*/ 470824 h 513787"/>
                <a:gd name="connsiteX1" fmla="*/ 450223 w 602653"/>
                <a:gd name="connsiteY1" fmla="*/ 484218 h 513787"/>
                <a:gd name="connsiteX2" fmla="*/ 491727 w 602653"/>
                <a:gd name="connsiteY2" fmla="*/ 484218 h 513787"/>
                <a:gd name="connsiteX3" fmla="*/ 491727 w 602653"/>
                <a:gd name="connsiteY3" fmla="*/ 470824 h 513787"/>
                <a:gd name="connsiteX4" fmla="*/ 145266 w 602653"/>
                <a:gd name="connsiteY4" fmla="*/ 444288 h 513787"/>
                <a:gd name="connsiteX5" fmla="*/ 140964 w 602653"/>
                <a:gd name="connsiteY5" fmla="*/ 480175 h 513787"/>
                <a:gd name="connsiteX6" fmla="*/ 162475 w 602653"/>
                <a:gd name="connsiteY6" fmla="*/ 482702 h 513787"/>
                <a:gd name="connsiteX7" fmla="*/ 166777 w 602653"/>
                <a:gd name="connsiteY7" fmla="*/ 446815 h 513787"/>
                <a:gd name="connsiteX8" fmla="*/ 450223 w 602653"/>
                <a:gd name="connsiteY8" fmla="*/ 422807 h 513787"/>
                <a:gd name="connsiteX9" fmla="*/ 450223 w 602653"/>
                <a:gd name="connsiteY9" fmla="*/ 447321 h 513787"/>
                <a:gd name="connsiteX10" fmla="*/ 491727 w 602653"/>
                <a:gd name="connsiteY10" fmla="*/ 447321 h 513787"/>
                <a:gd name="connsiteX11" fmla="*/ 491727 w 602653"/>
                <a:gd name="connsiteY11" fmla="*/ 422807 h 513787"/>
                <a:gd name="connsiteX12" fmla="*/ 23536 w 602653"/>
                <a:gd name="connsiteY12" fmla="*/ 422807 h 513787"/>
                <a:gd name="connsiteX13" fmla="*/ 23536 w 602653"/>
                <a:gd name="connsiteY13" fmla="*/ 484218 h 513787"/>
                <a:gd name="connsiteX14" fmla="*/ 110341 w 602653"/>
                <a:gd name="connsiteY14" fmla="*/ 484218 h 513787"/>
                <a:gd name="connsiteX15" fmla="*/ 110341 w 602653"/>
                <a:gd name="connsiteY15" fmla="*/ 422807 h 513787"/>
                <a:gd name="connsiteX16" fmla="*/ 150327 w 602653"/>
                <a:gd name="connsiteY16" fmla="*/ 403852 h 513787"/>
                <a:gd name="connsiteX17" fmla="*/ 148809 w 602653"/>
                <a:gd name="connsiteY17" fmla="*/ 415478 h 513787"/>
                <a:gd name="connsiteX18" fmla="*/ 148303 w 602653"/>
                <a:gd name="connsiteY18" fmla="*/ 420785 h 513787"/>
                <a:gd name="connsiteX19" fmla="*/ 169814 w 602653"/>
                <a:gd name="connsiteY19" fmla="*/ 423312 h 513787"/>
                <a:gd name="connsiteX20" fmla="*/ 170320 w 602653"/>
                <a:gd name="connsiteY20" fmla="*/ 418005 h 513787"/>
                <a:gd name="connsiteX21" fmla="*/ 171839 w 602653"/>
                <a:gd name="connsiteY21" fmla="*/ 406380 h 513787"/>
                <a:gd name="connsiteX22" fmla="*/ 450223 w 602653"/>
                <a:gd name="connsiteY22" fmla="*/ 377822 h 513787"/>
                <a:gd name="connsiteX23" fmla="*/ 450223 w 602653"/>
                <a:gd name="connsiteY23" fmla="*/ 399303 h 513787"/>
                <a:gd name="connsiteX24" fmla="*/ 491727 w 602653"/>
                <a:gd name="connsiteY24" fmla="*/ 399303 h 513787"/>
                <a:gd name="connsiteX25" fmla="*/ 491727 w 602653"/>
                <a:gd name="connsiteY25" fmla="*/ 377822 h 513787"/>
                <a:gd name="connsiteX26" fmla="*/ 23536 w 602653"/>
                <a:gd name="connsiteY26" fmla="*/ 365438 h 513787"/>
                <a:gd name="connsiteX27" fmla="*/ 23536 w 602653"/>
                <a:gd name="connsiteY27" fmla="*/ 399303 h 513787"/>
                <a:gd name="connsiteX28" fmla="*/ 110341 w 602653"/>
                <a:gd name="connsiteY28" fmla="*/ 399303 h 513787"/>
                <a:gd name="connsiteX29" fmla="*/ 110341 w 602653"/>
                <a:gd name="connsiteY29" fmla="*/ 365438 h 513787"/>
                <a:gd name="connsiteX30" fmla="*/ 156401 w 602653"/>
                <a:gd name="connsiteY30" fmla="*/ 354319 h 513787"/>
                <a:gd name="connsiteX31" fmla="*/ 153111 w 602653"/>
                <a:gd name="connsiteY31" fmla="*/ 380349 h 513787"/>
                <a:gd name="connsiteX32" fmla="*/ 174623 w 602653"/>
                <a:gd name="connsiteY32" fmla="*/ 383129 h 513787"/>
                <a:gd name="connsiteX33" fmla="*/ 177913 w 602653"/>
                <a:gd name="connsiteY33" fmla="*/ 356846 h 513787"/>
                <a:gd name="connsiteX34" fmla="*/ 161210 w 602653"/>
                <a:gd name="connsiteY34" fmla="*/ 313883 h 513787"/>
                <a:gd name="connsiteX35" fmla="*/ 159185 w 602653"/>
                <a:gd name="connsiteY35" fmla="*/ 330815 h 513787"/>
                <a:gd name="connsiteX36" fmla="*/ 180697 w 602653"/>
                <a:gd name="connsiteY36" fmla="*/ 333343 h 513787"/>
                <a:gd name="connsiteX37" fmla="*/ 182721 w 602653"/>
                <a:gd name="connsiteY37" fmla="*/ 316410 h 513787"/>
                <a:gd name="connsiteX38" fmla="*/ 545893 w 602653"/>
                <a:gd name="connsiteY38" fmla="*/ 311881 h 513787"/>
                <a:gd name="connsiteX39" fmla="*/ 559070 w 602653"/>
                <a:gd name="connsiteY39" fmla="*/ 322239 h 513787"/>
                <a:gd name="connsiteX40" fmla="*/ 573007 w 602653"/>
                <a:gd name="connsiteY40" fmla="*/ 442998 h 513787"/>
                <a:gd name="connsiteX41" fmla="*/ 562618 w 602653"/>
                <a:gd name="connsiteY41" fmla="*/ 455882 h 513787"/>
                <a:gd name="connsiteX42" fmla="*/ 561097 w 602653"/>
                <a:gd name="connsiteY42" fmla="*/ 456135 h 513787"/>
                <a:gd name="connsiteX43" fmla="*/ 549441 w 602653"/>
                <a:gd name="connsiteY43" fmla="*/ 445524 h 513787"/>
                <a:gd name="connsiteX44" fmla="*/ 535504 w 602653"/>
                <a:gd name="connsiteY44" fmla="*/ 325018 h 513787"/>
                <a:gd name="connsiteX45" fmla="*/ 545893 w 602653"/>
                <a:gd name="connsiteY45" fmla="*/ 311881 h 513787"/>
                <a:gd name="connsiteX46" fmla="*/ 23536 w 602653"/>
                <a:gd name="connsiteY46" fmla="*/ 294423 h 513787"/>
                <a:gd name="connsiteX47" fmla="*/ 23536 w 602653"/>
                <a:gd name="connsiteY47" fmla="*/ 341682 h 513787"/>
                <a:gd name="connsiteX48" fmla="*/ 110341 w 602653"/>
                <a:gd name="connsiteY48" fmla="*/ 341682 h 513787"/>
                <a:gd name="connsiteX49" fmla="*/ 110341 w 602653"/>
                <a:gd name="connsiteY49" fmla="*/ 294423 h 513787"/>
                <a:gd name="connsiteX50" fmla="*/ 407453 w 602653"/>
                <a:gd name="connsiteY50" fmla="*/ 265107 h 513787"/>
                <a:gd name="connsiteX51" fmla="*/ 404416 w 602653"/>
                <a:gd name="connsiteY51" fmla="*/ 265612 h 513787"/>
                <a:gd name="connsiteX52" fmla="*/ 342412 w 602653"/>
                <a:gd name="connsiteY52" fmla="*/ 265612 h 513787"/>
                <a:gd name="connsiteX53" fmla="*/ 340894 w 602653"/>
                <a:gd name="connsiteY53" fmla="*/ 265360 h 513787"/>
                <a:gd name="connsiteX54" fmla="*/ 340894 w 602653"/>
                <a:gd name="connsiteY54" fmla="*/ 484218 h 513787"/>
                <a:gd name="connsiteX55" fmla="*/ 407453 w 602653"/>
                <a:gd name="connsiteY55" fmla="*/ 484218 h 513787"/>
                <a:gd name="connsiteX56" fmla="*/ 167283 w 602653"/>
                <a:gd name="connsiteY56" fmla="*/ 264349 h 513787"/>
                <a:gd name="connsiteX57" fmla="*/ 163993 w 602653"/>
                <a:gd name="connsiteY57" fmla="*/ 290379 h 513787"/>
                <a:gd name="connsiteX58" fmla="*/ 185505 w 602653"/>
                <a:gd name="connsiteY58" fmla="*/ 293159 h 513787"/>
                <a:gd name="connsiteX59" fmla="*/ 188795 w 602653"/>
                <a:gd name="connsiteY59" fmla="*/ 266876 h 513787"/>
                <a:gd name="connsiteX60" fmla="*/ 23536 w 602653"/>
                <a:gd name="connsiteY60" fmla="*/ 236802 h 513787"/>
                <a:gd name="connsiteX61" fmla="*/ 23536 w 602653"/>
                <a:gd name="connsiteY61" fmla="*/ 270920 h 513787"/>
                <a:gd name="connsiteX62" fmla="*/ 110341 w 602653"/>
                <a:gd name="connsiteY62" fmla="*/ 270920 h 513787"/>
                <a:gd name="connsiteX63" fmla="*/ 110341 w 602653"/>
                <a:gd name="connsiteY63" fmla="*/ 236802 h 513787"/>
                <a:gd name="connsiteX64" fmla="*/ 172092 w 602653"/>
                <a:gd name="connsiteY64" fmla="*/ 223913 h 513787"/>
                <a:gd name="connsiteX65" fmla="*/ 171586 w 602653"/>
                <a:gd name="connsiteY65" fmla="*/ 229220 h 513787"/>
                <a:gd name="connsiteX66" fmla="*/ 170067 w 602653"/>
                <a:gd name="connsiteY66" fmla="*/ 240845 h 513787"/>
                <a:gd name="connsiteX67" fmla="*/ 191579 w 602653"/>
                <a:gd name="connsiteY67" fmla="*/ 243373 h 513787"/>
                <a:gd name="connsiteX68" fmla="*/ 193097 w 602653"/>
                <a:gd name="connsiteY68" fmla="*/ 231747 h 513787"/>
                <a:gd name="connsiteX69" fmla="*/ 193603 w 602653"/>
                <a:gd name="connsiteY69" fmla="*/ 226440 h 513787"/>
                <a:gd name="connsiteX70" fmla="*/ 354307 w 602653"/>
                <a:gd name="connsiteY70" fmla="*/ 222649 h 513787"/>
                <a:gd name="connsiteX71" fmla="*/ 354307 w 602653"/>
                <a:gd name="connsiteY71" fmla="*/ 242109 h 513787"/>
                <a:gd name="connsiteX72" fmla="*/ 392774 w 602653"/>
                <a:gd name="connsiteY72" fmla="*/ 242109 h 513787"/>
                <a:gd name="connsiteX73" fmla="*/ 392774 w 602653"/>
                <a:gd name="connsiteY73" fmla="*/ 222649 h 513787"/>
                <a:gd name="connsiteX74" fmla="*/ 547404 w 602653"/>
                <a:gd name="connsiteY74" fmla="*/ 203948 h 513787"/>
                <a:gd name="connsiteX75" fmla="*/ 516529 w 602653"/>
                <a:gd name="connsiteY75" fmla="*/ 207233 h 513787"/>
                <a:gd name="connsiteX76" fmla="*/ 546898 w 602653"/>
                <a:gd name="connsiteY76" fmla="*/ 489020 h 513787"/>
                <a:gd name="connsiteX77" fmla="*/ 577773 w 602653"/>
                <a:gd name="connsiteY77" fmla="*/ 485735 h 513787"/>
                <a:gd name="connsiteX78" fmla="*/ 340894 w 602653"/>
                <a:gd name="connsiteY78" fmla="*/ 182972 h 513787"/>
                <a:gd name="connsiteX79" fmla="*/ 340894 w 602653"/>
                <a:gd name="connsiteY79" fmla="*/ 199146 h 513787"/>
                <a:gd name="connsiteX80" fmla="*/ 342412 w 602653"/>
                <a:gd name="connsiteY80" fmla="*/ 198893 h 513787"/>
                <a:gd name="connsiteX81" fmla="*/ 404416 w 602653"/>
                <a:gd name="connsiteY81" fmla="*/ 198893 h 513787"/>
                <a:gd name="connsiteX82" fmla="*/ 407453 w 602653"/>
                <a:gd name="connsiteY82" fmla="*/ 199651 h 513787"/>
                <a:gd name="connsiteX83" fmla="*/ 407453 w 602653"/>
                <a:gd name="connsiteY83" fmla="*/ 182972 h 513787"/>
                <a:gd name="connsiteX84" fmla="*/ 23536 w 602653"/>
                <a:gd name="connsiteY84" fmla="*/ 166039 h 513787"/>
                <a:gd name="connsiteX85" fmla="*/ 23536 w 602653"/>
                <a:gd name="connsiteY85" fmla="*/ 213299 h 513787"/>
                <a:gd name="connsiteX86" fmla="*/ 110341 w 602653"/>
                <a:gd name="connsiteY86" fmla="*/ 213299 h 513787"/>
                <a:gd name="connsiteX87" fmla="*/ 110341 w 602653"/>
                <a:gd name="connsiteY87" fmla="*/ 166039 h 513787"/>
                <a:gd name="connsiteX88" fmla="*/ 179431 w 602653"/>
                <a:gd name="connsiteY88" fmla="*/ 164523 h 513787"/>
                <a:gd name="connsiteX89" fmla="*/ 174876 w 602653"/>
                <a:gd name="connsiteY89" fmla="*/ 200410 h 513787"/>
                <a:gd name="connsiteX90" fmla="*/ 196387 w 602653"/>
                <a:gd name="connsiteY90" fmla="*/ 202937 h 513787"/>
                <a:gd name="connsiteX91" fmla="*/ 200943 w 602653"/>
                <a:gd name="connsiteY91" fmla="*/ 167050 h 513787"/>
                <a:gd name="connsiteX92" fmla="*/ 450223 w 602653"/>
                <a:gd name="connsiteY92" fmla="*/ 108418 h 513787"/>
                <a:gd name="connsiteX93" fmla="*/ 450223 w 602653"/>
                <a:gd name="connsiteY93" fmla="*/ 354319 h 513787"/>
                <a:gd name="connsiteX94" fmla="*/ 491727 w 602653"/>
                <a:gd name="connsiteY94" fmla="*/ 354319 h 513787"/>
                <a:gd name="connsiteX95" fmla="*/ 491727 w 602653"/>
                <a:gd name="connsiteY95" fmla="*/ 108418 h 513787"/>
                <a:gd name="connsiteX96" fmla="*/ 23536 w 602653"/>
                <a:gd name="connsiteY96" fmla="*/ 108418 h 513787"/>
                <a:gd name="connsiteX97" fmla="*/ 23536 w 602653"/>
                <a:gd name="connsiteY97" fmla="*/ 142536 h 513787"/>
                <a:gd name="connsiteX98" fmla="*/ 110341 w 602653"/>
                <a:gd name="connsiteY98" fmla="*/ 142536 h 513787"/>
                <a:gd name="connsiteX99" fmla="*/ 110341 w 602653"/>
                <a:gd name="connsiteY99" fmla="*/ 108418 h 513787"/>
                <a:gd name="connsiteX100" fmla="*/ 225744 w 602653"/>
                <a:gd name="connsiteY100" fmla="*/ 73795 h 513787"/>
                <a:gd name="connsiteX101" fmla="*/ 225744 w 602653"/>
                <a:gd name="connsiteY101" fmla="*/ 484218 h 513787"/>
                <a:gd name="connsiteX102" fmla="*/ 317358 w 602653"/>
                <a:gd name="connsiteY102" fmla="*/ 484218 h 513787"/>
                <a:gd name="connsiteX103" fmla="*/ 317358 w 602653"/>
                <a:gd name="connsiteY103" fmla="*/ 171346 h 513787"/>
                <a:gd name="connsiteX104" fmla="*/ 317358 w 602653"/>
                <a:gd name="connsiteY104" fmla="*/ 73795 h 513787"/>
                <a:gd name="connsiteX105" fmla="*/ 23536 w 602653"/>
                <a:gd name="connsiteY105" fmla="*/ 23503 h 513787"/>
                <a:gd name="connsiteX106" fmla="*/ 23536 w 602653"/>
                <a:gd name="connsiteY106" fmla="*/ 84915 h 513787"/>
                <a:gd name="connsiteX107" fmla="*/ 110341 w 602653"/>
                <a:gd name="connsiteY107" fmla="*/ 84915 h 513787"/>
                <a:gd name="connsiteX108" fmla="*/ 110341 w 602653"/>
                <a:gd name="connsiteY108" fmla="*/ 23503 h 513787"/>
                <a:gd name="connsiteX109" fmla="*/ 11895 w 602653"/>
                <a:gd name="connsiteY109" fmla="*/ 0 h 513787"/>
                <a:gd name="connsiteX110" fmla="*/ 122236 w 602653"/>
                <a:gd name="connsiteY110" fmla="*/ 0 h 513787"/>
                <a:gd name="connsiteX111" fmla="*/ 134130 w 602653"/>
                <a:gd name="connsiteY111" fmla="*/ 11878 h 513787"/>
                <a:gd name="connsiteX112" fmla="*/ 134130 w 602653"/>
                <a:gd name="connsiteY112" fmla="*/ 96793 h 513787"/>
                <a:gd name="connsiteX113" fmla="*/ 134130 w 602653"/>
                <a:gd name="connsiteY113" fmla="*/ 154161 h 513787"/>
                <a:gd name="connsiteX114" fmla="*/ 134130 w 602653"/>
                <a:gd name="connsiteY114" fmla="*/ 225177 h 513787"/>
                <a:gd name="connsiteX115" fmla="*/ 134130 w 602653"/>
                <a:gd name="connsiteY115" fmla="*/ 282798 h 513787"/>
                <a:gd name="connsiteX116" fmla="*/ 134130 w 602653"/>
                <a:gd name="connsiteY116" fmla="*/ 339661 h 513787"/>
                <a:gd name="connsiteX117" fmla="*/ 139192 w 602653"/>
                <a:gd name="connsiteY117" fmla="*/ 299225 h 513787"/>
                <a:gd name="connsiteX118" fmla="*/ 148809 w 602653"/>
                <a:gd name="connsiteY118" fmla="*/ 219617 h 513787"/>
                <a:gd name="connsiteX119" fmla="*/ 150074 w 602653"/>
                <a:gd name="connsiteY119" fmla="*/ 209255 h 513787"/>
                <a:gd name="connsiteX120" fmla="*/ 157413 w 602653"/>
                <a:gd name="connsiteY120" fmla="*/ 149865 h 513787"/>
                <a:gd name="connsiteX121" fmla="*/ 161716 w 602653"/>
                <a:gd name="connsiteY121" fmla="*/ 142031 h 513787"/>
                <a:gd name="connsiteX122" fmla="*/ 170573 w 602653"/>
                <a:gd name="connsiteY122" fmla="*/ 139503 h 513787"/>
                <a:gd name="connsiteX123" fmla="*/ 202208 w 602653"/>
                <a:gd name="connsiteY123" fmla="*/ 143547 h 513787"/>
                <a:gd name="connsiteX124" fmla="*/ 202208 w 602653"/>
                <a:gd name="connsiteY124" fmla="*/ 61917 h 513787"/>
                <a:gd name="connsiteX125" fmla="*/ 214103 w 602653"/>
                <a:gd name="connsiteY125" fmla="*/ 50292 h 513787"/>
                <a:gd name="connsiteX126" fmla="*/ 328999 w 602653"/>
                <a:gd name="connsiteY126" fmla="*/ 50292 h 513787"/>
                <a:gd name="connsiteX127" fmla="*/ 340894 w 602653"/>
                <a:gd name="connsiteY127" fmla="*/ 61917 h 513787"/>
                <a:gd name="connsiteX128" fmla="*/ 340894 w 602653"/>
                <a:gd name="connsiteY128" fmla="*/ 159468 h 513787"/>
                <a:gd name="connsiteX129" fmla="*/ 419348 w 602653"/>
                <a:gd name="connsiteY129" fmla="*/ 159468 h 513787"/>
                <a:gd name="connsiteX130" fmla="*/ 426687 w 602653"/>
                <a:gd name="connsiteY130" fmla="*/ 162248 h 513787"/>
                <a:gd name="connsiteX131" fmla="*/ 426687 w 602653"/>
                <a:gd name="connsiteY131" fmla="*/ 96793 h 513787"/>
                <a:gd name="connsiteX132" fmla="*/ 438581 w 602653"/>
                <a:gd name="connsiteY132" fmla="*/ 84915 h 513787"/>
                <a:gd name="connsiteX133" fmla="*/ 503622 w 602653"/>
                <a:gd name="connsiteY133" fmla="*/ 84915 h 513787"/>
                <a:gd name="connsiteX134" fmla="*/ 515263 w 602653"/>
                <a:gd name="connsiteY134" fmla="*/ 96793 h 513787"/>
                <a:gd name="connsiteX135" fmla="*/ 515263 w 602653"/>
                <a:gd name="connsiteY135" fmla="*/ 183730 h 513787"/>
                <a:gd name="connsiteX136" fmla="*/ 556515 w 602653"/>
                <a:gd name="connsiteY136" fmla="*/ 179181 h 513787"/>
                <a:gd name="connsiteX137" fmla="*/ 569675 w 602653"/>
                <a:gd name="connsiteY137" fmla="*/ 189795 h 513787"/>
                <a:gd name="connsiteX138" fmla="*/ 602575 w 602653"/>
                <a:gd name="connsiteY138" fmla="*/ 494833 h 513787"/>
                <a:gd name="connsiteX139" fmla="*/ 592199 w 602653"/>
                <a:gd name="connsiteY139" fmla="*/ 507974 h 513787"/>
                <a:gd name="connsiteX140" fmla="*/ 537787 w 602653"/>
                <a:gd name="connsiteY140" fmla="*/ 513787 h 513787"/>
                <a:gd name="connsiteX141" fmla="*/ 536522 w 602653"/>
                <a:gd name="connsiteY141" fmla="*/ 513787 h 513787"/>
                <a:gd name="connsiteX142" fmla="*/ 524880 w 602653"/>
                <a:gd name="connsiteY142" fmla="*/ 503425 h 513787"/>
                <a:gd name="connsiteX143" fmla="*/ 515263 w 602653"/>
                <a:gd name="connsiteY143" fmla="*/ 416236 h 513787"/>
                <a:gd name="connsiteX144" fmla="*/ 515263 w 602653"/>
                <a:gd name="connsiteY144" fmla="*/ 495844 h 513787"/>
                <a:gd name="connsiteX145" fmla="*/ 503622 w 602653"/>
                <a:gd name="connsiteY145" fmla="*/ 507722 h 513787"/>
                <a:gd name="connsiteX146" fmla="*/ 438581 w 602653"/>
                <a:gd name="connsiteY146" fmla="*/ 507722 h 513787"/>
                <a:gd name="connsiteX147" fmla="*/ 428964 w 602653"/>
                <a:gd name="connsiteY147" fmla="*/ 502415 h 513787"/>
                <a:gd name="connsiteX148" fmla="*/ 419348 w 602653"/>
                <a:gd name="connsiteY148" fmla="*/ 507722 h 513787"/>
                <a:gd name="connsiteX149" fmla="*/ 328999 w 602653"/>
                <a:gd name="connsiteY149" fmla="*/ 507722 h 513787"/>
                <a:gd name="connsiteX150" fmla="*/ 214103 w 602653"/>
                <a:gd name="connsiteY150" fmla="*/ 507722 h 513787"/>
                <a:gd name="connsiteX151" fmla="*/ 202208 w 602653"/>
                <a:gd name="connsiteY151" fmla="*/ 495844 h 513787"/>
                <a:gd name="connsiteX152" fmla="*/ 202208 w 602653"/>
                <a:gd name="connsiteY152" fmla="*/ 352044 h 513787"/>
                <a:gd name="connsiteX153" fmla="*/ 193097 w 602653"/>
                <a:gd name="connsiteY153" fmla="*/ 427608 h 513787"/>
                <a:gd name="connsiteX154" fmla="*/ 191832 w 602653"/>
                <a:gd name="connsiteY154" fmla="*/ 437970 h 513787"/>
                <a:gd name="connsiteX155" fmla="*/ 184493 w 602653"/>
                <a:gd name="connsiteY155" fmla="*/ 497360 h 513787"/>
                <a:gd name="connsiteX156" fmla="*/ 180190 w 602653"/>
                <a:gd name="connsiteY156" fmla="*/ 505195 h 513787"/>
                <a:gd name="connsiteX157" fmla="*/ 172851 w 602653"/>
                <a:gd name="connsiteY157" fmla="*/ 507722 h 513787"/>
                <a:gd name="connsiteX158" fmla="*/ 171333 w 602653"/>
                <a:gd name="connsiteY158" fmla="*/ 507722 h 513787"/>
                <a:gd name="connsiteX159" fmla="*/ 131600 w 602653"/>
                <a:gd name="connsiteY159" fmla="*/ 502920 h 513787"/>
                <a:gd name="connsiteX160" fmla="*/ 122236 w 602653"/>
                <a:gd name="connsiteY160" fmla="*/ 507722 h 513787"/>
                <a:gd name="connsiteX161" fmla="*/ 11895 w 602653"/>
                <a:gd name="connsiteY161" fmla="*/ 507722 h 513787"/>
                <a:gd name="connsiteX162" fmla="*/ 0 w 602653"/>
                <a:gd name="connsiteY162" fmla="*/ 496096 h 513787"/>
                <a:gd name="connsiteX163" fmla="*/ 0 w 602653"/>
                <a:gd name="connsiteY163" fmla="*/ 411181 h 513787"/>
                <a:gd name="connsiteX164" fmla="*/ 0 w 602653"/>
                <a:gd name="connsiteY164" fmla="*/ 353560 h 513787"/>
                <a:gd name="connsiteX165" fmla="*/ 0 w 602653"/>
                <a:gd name="connsiteY165" fmla="*/ 282798 h 513787"/>
                <a:gd name="connsiteX166" fmla="*/ 0 w 602653"/>
                <a:gd name="connsiteY166" fmla="*/ 225177 h 513787"/>
                <a:gd name="connsiteX167" fmla="*/ 0 w 602653"/>
                <a:gd name="connsiteY167" fmla="*/ 154161 h 513787"/>
                <a:gd name="connsiteX168" fmla="*/ 0 w 602653"/>
                <a:gd name="connsiteY168" fmla="*/ 96793 h 513787"/>
                <a:gd name="connsiteX169" fmla="*/ 0 w 602653"/>
                <a:gd name="connsiteY169" fmla="*/ 11878 h 513787"/>
                <a:gd name="connsiteX170" fmla="*/ 11895 w 602653"/>
                <a:gd name="connsiteY170" fmla="*/ 0 h 51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02653" h="513787">
                  <a:moveTo>
                    <a:pt x="450223" y="470824"/>
                  </a:moveTo>
                  <a:lnTo>
                    <a:pt x="450223" y="484218"/>
                  </a:lnTo>
                  <a:lnTo>
                    <a:pt x="491727" y="484218"/>
                  </a:lnTo>
                  <a:lnTo>
                    <a:pt x="491727" y="470824"/>
                  </a:lnTo>
                  <a:close/>
                  <a:moveTo>
                    <a:pt x="145266" y="444288"/>
                  </a:moveTo>
                  <a:lnTo>
                    <a:pt x="140964" y="480175"/>
                  </a:lnTo>
                  <a:lnTo>
                    <a:pt x="162475" y="482702"/>
                  </a:lnTo>
                  <a:lnTo>
                    <a:pt x="166777" y="446815"/>
                  </a:lnTo>
                  <a:close/>
                  <a:moveTo>
                    <a:pt x="450223" y="422807"/>
                  </a:moveTo>
                  <a:lnTo>
                    <a:pt x="450223" y="447321"/>
                  </a:lnTo>
                  <a:lnTo>
                    <a:pt x="491727" y="447321"/>
                  </a:lnTo>
                  <a:lnTo>
                    <a:pt x="491727" y="422807"/>
                  </a:lnTo>
                  <a:close/>
                  <a:moveTo>
                    <a:pt x="23536" y="422807"/>
                  </a:moveTo>
                  <a:lnTo>
                    <a:pt x="23536" y="484218"/>
                  </a:lnTo>
                  <a:lnTo>
                    <a:pt x="110341" y="484218"/>
                  </a:lnTo>
                  <a:lnTo>
                    <a:pt x="110341" y="422807"/>
                  </a:lnTo>
                  <a:close/>
                  <a:moveTo>
                    <a:pt x="150327" y="403852"/>
                  </a:moveTo>
                  <a:lnTo>
                    <a:pt x="148809" y="415478"/>
                  </a:lnTo>
                  <a:lnTo>
                    <a:pt x="148303" y="420785"/>
                  </a:lnTo>
                  <a:lnTo>
                    <a:pt x="169814" y="423312"/>
                  </a:lnTo>
                  <a:lnTo>
                    <a:pt x="170320" y="418005"/>
                  </a:lnTo>
                  <a:lnTo>
                    <a:pt x="171839" y="406380"/>
                  </a:lnTo>
                  <a:close/>
                  <a:moveTo>
                    <a:pt x="450223" y="377822"/>
                  </a:moveTo>
                  <a:lnTo>
                    <a:pt x="450223" y="399303"/>
                  </a:lnTo>
                  <a:lnTo>
                    <a:pt x="491727" y="399303"/>
                  </a:lnTo>
                  <a:lnTo>
                    <a:pt x="491727" y="377822"/>
                  </a:lnTo>
                  <a:close/>
                  <a:moveTo>
                    <a:pt x="23536" y="365438"/>
                  </a:moveTo>
                  <a:lnTo>
                    <a:pt x="23536" y="399303"/>
                  </a:lnTo>
                  <a:lnTo>
                    <a:pt x="110341" y="399303"/>
                  </a:lnTo>
                  <a:lnTo>
                    <a:pt x="110341" y="365438"/>
                  </a:lnTo>
                  <a:close/>
                  <a:moveTo>
                    <a:pt x="156401" y="354319"/>
                  </a:moveTo>
                  <a:lnTo>
                    <a:pt x="153111" y="380349"/>
                  </a:lnTo>
                  <a:lnTo>
                    <a:pt x="174623" y="383129"/>
                  </a:lnTo>
                  <a:lnTo>
                    <a:pt x="177913" y="356846"/>
                  </a:lnTo>
                  <a:close/>
                  <a:moveTo>
                    <a:pt x="161210" y="313883"/>
                  </a:moveTo>
                  <a:lnTo>
                    <a:pt x="159185" y="330815"/>
                  </a:lnTo>
                  <a:lnTo>
                    <a:pt x="180697" y="333343"/>
                  </a:lnTo>
                  <a:lnTo>
                    <a:pt x="182721" y="316410"/>
                  </a:lnTo>
                  <a:close/>
                  <a:moveTo>
                    <a:pt x="545893" y="311881"/>
                  </a:moveTo>
                  <a:cubicBezTo>
                    <a:pt x="552482" y="311123"/>
                    <a:pt x="558310" y="315923"/>
                    <a:pt x="559070" y="322239"/>
                  </a:cubicBezTo>
                  <a:lnTo>
                    <a:pt x="573007" y="442998"/>
                  </a:lnTo>
                  <a:cubicBezTo>
                    <a:pt x="573767" y="449314"/>
                    <a:pt x="568952" y="455125"/>
                    <a:pt x="562618" y="455882"/>
                  </a:cubicBezTo>
                  <a:cubicBezTo>
                    <a:pt x="562111" y="456135"/>
                    <a:pt x="561604" y="456135"/>
                    <a:pt x="561097" y="456135"/>
                  </a:cubicBezTo>
                  <a:cubicBezTo>
                    <a:pt x="555269" y="456135"/>
                    <a:pt x="550201" y="451588"/>
                    <a:pt x="549441" y="445524"/>
                  </a:cubicBezTo>
                  <a:lnTo>
                    <a:pt x="535504" y="325018"/>
                  </a:lnTo>
                  <a:cubicBezTo>
                    <a:pt x="534744" y="318450"/>
                    <a:pt x="539305" y="312639"/>
                    <a:pt x="545893" y="311881"/>
                  </a:cubicBezTo>
                  <a:close/>
                  <a:moveTo>
                    <a:pt x="23536" y="294423"/>
                  </a:moveTo>
                  <a:lnTo>
                    <a:pt x="23536" y="341682"/>
                  </a:lnTo>
                  <a:lnTo>
                    <a:pt x="110341" y="341682"/>
                  </a:lnTo>
                  <a:lnTo>
                    <a:pt x="110341" y="294423"/>
                  </a:lnTo>
                  <a:close/>
                  <a:moveTo>
                    <a:pt x="407453" y="265107"/>
                  </a:moveTo>
                  <a:cubicBezTo>
                    <a:pt x="406441" y="265360"/>
                    <a:pt x="405428" y="265612"/>
                    <a:pt x="404416" y="265612"/>
                  </a:cubicBezTo>
                  <a:lnTo>
                    <a:pt x="342412" y="265612"/>
                  </a:lnTo>
                  <a:cubicBezTo>
                    <a:pt x="341906" y="265612"/>
                    <a:pt x="341400" y="265360"/>
                    <a:pt x="340894" y="265360"/>
                  </a:cubicBezTo>
                  <a:lnTo>
                    <a:pt x="340894" y="484218"/>
                  </a:lnTo>
                  <a:lnTo>
                    <a:pt x="407453" y="484218"/>
                  </a:lnTo>
                  <a:close/>
                  <a:moveTo>
                    <a:pt x="167283" y="264349"/>
                  </a:moveTo>
                  <a:lnTo>
                    <a:pt x="163993" y="290379"/>
                  </a:lnTo>
                  <a:lnTo>
                    <a:pt x="185505" y="293159"/>
                  </a:lnTo>
                  <a:lnTo>
                    <a:pt x="188795" y="266876"/>
                  </a:lnTo>
                  <a:close/>
                  <a:moveTo>
                    <a:pt x="23536" y="236802"/>
                  </a:moveTo>
                  <a:lnTo>
                    <a:pt x="23536" y="270920"/>
                  </a:lnTo>
                  <a:lnTo>
                    <a:pt x="110341" y="270920"/>
                  </a:lnTo>
                  <a:lnTo>
                    <a:pt x="110341" y="236802"/>
                  </a:lnTo>
                  <a:close/>
                  <a:moveTo>
                    <a:pt x="172092" y="223913"/>
                  </a:moveTo>
                  <a:lnTo>
                    <a:pt x="171586" y="229220"/>
                  </a:lnTo>
                  <a:lnTo>
                    <a:pt x="170067" y="240845"/>
                  </a:lnTo>
                  <a:lnTo>
                    <a:pt x="191579" y="243373"/>
                  </a:lnTo>
                  <a:lnTo>
                    <a:pt x="193097" y="231747"/>
                  </a:lnTo>
                  <a:lnTo>
                    <a:pt x="193603" y="226440"/>
                  </a:lnTo>
                  <a:close/>
                  <a:moveTo>
                    <a:pt x="354307" y="222649"/>
                  </a:moveTo>
                  <a:lnTo>
                    <a:pt x="354307" y="242109"/>
                  </a:lnTo>
                  <a:lnTo>
                    <a:pt x="392774" y="242109"/>
                  </a:lnTo>
                  <a:lnTo>
                    <a:pt x="392774" y="222649"/>
                  </a:lnTo>
                  <a:close/>
                  <a:moveTo>
                    <a:pt x="547404" y="203948"/>
                  </a:moveTo>
                  <a:lnTo>
                    <a:pt x="516529" y="207233"/>
                  </a:lnTo>
                  <a:lnTo>
                    <a:pt x="546898" y="489020"/>
                  </a:lnTo>
                  <a:lnTo>
                    <a:pt x="577773" y="485735"/>
                  </a:lnTo>
                  <a:close/>
                  <a:moveTo>
                    <a:pt x="340894" y="182972"/>
                  </a:moveTo>
                  <a:lnTo>
                    <a:pt x="340894" y="199146"/>
                  </a:lnTo>
                  <a:cubicBezTo>
                    <a:pt x="341400" y="199146"/>
                    <a:pt x="341906" y="198893"/>
                    <a:pt x="342412" y="198893"/>
                  </a:cubicBezTo>
                  <a:lnTo>
                    <a:pt x="404416" y="198893"/>
                  </a:lnTo>
                  <a:cubicBezTo>
                    <a:pt x="405428" y="198893"/>
                    <a:pt x="406441" y="199399"/>
                    <a:pt x="407453" y="199651"/>
                  </a:cubicBezTo>
                  <a:lnTo>
                    <a:pt x="407453" y="182972"/>
                  </a:lnTo>
                  <a:close/>
                  <a:moveTo>
                    <a:pt x="23536" y="166039"/>
                  </a:moveTo>
                  <a:lnTo>
                    <a:pt x="23536" y="213299"/>
                  </a:lnTo>
                  <a:lnTo>
                    <a:pt x="110341" y="213299"/>
                  </a:lnTo>
                  <a:lnTo>
                    <a:pt x="110341" y="166039"/>
                  </a:lnTo>
                  <a:close/>
                  <a:moveTo>
                    <a:pt x="179431" y="164523"/>
                  </a:moveTo>
                  <a:lnTo>
                    <a:pt x="174876" y="200410"/>
                  </a:lnTo>
                  <a:lnTo>
                    <a:pt x="196387" y="202937"/>
                  </a:lnTo>
                  <a:lnTo>
                    <a:pt x="200943" y="167050"/>
                  </a:lnTo>
                  <a:close/>
                  <a:moveTo>
                    <a:pt x="450223" y="108418"/>
                  </a:moveTo>
                  <a:lnTo>
                    <a:pt x="450223" y="354319"/>
                  </a:lnTo>
                  <a:lnTo>
                    <a:pt x="491727" y="354319"/>
                  </a:lnTo>
                  <a:lnTo>
                    <a:pt x="491727" y="108418"/>
                  </a:lnTo>
                  <a:close/>
                  <a:moveTo>
                    <a:pt x="23536" y="108418"/>
                  </a:moveTo>
                  <a:lnTo>
                    <a:pt x="23536" y="142536"/>
                  </a:lnTo>
                  <a:lnTo>
                    <a:pt x="110341" y="142536"/>
                  </a:lnTo>
                  <a:lnTo>
                    <a:pt x="110341" y="108418"/>
                  </a:lnTo>
                  <a:close/>
                  <a:moveTo>
                    <a:pt x="225744" y="73795"/>
                  </a:moveTo>
                  <a:lnTo>
                    <a:pt x="225744" y="484218"/>
                  </a:lnTo>
                  <a:lnTo>
                    <a:pt x="317358" y="484218"/>
                  </a:lnTo>
                  <a:lnTo>
                    <a:pt x="317358" y="171346"/>
                  </a:lnTo>
                  <a:lnTo>
                    <a:pt x="317358" y="73795"/>
                  </a:lnTo>
                  <a:close/>
                  <a:moveTo>
                    <a:pt x="23536" y="23503"/>
                  </a:moveTo>
                  <a:lnTo>
                    <a:pt x="23536" y="84915"/>
                  </a:lnTo>
                  <a:lnTo>
                    <a:pt x="110341" y="84915"/>
                  </a:lnTo>
                  <a:lnTo>
                    <a:pt x="110341" y="23503"/>
                  </a:lnTo>
                  <a:close/>
                  <a:moveTo>
                    <a:pt x="11895" y="0"/>
                  </a:moveTo>
                  <a:lnTo>
                    <a:pt x="122236" y="0"/>
                  </a:lnTo>
                  <a:cubicBezTo>
                    <a:pt x="128816" y="0"/>
                    <a:pt x="134130" y="5307"/>
                    <a:pt x="134130" y="11878"/>
                  </a:cubicBezTo>
                  <a:lnTo>
                    <a:pt x="134130" y="96793"/>
                  </a:lnTo>
                  <a:lnTo>
                    <a:pt x="134130" y="154161"/>
                  </a:lnTo>
                  <a:lnTo>
                    <a:pt x="134130" y="225177"/>
                  </a:lnTo>
                  <a:lnTo>
                    <a:pt x="134130" y="282798"/>
                  </a:lnTo>
                  <a:lnTo>
                    <a:pt x="134130" y="339661"/>
                  </a:lnTo>
                  <a:lnTo>
                    <a:pt x="139192" y="299225"/>
                  </a:lnTo>
                  <a:lnTo>
                    <a:pt x="148809" y="219617"/>
                  </a:lnTo>
                  <a:lnTo>
                    <a:pt x="150074" y="209255"/>
                  </a:lnTo>
                  <a:lnTo>
                    <a:pt x="157413" y="149865"/>
                  </a:lnTo>
                  <a:cubicBezTo>
                    <a:pt x="157667" y="146832"/>
                    <a:pt x="159185" y="144052"/>
                    <a:pt x="161716" y="142031"/>
                  </a:cubicBezTo>
                  <a:cubicBezTo>
                    <a:pt x="164247" y="140009"/>
                    <a:pt x="167283" y="139251"/>
                    <a:pt x="170573" y="139503"/>
                  </a:cubicBezTo>
                  <a:lnTo>
                    <a:pt x="202208" y="143547"/>
                  </a:lnTo>
                  <a:lnTo>
                    <a:pt x="202208" y="61917"/>
                  </a:lnTo>
                  <a:cubicBezTo>
                    <a:pt x="202208" y="55599"/>
                    <a:pt x="207523" y="50292"/>
                    <a:pt x="214103" y="50292"/>
                  </a:cubicBezTo>
                  <a:lnTo>
                    <a:pt x="328999" y="50292"/>
                  </a:lnTo>
                  <a:cubicBezTo>
                    <a:pt x="335579" y="50292"/>
                    <a:pt x="340894" y="55599"/>
                    <a:pt x="340894" y="61917"/>
                  </a:cubicBezTo>
                  <a:lnTo>
                    <a:pt x="340894" y="159468"/>
                  </a:lnTo>
                  <a:lnTo>
                    <a:pt x="419348" y="159468"/>
                  </a:lnTo>
                  <a:cubicBezTo>
                    <a:pt x="422131" y="159468"/>
                    <a:pt x="424662" y="160479"/>
                    <a:pt x="426687" y="162248"/>
                  </a:cubicBezTo>
                  <a:lnTo>
                    <a:pt x="426687" y="96793"/>
                  </a:lnTo>
                  <a:cubicBezTo>
                    <a:pt x="426687" y="90222"/>
                    <a:pt x="432001" y="84915"/>
                    <a:pt x="438581" y="84915"/>
                  </a:cubicBezTo>
                  <a:lnTo>
                    <a:pt x="503622" y="84915"/>
                  </a:lnTo>
                  <a:cubicBezTo>
                    <a:pt x="509949" y="84915"/>
                    <a:pt x="515263" y="90222"/>
                    <a:pt x="515263" y="96793"/>
                  </a:cubicBezTo>
                  <a:lnTo>
                    <a:pt x="515263" y="183730"/>
                  </a:lnTo>
                  <a:lnTo>
                    <a:pt x="556515" y="179181"/>
                  </a:lnTo>
                  <a:cubicBezTo>
                    <a:pt x="563095" y="178423"/>
                    <a:pt x="568916" y="183224"/>
                    <a:pt x="569675" y="189795"/>
                  </a:cubicBezTo>
                  <a:lnTo>
                    <a:pt x="602575" y="494833"/>
                  </a:lnTo>
                  <a:cubicBezTo>
                    <a:pt x="603334" y="501404"/>
                    <a:pt x="598526" y="507216"/>
                    <a:pt x="592199" y="507974"/>
                  </a:cubicBezTo>
                  <a:lnTo>
                    <a:pt x="537787" y="513787"/>
                  </a:lnTo>
                  <a:cubicBezTo>
                    <a:pt x="537281" y="513787"/>
                    <a:pt x="537028" y="513787"/>
                    <a:pt x="536522" y="513787"/>
                  </a:cubicBezTo>
                  <a:cubicBezTo>
                    <a:pt x="530448" y="513787"/>
                    <a:pt x="525386" y="509491"/>
                    <a:pt x="524880" y="503425"/>
                  </a:cubicBezTo>
                  <a:lnTo>
                    <a:pt x="515263" y="416236"/>
                  </a:lnTo>
                  <a:lnTo>
                    <a:pt x="515263" y="495844"/>
                  </a:lnTo>
                  <a:cubicBezTo>
                    <a:pt x="515263" y="502415"/>
                    <a:pt x="509949" y="507722"/>
                    <a:pt x="503622" y="507722"/>
                  </a:cubicBezTo>
                  <a:lnTo>
                    <a:pt x="438581" y="507722"/>
                  </a:lnTo>
                  <a:cubicBezTo>
                    <a:pt x="434532" y="507722"/>
                    <a:pt x="430989" y="505700"/>
                    <a:pt x="428964" y="502415"/>
                  </a:cubicBezTo>
                  <a:cubicBezTo>
                    <a:pt x="426687" y="505700"/>
                    <a:pt x="423397" y="507722"/>
                    <a:pt x="419348" y="507722"/>
                  </a:cubicBezTo>
                  <a:lnTo>
                    <a:pt x="328999" y="507722"/>
                  </a:lnTo>
                  <a:lnTo>
                    <a:pt x="214103" y="507722"/>
                  </a:lnTo>
                  <a:cubicBezTo>
                    <a:pt x="207523" y="507722"/>
                    <a:pt x="202208" y="502415"/>
                    <a:pt x="202208" y="495844"/>
                  </a:cubicBezTo>
                  <a:lnTo>
                    <a:pt x="202208" y="352044"/>
                  </a:lnTo>
                  <a:lnTo>
                    <a:pt x="193097" y="427608"/>
                  </a:lnTo>
                  <a:lnTo>
                    <a:pt x="191832" y="437970"/>
                  </a:lnTo>
                  <a:lnTo>
                    <a:pt x="184493" y="497360"/>
                  </a:lnTo>
                  <a:cubicBezTo>
                    <a:pt x="184240" y="500393"/>
                    <a:pt x="182468" y="503425"/>
                    <a:pt x="180190" y="505195"/>
                  </a:cubicBezTo>
                  <a:cubicBezTo>
                    <a:pt x="177913" y="506964"/>
                    <a:pt x="175382" y="507722"/>
                    <a:pt x="172851" y="507722"/>
                  </a:cubicBezTo>
                  <a:cubicBezTo>
                    <a:pt x="172345" y="507722"/>
                    <a:pt x="171839" y="507722"/>
                    <a:pt x="171333" y="507722"/>
                  </a:cubicBezTo>
                  <a:lnTo>
                    <a:pt x="131600" y="502920"/>
                  </a:lnTo>
                  <a:cubicBezTo>
                    <a:pt x="129322" y="505700"/>
                    <a:pt x="126032" y="507722"/>
                    <a:pt x="122236" y="507722"/>
                  </a:cubicBezTo>
                  <a:lnTo>
                    <a:pt x="11895" y="507722"/>
                  </a:lnTo>
                  <a:cubicBezTo>
                    <a:pt x="5315" y="507722"/>
                    <a:pt x="0" y="502415"/>
                    <a:pt x="0" y="496096"/>
                  </a:cubicBezTo>
                  <a:lnTo>
                    <a:pt x="0" y="411181"/>
                  </a:lnTo>
                  <a:lnTo>
                    <a:pt x="0" y="353560"/>
                  </a:lnTo>
                  <a:lnTo>
                    <a:pt x="0" y="282798"/>
                  </a:lnTo>
                  <a:lnTo>
                    <a:pt x="0" y="225177"/>
                  </a:lnTo>
                  <a:lnTo>
                    <a:pt x="0" y="154161"/>
                  </a:lnTo>
                  <a:lnTo>
                    <a:pt x="0" y="96793"/>
                  </a:lnTo>
                  <a:lnTo>
                    <a:pt x="0" y="11878"/>
                  </a:lnTo>
                  <a:cubicBezTo>
                    <a:pt x="0" y="5307"/>
                    <a:pt x="5315" y="0"/>
                    <a:pt x="11895" y="0"/>
                  </a:cubicBezTo>
                  <a:close/>
                </a:path>
              </a:pathLst>
            </a:custGeom>
            <a:solidFill>
              <a:srgbClr val="D52739"/>
            </a:solidFill>
            <a:ln>
              <a:noFill/>
            </a:ln>
          </p:spPr>
        </p:sp>
      </p:grpSp>
      <p:pic>
        <p:nvPicPr>
          <p:cNvPr id="5" name="图片 4" descr="C:\Users\shi\Desktop\6.jpg6"/>
          <p:cNvPicPr>
            <a:picLocks noChangeAspect="1"/>
          </p:cNvPicPr>
          <p:nvPr/>
        </p:nvPicPr>
        <p:blipFill>
          <a:blip r:embed="rId3" cstate="print"/>
          <a:srcRect/>
          <a:stretch>
            <a:fillRect/>
          </a:stretch>
        </p:blipFill>
        <p:spPr>
          <a:xfrm>
            <a:off x="1931670" y="835660"/>
            <a:ext cx="8564880" cy="5742305"/>
          </a:xfrm>
          <a:prstGeom prst="rect">
            <a:avLst/>
          </a:prstGeom>
          <a:ln>
            <a:solidFill>
              <a:schemeClr val="bg1"/>
            </a:solidFill>
          </a:ln>
          <a:effectLst>
            <a:softEdge rad="127000"/>
          </a:effectLst>
        </p:spPr>
      </p:pic>
    </p:spTree>
  </p:cSld>
  <p:clrMapOvr>
    <a:masterClrMapping/>
  </p:clrMapOvr>
  <mc:AlternateContent xmlns:mc="http://schemas.openxmlformats.org/markup-compatibility/2006">
    <mc:Choice xmlns=""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strVal val="(6*min(max(#ppt_w*#ppt_h,.3),1)-7.4)/-.7*#ppt_w"/>
                                          </p:val>
                                        </p:tav>
                                        <p:tav tm="100000">
                                          <p:val>
                                            <p:strVal val="#ppt_w"/>
                                          </p:val>
                                        </p:tav>
                                      </p:tavLst>
                                    </p:anim>
                                    <p:anim calcmode="lin" valueType="num">
                                      <p:cBhvr>
                                        <p:cTn id="8" dur="750" fill="hold"/>
                                        <p:tgtEl>
                                          <p:spTgt spid="3"/>
                                        </p:tgtEl>
                                        <p:attrNameLst>
                                          <p:attrName>ppt_h</p:attrName>
                                        </p:attrNameLst>
                                      </p:cBhvr>
                                      <p:tavLst>
                                        <p:tav tm="0">
                                          <p:val>
                                            <p:strVal val="(6*min(max(#ppt_w*#ppt_h,.3),1)-7.4)/-.7*#ppt_h"/>
                                          </p:val>
                                        </p:tav>
                                        <p:tav tm="100000">
                                          <p:val>
                                            <p:strVal val="#ppt_h"/>
                                          </p:val>
                                        </p:tav>
                                      </p:tavLst>
                                    </p:anim>
                                    <p:anim calcmode="lin" valueType="num">
                                      <p:cBhvr>
                                        <p:cTn id="9" dur="750" fill="hold"/>
                                        <p:tgtEl>
                                          <p:spTgt spid="3"/>
                                        </p:tgtEl>
                                        <p:attrNameLst>
                                          <p:attrName>ppt_x</p:attrName>
                                        </p:attrNameLst>
                                      </p:cBhvr>
                                      <p:tavLst>
                                        <p:tav tm="0">
                                          <p:val>
                                            <p:fltVal val="0.5"/>
                                          </p:val>
                                        </p:tav>
                                        <p:tav tm="100000">
                                          <p:val>
                                            <p:strVal val="#ppt_x"/>
                                          </p:val>
                                        </p:tav>
                                      </p:tavLst>
                                    </p:anim>
                                    <p:anim calcmode="lin" valueType="num">
                                      <p:cBhvr>
                                        <p:cTn id="10" dur="750" fill="hold"/>
                                        <p:tgtEl>
                                          <p:spTgt spid="3"/>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形状 30"/>
          <p:cNvSpPr/>
          <p:nvPr/>
        </p:nvSpPr>
        <p:spPr>
          <a:xfrm rot="5400000" flipH="1">
            <a:off x="116923" y="-114594"/>
            <a:ext cx="1231152" cy="1460341"/>
          </a:xfrm>
          <a:custGeom>
            <a:avLst/>
            <a:gdLst>
              <a:gd name="connsiteX0" fmla="*/ 1231152 w 1231152"/>
              <a:gd name="connsiteY0" fmla="*/ 1460341 h 1460341"/>
              <a:gd name="connsiteX1" fmla="*/ 1231152 w 1231152"/>
              <a:gd name="connsiteY1" fmla="*/ 220553 h 1460341"/>
              <a:gd name="connsiteX2" fmla="*/ 1036969 w 1231152"/>
              <a:gd name="connsiteY2" fmla="*/ 35261 h 1460341"/>
              <a:gd name="connsiteX3" fmla="*/ 858134 w 1231152"/>
              <a:gd name="connsiteY3" fmla="*/ 35261 h 1460341"/>
              <a:gd name="connsiteX4" fmla="*/ 36953 w 1231152"/>
              <a:gd name="connsiteY4" fmla="*/ 818839 h 1460341"/>
              <a:gd name="connsiteX5" fmla="*/ 36953 w 1231152"/>
              <a:gd name="connsiteY5" fmla="*/ 989485 h 1460341"/>
              <a:gd name="connsiteX6" fmla="*/ 530406 w 1231152"/>
              <a:gd name="connsiteY6" fmla="*/ 1460341 h 146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152" h="1460341">
                <a:moveTo>
                  <a:pt x="1231152" y="1460341"/>
                </a:moveTo>
                <a:lnTo>
                  <a:pt x="1231152" y="220553"/>
                </a:lnTo>
                <a:lnTo>
                  <a:pt x="1036969" y="35261"/>
                </a:lnTo>
                <a:cubicBezTo>
                  <a:pt x="987698" y="-11754"/>
                  <a:pt x="907405" y="-11754"/>
                  <a:pt x="858134" y="35261"/>
                </a:cubicBezTo>
                <a:lnTo>
                  <a:pt x="36953" y="818839"/>
                </a:lnTo>
                <a:cubicBezTo>
                  <a:pt x="-12318" y="865854"/>
                  <a:pt x="-12318" y="942470"/>
                  <a:pt x="36953" y="989485"/>
                </a:cubicBezTo>
                <a:lnTo>
                  <a:pt x="530406" y="1460341"/>
                </a:lnTo>
                <a:close/>
              </a:path>
            </a:pathLst>
          </a:custGeom>
          <a:gradFill>
            <a:gsLst>
              <a:gs pos="1000">
                <a:srgbClr val="7F9CB9"/>
              </a:gs>
              <a:gs pos="100000">
                <a:srgbClr val="355678"/>
              </a:gs>
            </a:gsLst>
            <a:lin ang="5400000" scaled="1"/>
          </a:gradFill>
          <a:ln w="45692" cap="flat">
            <a:noFill/>
            <a:prstDash val="solid"/>
            <a:miter/>
          </a:ln>
        </p:spPr>
        <p:txBody>
          <a:bodyPr rtlCol="0" anchor="ctr"/>
          <a:lstStyle/>
          <a:p>
            <a:endParaRPr lang="zh-CN" altLang="en-US">
              <a:noFill/>
            </a:endParaRPr>
          </a:p>
        </p:txBody>
      </p:sp>
      <p:sp>
        <p:nvSpPr>
          <p:cNvPr id="4" name="文本框 3"/>
          <p:cNvSpPr txBox="1"/>
          <p:nvPr/>
        </p:nvSpPr>
        <p:spPr>
          <a:xfrm>
            <a:off x="1541780" y="417195"/>
            <a:ext cx="5226050" cy="521970"/>
          </a:xfrm>
          <a:prstGeom prst="rect">
            <a:avLst/>
          </a:prstGeom>
          <a:noFill/>
        </p:spPr>
        <p:txBody>
          <a:bodyPr wrap="square" rtlCol="0">
            <a:spAutoFit/>
          </a:bodyPr>
          <a:lstStyle/>
          <a:p>
            <a:r>
              <a:rPr lang="zh-CN" altLang="en-US" sz="2800" b="1" spc="150" dirty="0">
                <a:solidFill>
                  <a:srgbClr val="D52739"/>
                </a:solidFill>
                <a:latin typeface="字酷堂清楷体"/>
              </a:rPr>
              <a:t>自助座位预约</a:t>
            </a:r>
          </a:p>
        </p:txBody>
      </p:sp>
      <p:grpSp>
        <p:nvGrpSpPr>
          <p:cNvPr id="3" name="组合 2"/>
          <p:cNvGrpSpPr/>
          <p:nvPr/>
        </p:nvGrpSpPr>
        <p:grpSpPr>
          <a:xfrm>
            <a:off x="162619" y="39664"/>
            <a:ext cx="900000" cy="900000"/>
            <a:chOff x="5610000" y="2943000"/>
            <a:chExt cx="972000" cy="972000"/>
          </a:xfrm>
          <a:solidFill>
            <a:srgbClr val="D52739"/>
          </a:solidFill>
        </p:grpSpPr>
        <p:sp>
          <p:nvSpPr>
            <p:cNvPr id="2" name="椭圆 1"/>
            <p:cNvSpPr/>
            <p:nvPr/>
          </p:nvSpPr>
          <p:spPr>
            <a:xfrm>
              <a:off x="5610000" y="2943000"/>
              <a:ext cx="972000" cy="9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books-group_25777"/>
            <p:cNvSpPr>
              <a:spLocks noChangeAspect="1"/>
            </p:cNvSpPr>
            <p:nvPr/>
          </p:nvSpPr>
          <p:spPr bwMode="auto">
            <a:xfrm>
              <a:off x="5791158" y="3169109"/>
              <a:ext cx="609685" cy="519782"/>
            </a:xfrm>
            <a:custGeom>
              <a:avLst/>
              <a:gdLst>
                <a:gd name="connsiteX0" fmla="*/ 450223 w 602653"/>
                <a:gd name="connsiteY0" fmla="*/ 470824 h 513787"/>
                <a:gd name="connsiteX1" fmla="*/ 450223 w 602653"/>
                <a:gd name="connsiteY1" fmla="*/ 484218 h 513787"/>
                <a:gd name="connsiteX2" fmla="*/ 491727 w 602653"/>
                <a:gd name="connsiteY2" fmla="*/ 484218 h 513787"/>
                <a:gd name="connsiteX3" fmla="*/ 491727 w 602653"/>
                <a:gd name="connsiteY3" fmla="*/ 470824 h 513787"/>
                <a:gd name="connsiteX4" fmla="*/ 145266 w 602653"/>
                <a:gd name="connsiteY4" fmla="*/ 444288 h 513787"/>
                <a:gd name="connsiteX5" fmla="*/ 140964 w 602653"/>
                <a:gd name="connsiteY5" fmla="*/ 480175 h 513787"/>
                <a:gd name="connsiteX6" fmla="*/ 162475 w 602653"/>
                <a:gd name="connsiteY6" fmla="*/ 482702 h 513787"/>
                <a:gd name="connsiteX7" fmla="*/ 166777 w 602653"/>
                <a:gd name="connsiteY7" fmla="*/ 446815 h 513787"/>
                <a:gd name="connsiteX8" fmla="*/ 450223 w 602653"/>
                <a:gd name="connsiteY8" fmla="*/ 422807 h 513787"/>
                <a:gd name="connsiteX9" fmla="*/ 450223 w 602653"/>
                <a:gd name="connsiteY9" fmla="*/ 447321 h 513787"/>
                <a:gd name="connsiteX10" fmla="*/ 491727 w 602653"/>
                <a:gd name="connsiteY10" fmla="*/ 447321 h 513787"/>
                <a:gd name="connsiteX11" fmla="*/ 491727 w 602653"/>
                <a:gd name="connsiteY11" fmla="*/ 422807 h 513787"/>
                <a:gd name="connsiteX12" fmla="*/ 23536 w 602653"/>
                <a:gd name="connsiteY12" fmla="*/ 422807 h 513787"/>
                <a:gd name="connsiteX13" fmla="*/ 23536 w 602653"/>
                <a:gd name="connsiteY13" fmla="*/ 484218 h 513787"/>
                <a:gd name="connsiteX14" fmla="*/ 110341 w 602653"/>
                <a:gd name="connsiteY14" fmla="*/ 484218 h 513787"/>
                <a:gd name="connsiteX15" fmla="*/ 110341 w 602653"/>
                <a:gd name="connsiteY15" fmla="*/ 422807 h 513787"/>
                <a:gd name="connsiteX16" fmla="*/ 150327 w 602653"/>
                <a:gd name="connsiteY16" fmla="*/ 403852 h 513787"/>
                <a:gd name="connsiteX17" fmla="*/ 148809 w 602653"/>
                <a:gd name="connsiteY17" fmla="*/ 415478 h 513787"/>
                <a:gd name="connsiteX18" fmla="*/ 148303 w 602653"/>
                <a:gd name="connsiteY18" fmla="*/ 420785 h 513787"/>
                <a:gd name="connsiteX19" fmla="*/ 169814 w 602653"/>
                <a:gd name="connsiteY19" fmla="*/ 423312 h 513787"/>
                <a:gd name="connsiteX20" fmla="*/ 170320 w 602653"/>
                <a:gd name="connsiteY20" fmla="*/ 418005 h 513787"/>
                <a:gd name="connsiteX21" fmla="*/ 171839 w 602653"/>
                <a:gd name="connsiteY21" fmla="*/ 406380 h 513787"/>
                <a:gd name="connsiteX22" fmla="*/ 450223 w 602653"/>
                <a:gd name="connsiteY22" fmla="*/ 377822 h 513787"/>
                <a:gd name="connsiteX23" fmla="*/ 450223 w 602653"/>
                <a:gd name="connsiteY23" fmla="*/ 399303 h 513787"/>
                <a:gd name="connsiteX24" fmla="*/ 491727 w 602653"/>
                <a:gd name="connsiteY24" fmla="*/ 399303 h 513787"/>
                <a:gd name="connsiteX25" fmla="*/ 491727 w 602653"/>
                <a:gd name="connsiteY25" fmla="*/ 377822 h 513787"/>
                <a:gd name="connsiteX26" fmla="*/ 23536 w 602653"/>
                <a:gd name="connsiteY26" fmla="*/ 365438 h 513787"/>
                <a:gd name="connsiteX27" fmla="*/ 23536 w 602653"/>
                <a:gd name="connsiteY27" fmla="*/ 399303 h 513787"/>
                <a:gd name="connsiteX28" fmla="*/ 110341 w 602653"/>
                <a:gd name="connsiteY28" fmla="*/ 399303 h 513787"/>
                <a:gd name="connsiteX29" fmla="*/ 110341 w 602653"/>
                <a:gd name="connsiteY29" fmla="*/ 365438 h 513787"/>
                <a:gd name="connsiteX30" fmla="*/ 156401 w 602653"/>
                <a:gd name="connsiteY30" fmla="*/ 354319 h 513787"/>
                <a:gd name="connsiteX31" fmla="*/ 153111 w 602653"/>
                <a:gd name="connsiteY31" fmla="*/ 380349 h 513787"/>
                <a:gd name="connsiteX32" fmla="*/ 174623 w 602653"/>
                <a:gd name="connsiteY32" fmla="*/ 383129 h 513787"/>
                <a:gd name="connsiteX33" fmla="*/ 177913 w 602653"/>
                <a:gd name="connsiteY33" fmla="*/ 356846 h 513787"/>
                <a:gd name="connsiteX34" fmla="*/ 161210 w 602653"/>
                <a:gd name="connsiteY34" fmla="*/ 313883 h 513787"/>
                <a:gd name="connsiteX35" fmla="*/ 159185 w 602653"/>
                <a:gd name="connsiteY35" fmla="*/ 330815 h 513787"/>
                <a:gd name="connsiteX36" fmla="*/ 180697 w 602653"/>
                <a:gd name="connsiteY36" fmla="*/ 333343 h 513787"/>
                <a:gd name="connsiteX37" fmla="*/ 182721 w 602653"/>
                <a:gd name="connsiteY37" fmla="*/ 316410 h 513787"/>
                <a:gd name="connsiteX38" fmla="*/ 545893 w 602653"/>
                <a:gd name="connsiteY38" fmla="*/ 311881 h 513787"/>
                <a:gd name="connsiteX39" fmla="*/ 559070 w 602653"/>
                <a:gd name="connsiteY39" fmla="*/ 322239 h 513787"/>
                <a:gd name="connsiteX40" fmla="*/ 573007 w 602653"/>
                <a:gd name="connsiteY40" fmla="*/ 442998 h 513787"/>
                <a:gd name="connsiteX41" fmla="*/ 562618 w 602653"/>
                <a:gd name="connsiteY41" fmla="*/ 455882 h 513787"/>
                <a:gd name="connsiteX42" fmla="*/ 561097 w 602653"/>
                <a:gd name="connsiteY42" fmla="*/ 456135 h 513787"/>
                <a:gd name="connsiteX43" fmla="*/ 549441 w 602653"/>
                <a:gd name="connsiteY43" fmla="*/ 445524 h 513787"/>
                <a:gd name="connsiteX44" fmla="*/ 535504 w 602653"/>
                <a:gd name="connsiteY44" fmla="*/ 325018 h 513787"/>
                <a:gd name="connsiteX45" fmla="*/ 545893 w 602653"/>
                <a:gd name="connsiteY45" fmla="*/ 311881 h 513787"/>
                <a:gd name="connsiteX46" fmla="*/ 23536 w 602653"/>
                <a:gd name="connsiteY46" fmla="*/ 294423 h 513787"/>
                <a:gd name="connsiteX47" fmla="*/ 23536 w 602653"/>
                <a:gd name="connsiteY47" fmla="*/ 341682 h 513787"/>
                <a:gd name="connsiteX48" fmla="*/ 110341 w 602653"/>
                <a:gd name="connsiteY48" fmla="*/ 341682 h 513787"/>
                <a:gd name="connsiteX49" fmla="*/ 110341 w 602653"/>
                <a:gd name="connsiteY49" fmla="*/ 294423 h 513787"/>
                <a:gd name="connsiteX50" fmla="*/ 407453 w 602653"/>
                <a:gd name="connsiteY50" fmla="*/ 265107 h 513787"/>
                <a:gd name="connsiteX51" fmla="*/ 404416 w 602653"/>
                <a:gd name="connsiteY51" fmla="*/ 265612 h 513787"/>
                <a:gd name="connsiteX52" fmla="*/ 342412 w 602653"/>
                <a:gd name="connsiteY52" fmla="*/ 265612 h 513787"/>
                <a:gd name="connsiteX53" fmla="*/ 340894 w 602653"/>
                <a:gd name="connsiteY53" fmla="*/ 265360 h 513787"/>
                <a:gd name="connsiteX54" fmla="*/ 340894 w 602653"/>
                <a:gd name="connsiteY54" fmla="*/ 484218 h 513787"/>
                <a:gd name="connsiteX55" fmla="*/ 407453 w 602653"/>
                <a:gd name="connsiteY55" fmla="*/ 484218 h 513787"/>
                <a:gd name="connsiteX56" fmla="*/ 167283 w 602653"/>
                <a:gd name="connsiteY56" fmla="*/ 264349 h 513787"/>
                <a:gd name="connsiteX57" fmla="*/ 163993 w 602653"/>
                <a:gd name="connsiteY57" fmla="*/ 290379 h 513787"/>
                <a:gd name="connsiteX58" fmla="*/ 185505 w 602653"/>
                <a:gd name="connsiteY58" fmla="*/ 293159 h 513787"/>
                <a:gd name="connsiteX59" fmla="*/ 188795 w 602653"/>
                <a:gd name="connsiteY59" fmla="*/ 266876 h 513787"/>
                <a:gd name="connsiteX60" fmla="*/ 23536 w 602653"/>
                <a:gd name="connsiteY60" fmla="*/ 236802 h 513787"/>
                <a:gd name="connsiteX61" fmla="*/ 23536 w 602653"/>
                <a:gd name="connsiteY61" fmla="*/ 270920 h 513787"/>
                <a:gd name="connsiteX62" fmla="*/ 110341 w 602653"/>
                <a:gd name="connsiteY62" fmla="*/ 270920 h 513787"/>
                <a:gd name="connsiteX63" fmla="*/ 110341 w 602653"/>
                <a:gd name="connsiteY63" fmla="*/ 236802 h 513787"/>
                <a:gd name="connsiteX64" fmla="*/ 172092 w 602653"/>
                <a:gd name="connsiteY64" fmla="*/ 223913 h 513787"/>
                <a:gd name="connsiteX65" fmla="*/ 171586 w 602653"/>
                <a:gd name="connsiteY65" fmla="*/ 229220 h 513787"/>
                <a:gd name="connsiteX66" fmla="*/ 170067 w 602653"/>
                <a:gd name="connsiteY66" fmla="*/ 240845 h 513787"/>
                <a:gd name="connsiteX67" fmla="*/ 191579 w 602653"/>
                <a:gd name="connsiteY67" fmla="*/ 243373 h 513787"/>
                <a:gd name="connsiteX68" fmla="*/ 193097 w 602653"/>
                <a:gd name="connsiteY68" fmla="*/ 231747 h 513787"/>
                <a:gd name="connsiteX69" fmla="*/ 193603 w 602653"/>
                <a:gd name="connsiteY69" fmla="*/ 226440 h 513787"/>
                <a:gd name="connsiteX70" fmla="*/ 354307 w 602653"/>
                <a:gd name="connsiteY70" fmla="*/ 222649 h 513787"/>
                <a:gd name="connsiteX71" fmla="*/ 354307 w 602653"/>
                <a:gd name="connsiteY71" fmla="*/ 242109 h 513787"/>
                <a:gd name="connsiteX72" fmla="*/ 392774 w 602653"/>
                <a:gd name="connsiteY72" fmla="*/ 242109 h 513787"/>
                <a:gd name="connsiteX73" fmla="*/ 392774 w 602653"/>
                <a:gd name="connsiteY73" fmla="*/ 222649 h 513787"/>
                <a:gd name="connsiteX74" fmla="*/ 547404 w 602653"/>
                <a:gd name="connsiteY74" fmla="*/ 203948 h 513787"/>
                <a:gd name="connsiteX75" fmla="*/ 516529 w 602653"/>
                <a:gd name="connsiteY75" fmla="*/ 207233 h 513787"/>
                <a:gd name="connsiteX76" fmla="*/ 546898 w 602653"/>
                <a:gd name="connsiteY76" fmla="*/ 489020 h 513787"/>
                <a:gd name="connsiteX77" fmla="*/ 577773 w 602653"/>
                <a:gd name="connsiteY77" fmla="*/ 485735 h 513787"/>
                <a:gd name="connsiteX78" fmla="*/ 340894 w 602653"/>
                <a:gd name="connsiteY78" fmla="*/ 182972 h 513787"/>
                <a:gd name="connsiteX79" fmla="*/ 340894 w 602653"/>
                <a:gd name="connsiteY79" fmla="*/ 199146 h 513787"/>
                <a:gd name="connsiteX80" fmla="*/ 342412 w 602653"/>
                <a:gd name="connsiteY80" fmla="*/ 198893 h 513787"/>
                <a:gd name="connsiteX81" fmla="*/ 404416 w 602653"/>
                <a:gd name="connsiteY81" fmla="*/ 198893 h 513787"/>
                <a:gd name="connsiteX82" fmla="*/ 407453 w 602653"/>
                <a:gd name="connsiteY82" fmla="*/ 199651 h 513787"/>
                <a:gd name="connsiteX83" fmla="*/ 407453 w 602653"/>
                <a:gd name="connsiteY83" fmla="*/ 182972 h 513787"/>
                <a:gd name="connsiteX84" fmla="*/ 23536 w 602653"/>
                <a:gd name="connsiteY84" fmla="*/ 166039 h 513787"/>
                <a:gd name="connsiteX85" fmla="*/ 23536 w 602653"/>
                <a:gd name="connsiteY85" fmla="*/ 213299 h 513787"/>
                <a:gd name="connsiteX86" fmla="*/ 110341 w 602653"/>
                <a:gd name="connsiteY86" fmla="*/ 213299 h 513787"/>
                <a:gd name="connsiteX87" fmla="*/ 110341 w 602653"/>
                <a:gd name="connsiteY87" fmla="*/ 166039 h 513787"/>
                <a:gd name="connsiteX88" fmla="*/ 179431 w 602653"/>
                <a:gd name="connsiteY88" fmla="*/ 164523 h 513787"/>
                <a:gd name="connsiteX89" fmla="*/ 174876 w 602653"/>
                <a:gd name="connsiteY89" fmla="*/ 200410 h 513787"/>
                <a:gd name="connsiteX90" fmla="*/ 196387 w 602653"/>
                <a:gd name="connsiteY90" fmla="*/ 202937 h 513787"/>
                <a:gd name="connsiteX91" fmla="*/ 200943 w 602653"/>
                <a:gd name="connsiteY91" fmla="*/ 167050 h 513787"/>
                <a:gd name="connsiteX92" fmla="*/ 450223 w 602653"/>
                <a:gd name="connsiteY92" fmla="*/ 108418 h 513787"/>
                <a:gd name="connsiteX93" fmla="*/ 450223 w 602653"/>
                <a:gd name="connsiteY93" fmla="*/ 354319 h 513787"/>
                <a:gd name="connsiteX94" fmla="*/ 491727 w 602653"/>
                <a:gd name="connsiteY94" fmla="*/ 354319 h 513787"/>
                <a:gd name="connsiteX95" fmla="*/ 491727 w 602653"/>
                <a:gd name="connsiteY95" fmla="*/ 108418 h 513787"/>
                <a:gd name="connsiteX96" fmla="*/ 23536 w 602653"/>
                <a:gd name="connsiteY96" fmla="*/ 108418 h 513787"/>
                <a:gd name="connsiteX97" fmla="*/ 23536 w 602653"/>
                <a:gd name="connsiteY97" fmla="*/ 142536 h 513787"/>
                <a:gd name="connsiteX98" fmla="*/ 110341 w 602653"/>
                <a:gd name="connsiteY98" fmla="*/ 142536 h 513787"/>
                <a:gd name="connsiteX99" fmla="*/ 110341 w 602653"/>
                <a:gd name="connsiteY99" fmla="*/ 108418 h 513787"/>
                <a:gd name="connsiteX100" fmla="*/ 225744 w 602653"/>
                <a:gd name="connsiteY100" fmla="*/ 73795 h 513787"/>
                <a:gd name="connsiteX101" fmla="*/ 225744 w 602653"/>
                <a:gd name="connsiteY101" fmla="*/ 484218 h 513787"/>
                <a:gd name="connsiteX102" fmla="*/ 317358 w 602653"/>
                <a:gd name="connsiteY102" fmla="*/ 484218 h 513787"/>
                <a:gd name="connsiteX103" fmla="*/ 317358 w 602653"/>
                <a:gd name="connsiteY103" fmla="*/ 171346 h 513787"/>
                <a:gd name="connsiteX104" fmla="*/ 317358 w 602653"/>
                <a:gd name="connsiteY104" fmla="*/ 73795 h 513787"/>
                <a:gd name="connsiteX105" fmla="*/ 23536 w 602653"/>
                <a:gd name="connsiteY105" fmla="*/ 23503 h 513787"/>
                <a:gd name="connsiteX106" fmla="*/ 23536 w 602653"/>
                <a:gd name="connsiteY106" fmla="*/ 84915 h 513787"/>
                <a:gd name="connsiteX107" fmla="*/ 110341 w 602653"/>
                <a:gd name="connsiteY107" fmla="*/ 84915 h 513787"/>
                <a:gd name="connsiteX108" fmla="*/ 110341 w 602653"/>
                <a:gd name="connsiteY108" fmla="*/ 23503 h 513787"/>
                <a:gd name="connsiteX109" fmla="*/ 11895 w 602653"/>
                <a:gd name="connsiteY109" fmla="*/ 0 h 513787"/>
                <a:gd name="connsiteX110" fmla="*/ 122236 w 602653"/>
                <a:gd name="connsiteY110" fmla="*/ 0 h 513787"/>
                <a:gd name="connsiteX111" fmla="*/ 134130 w 602653"/>
                <a:gd name="connsiteY111" fmla="*/ 11878 h 513787"/>
                <a:gd name="connsiteX112" fmla="*/ 134130 w 602653"/>
                <a:gd name="connsiteY112" fmla="*/ 96793 h 513787"/>
                <a:gd name="connsiteX113" fmla="*/ 134130 w 602653"/>
                <a:gd name="connsiteY113" fmla="*/ 154161 h 513787"/>
                <a:gd name="connsiteX114" fmla="*/ 134130 w 602653"/>
                <a:gd name="connsiteY114" fmla="*/ 225177 h 513787"/>
                <a:gd name="connsiteX115" fmla="*/ 134130 w 602653"/>
                <a:gd name="connsiteY115" fmla="*/ 282798 h 513787"/>
                <a:gd name="connsiteX116" fmla="*/ 134130 w 602653"/>
                <a:gd name="connsiteY116" fmla="*/ 339661 h 513787"/>
                <a:gd name="connsiteX117" fmla="*/ 139192 w 602653"/>
                <a:gd name="connsiteY117" fmla="*/ 299225 h 513787"/>
                <a:gd name="connsiteX118" fmla="*/ 148809 w 602653"/>
                <a:gd name="connsiteY118" fmla="*/ 219617 h 513787"/>
                <a:gd name="connsiteX119" fmla="*/ 150074 w 602653"/>
                <a:gd name="connsiteY119" fmla="*/ 209255 h 513787"/>
                <a:gd name="connsiteX120" fmla="*/ 157413 w 602653"/>
                <a:gd name="connsiteY120" fmla="*/ 149865 h 513787"/>
                <a:gd name="connsiteX121" fmla="*/ 161716 w 602653"/>
                <a:gd name="connsiteY121" fmla="*/ 142031 h 513787"/>
                <a:gd name="connsiteX122" fmla="*/ 170573 w 602653"/>
                <a:gd name="connsiteY122" fmla="*/ 139503 h 513787"/>
                <a:gd name="connsiteX123" fmla="*/ 202208 w 602653"/>
                <a:gd name="connsiteY123" fmla="*/ 143547 h 513787"/>
                <a:gd name="connsiteX124" fmla="*/ 202208 w 602653"/>
                <a:gd name="connsiteY124" fmla="*/ 61917 h 513787"/>
                <a:gd name="connsiteX125" fmla="*/ 214103 w 602653"/>
                <a:gd name="connsiteY125" fmla="*/ 50292 h 513787"/>
                <a:gd name="connsiteX126" fmla="*/ 328999 w 602653"/>
                <a:gd name="connsiteY126" fmla="*/ 50292 h 513787"/>
                <a:gd name="connsiteX127" fmla="*/ 340894 w 602653"/>
                <a:gd name="connsiteY127" fmla="*/ 61917 h 513787"/>
                <a:gd name="connsiteX128" fmla="*/ 340894 w 602653"/>
                <a:gd name="connsiteY128" fmla="*/ 159468 h 513787"/>
                <a:gd name="connsiteX129" fmla="*/ 419348 w 602653"/>
                <a:gd name="connsiteY129" fmla="*/ 159468 h 513787"/>
                <a:gd name="connsiteX130" fmla="*/ 426687 w 602653"/>
                <a:gd name="connsiteY130" fmla="*/ 162248 h 513787"/>
                <a:gd name="connsiteX131" fmla="*/ 426687 w 602653"/>
                <a:gd name="connsiteY131" fmla="*/ 96793 h 513787"/>
                <a:gd name="connsiteX132" fmla="*/ 438581 w 602653"/>
                <a:gd name="connsiteY132" fmla="*/ 84915 h 513787"/>
                <a:gd name="connsiteX133" fmla="*/ 503622 w 602653"/>
                <a:gd name="connsiteY133" fmla="*/ 84915 h 513787"/>
                <a:gd name="connsiteX134" fmla="*/ 515263 w 602653"/>
                <a:gd name="connsiteY134" fmla="*/ 96793 h 513787"/>
                <a:gd name="connsiteX135" fmla="*/ 515263 w 602653"/>
                <a:gd name="connsiteY135" fmla="*/ 183730 h 513787"/>
                <a:gd name="connsiteX136" fmla="*/ 556515 w 602653"/>
                <a:gd name="connsiteY136" fmla="*/ 179181 h 513787"/>
                <a:gd name="connsiteX137" fmla="*/ 569675 w 602653"/>
                <a:gd name="connsiteY137" fmla="*/ 189795 h 513787"/>
                <a:gd name="connsiteX138" fmla="*/ 602575 w 602653"/>
                <a:gd name="connsiteY138" fmla="*/ 494833 h 513787"/>
                <a:gd name="connsiteX139" fmla="*/ 592199 w 602653"/>
                <a:gd name="connsiteY139" fmla="*/ 507974 h 513787"/>
                <a:gd name="connsiteX140" fmla="*/ 537787 w 602653"/>
                <a:gd name="connsiteY140" fmla="*/ 513787 h 513787"/>
                <a:gd name="connsiteX141" fmla="*/ 536522 w 602653"/>
                <a:gd name="connsiteY141" fmla="*/ 513787 h 513787"/>
                <a:gd name="connsiteX142" fmla="*/ 524880 w 602653"/>
                <a:gd name="connsiteY142" fmla="*/ 503425 h 513787"/>
                <a:gd name="connsiteX143" fmla="*/ 515263 w 602653"/>
                <a:gd name="connsiteY143" fmla="*/ 416236 h 513787"/>
                <a:gd name="connsiteX144" fmla="*/ 515263 w 602653"/>
                <a:gd name="connsiteY144" fmla="*/ 495844 h 513787"/>
                <a:gd name="connsiteX145" fmla="*/ 503622 w 602653"/>
                <a:gd name="connsiteY145" fmla="*/ 507722 h 513787"/>
                <a:gd name="connsiteX146" fmla="*/ 438581 w 602653"/>
                <a:gd name="connsiteY146" fmla="*/ 507722 h 513787"/>
                <a:gd name="connsiteX147" fmla="*/ 428964 w 602653"/>
                <a:gd name="connsiteY147" fmla="*/ 502415 h 513787"/>
                <a:gd name="connsiteX148" fmla="*/ 419348 w 602653"/>
                <a:gd name="connsiteY148" fmla="*/ 507722 h 513787"/>
                <a:gd name="connsiteX149" fmla="*/ 328999 w 602653"/>
                <a:gd name="connsiteY149" fmla="*/ 507722 h 513787"/>
                <a:gd name="connsiteX150" fmla="*/ 214103 w 602653"/>
                <a:gd name="connsiteY150" fmla="*/ 507722 h 513787"/>
                <a:gd name="connsiteX151" fmla="*/ 202208 w 602653"/>
                <a:gd name="connsiteY151" fmla="*/ 495844 h 513787"/>
                <a:gd name="connsiteX152" fmla="*/ 202208 w 602653"/>
                <a:gd name="connsiteY152" fmla="*/ 352044 h 513787"/>
                <a:gd name="connsiteX153" fmla="*/ 193097 w 602653"/>
                <a:gd name="connsiteY153" fmla="*/ 427608 h 513787"/>
                <a:gd name="connsiteX154" fmla="*/ 191832 w 602653"/>
                <a:gd name="connsiteY154" fmla="*/ 437970 h 513787"/>
                <a:gd name="connsiteX155" fmla="*/ 184493 w 602653"/>
                <a:gd name="connsiteY155" fmla="*/ 497360 h 513787"/>
                <a:gd name="connsiteX156" fmla="*/ 180190 w 602653"/>
                <a:gd name="connsiteY156" fmla="*/ 505195 h 513787"/>
                <a:gd name="connsiteX157" fmla="*/ 172851 w 602653"/>
                <a:gd name="connsiteY157" fmla="*/ 507722 h 513787"/>
                <a:gd name="connsiteX158" fmla="*/ 171333 w 602653"/>
                <a:gd name="connsiteY158" fmla="*/ 507722 h 513787"/>
                <a:gd name="connsiteX159" fmla="*/ 131600 w 602653"/>
                <a:gd name="connsiteY159" fmla="*/ 502920 h 513787"/>
                <a:gd name="connsiteX160" fmla="*/ 122236 w 602653"/>
                <a:gd name="connsiteY160" fmla="*/ 507722 h 513787"/>
                <a:gd name="connsiteX161" fmla="*/ 11895 w 602653"/>
                <a:gd name="connsiteY161" fmla="*/ 507722 h 513787"/>
                <a:gd name="connsiteX162" fmla="*/ 0 w 602653"/>
                <a:gd name="connsiteY162" fmla="*/ 496096 h 513787"/>
                <a:gd name="connsiteX163" fmla="*/ 0 w 602653"/>
                <a:gd name="connsiteY163" fmla="*/ 411181 h 513787"/>
                <a:gd name="connsiteX164" fmla="*/ 0 w 602653"/>
                <a:gd name="connsiteY164" fmla="*/ 353560 h 513787"/>
                <a:gd name="connsiteX165" fmla="*/ 0 w 602653"/>
                <a:gd name="connsiteY165" fmla="*/ 282798 h 513787"/>
                <a:gd name="connsiteX166" fmla="*/ 0 w 602653"/>
                <a:gd name="connsiteY166" fmla="*/ 225177 h 513787"/>
                <a:gd name="connsiteX167" fmla="*/ 0 w 602653"/>
                <a:gd name="connsiteY167" fmla="*/ 154161 h 513787"/>
                <a:gd name="connsiteX168" fmla="*/ 0 w 602653"/>
                <a:gd name="connsiteY168" fmla="*/ 96793 h 513787"/>
                <a:gd name="connsiteX169" fmla="*/ 0 w 602653"/>
                <a:gd name="connsiteY169" fmla="*/ 11878 h 513787"/>
                <a:gd name="connsiteX170" fmla="*/ 11895 w 602653"/>
                <a:gd name="connsiteY170" fmla="*/ 0 h 51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02653" h="513787">
                  <a:moveTo>
                    <a:pt x="450223" y="470824"/>
                  </a:moveTo>
                  <a:lnTo>
                    <a:pt x="450223" y="484218"/>
                  </a:lnTo>
                  <a:lnTo>
                    <a:pt x="491727" y="484218"/>
                  </a:lnTo>
                  <a:lnTo>
                    <a:pt x="491727" y="470824"/>
                  </a:lnTo>
                  <a:close/>
                  <a:moveTo>
                    <a:pt x="145266" y="444288"/>
                  </a:moveTo>
                  <a:lnTo>
                    <a:pt x="140964" y="480175"/>
                  </a:lnTo>
                  <a:lnTo>
                    <a:pt x="162475" y="482702"/>
                  </a:lnTo>
                  <a:lnTo>
                    <a:pt x="166777" y="446815"/>
                  </a:lnTo>
                  <a:close/>
                  <a:moveTo>
                    <a:pt x="450223" y="422807"/>
                  </a:moveTo>
                  <a:lnTo>
                    <a:pt x="450223" y="447321"/>
                  </a:lnTo>
                  <a:lnTo>
                    <a:pt x="491727" y="447321"/>
                  </a:lnTo>
                  <a:lnTo>
                    <a:pt x="491727" y="422807"/>
                  </a:lnTo>
                  <a:close/>
                  <a:moveTo>
                    <a:pt x="23536" y="422807"/>
                  </a:moveTo>
                  <a:lnTo>
                    <a:pt x="23536" y="484218"/>
                  </a:lnTo>
                  <a:lnTo>
                    <a:pt x="110341" y="484218"/>
                  </a:lnTo>
                  <a:lnTo>
                    <a:pt x="110341" y="422807"/>
                  </a:lnTo>
                  <a:close/>
                  <a:moveTo>
                    <a:pt x="150327" y="403852"/>
                  </a:moveTo>
                  <a:lnTo>
                    <a:pt x="148809" y="415478"/>
                  </a:lnTo>
                  <a:lnTo>
                    <a:pt x="148303" y="420785"/>
                  </a:lnTo>
                  <a:lnTo>
                    <a:pt x="169814" y="423312"/>
                  </a:lnTo>
                  <a:lnTo>
                    <a:pt x="170320" y="418005"/>
                  </a:lnTo>
                  <a:lnTo>
                    <a:pt x="171839" y="406380"/>
                  </a:lnTo>
                  <a:close/>
                  <a:moveTo>
                    <a:pt x="450223" y="377822"/>
                  </a:moveTo>
                  <a:lnTo>
                    <a:pt x="450223" y="399303"/>
                  </a:lnTo>
                  <a:lnTo>
                    <a:pt x="491727" y="399303"/>
                  </a:lnTo>
                  <a:lnTo>
                    <a:pt x="491727" y="377822"/>
                  </a:lnTo>
                  <a:close/>
                  <a:moveTo>
                    <a:pt x="23536" y="365438"/>
                  </a:moveTo>
                  <a:lnTo>
                    <a:pt x="23536" y="399303"/>
                  </a:lnTo>
                  <a:lnTo>
                    <a:pt x="110341" y="399303"/>
                  </a:lnTo>
                  <a:lnTo>
                    <a:pt x="110341" y="365438"/>
                  </a:lnTo>
                  <a:close/>
                  <a:moveTo>
                    <a:pt x="156401" y="354319"/>
                  </a:moveTo>
                  <a:lnTo>
                    <a:pt x="153111" y="380349"/>
                  </a:lnTo>
                  <a:lnTo>
                    <a:pt x="174623" y="383129"/>
                  </a:lnTo>
                  <a:lnTo>
                    <a:pt x="177913" y="356846"/>
                  </a:lnTo>
                  <a:close/>
                  <a:moveTo>
                    <a:pt x="161210" y="313883"/>
                  </a:moveTo>
                  <a:lnTo>
                    <a:pt x="159185" y="330815"/>
                  </a:lnTo>
                  <a:lnTo>
                    <a:pt x="180697" y="333343"/>
                  </a:lnTo>
                  <a:lnTo>
                    <a:pt x="182721" y="316410"/>
                  </a:lnTo>
                  <a:close/>
                  <a:moveTo>
                    <a:pt x="545893" y="311881"/>
                  </a:moveTo>
                  <a:cubicBezTo>
                    <a:pt x="552482" y="311123"/>
                    <a:pt x="558310" y="315923"/>
                    <a:pt x="559070" y="322239"/>
                  </a:cubicBezTo>
                  <a:lnTo>
                    <a:pt x="573007" y="442998"/>
                  </a:lnTo>
                  <a:cubicBezTo>
                    <a:pt x="573767" y="449314"/>
                    <a:pt x="568952" y="455125"/>
                    <a:pt x="562618" y="455882"/>
                  </a:cubicBezTo>
                  <a:cubicBezTo>
                    <a:pt x="562111" y="456135"/>
                    <a:pt x="561604" y="456135"/>
                    <a:pt x="561097" y="456135"/>
                  </a:cubicBezTo>
                  <a:cubicBezTo>
                    <a:pt x="555269" y="456135"/>
                    <a:pt x="550201" y="451588"/>
                    <a:pt x="549441" y="445524"/>
                  </a:cubicBezTo>
                  <a:lnTo>
                    <a:pt x="535504" y="325018"/>
                  </a:lnTo>
                  <a:cubicBezTo>
                    <a:pt x="534744" y="318450"/>
                    <a:pt x="539305" y="312639"/>
                    <a:pt x="545893" y="311881"/>
                  </a:cubicBezTo>
                  <a:close/>
                  <a:moveTo>
                    <a:pt x="23536" y="294423"/>
                  </a:moveTo>
                  <a:lnTo>
                    <a:pt x="23536" y="341682"/>
                  </a:lnTo>
                  <a:lnTo>
                    <a:pt x="110341" y="341682"/>
                  </a:lnTo>
                  <a:lnTo>
                    <a:pt x="110341" y="294423"/>
                  </a:lnTo>
                  <a:close/>
                  <a:moveTo>
                    <a:pt x="407453" y="265107"/>
                  </a:moveTo>
                  <a:cubicBezTo>
                    <a:pt x="406441" y="265360"/>
                    <a:pt x="405428" y="265612"/>
                    <a:pt x="404416" y="265612"/>
                  </a:cubicBezTo>
                  <a:lnTo>
                    <a:pt x="342412" y="265612"/>
                  </a:lnTo>
                  <a:cubicBezTo>
                    <a:pt x="341906" y="265612"/>
                    <a:pt x="341400" y="265360"/>
                    <a:pt x="340894" y="265360"/>
                  </a:cubicBezTo>
                  <a:lnTo>
                    <a:pt x="340894" y="484218"/>
                  </a:lnTo>
                  <a:lnTo>
                    <a:pt x="407453" y="484218"/>
                  </a:lnTo>
                  <a:close/>
                  <a:moveTo>
                    <a:pt x="167283" y="264349"/>
                  </a:moveTo>
                  <a:lnTo>
                    <a:pt x="163993" y="290379"/>
                  </a:lnTo>
                  <a:lnTo>
                    <a:pt x="185505" y="293159"/>
                  </a:lnTo>
                  <a:lnTo>
                    <a:pt x="188795" y="266876"/>
                  </a:lnTo>
                  <a:close/>
                  <a:moveTo>
                    <a:pt x="23536" y="236802"/>
                  </a:moveTo>
                  <a:lnTo>
                    <a:pt x="23536" y="270920"/>
                  </a:lnTo>
                  <a:lnTo>
                    <a:pt x="110341" y="270920"/>
                  </a:lnTo>
                  <a:lnTo>
                    <a:pt x="110341" y="236802"/>
                  </a:lnTo>
                  <a:close/>
                  <a:moveTo>
                    <a:pt x="172092" y="223913"/>
                  </a:moveTo>
                  <a:lnTo>
                    <a:pt x="171586" y="229220"/>
                  </a:lnTo>
                  <a:lnTo>
                    <a:pt x="170067" y="240845"/>
                  </a:lnTo>
                  <a:lnTo>
                    <a:pt x="191579" y="243373"/>
                  </a:lnTo>
                  <a:lnTo>
                    <a:pt x="193097" y="231747"/>
                  </a:lnTo>
                  <a:lnTo>
                    <a:pt x="193603" y="226440"/>
                  </a:lnTo>
                  <a:close/>
                  <a:moveTo>
                    <a:pt x="354307" y="222649"/>
                  </a:moveTo>
                  <a:lnTo>
                    <a:pt x="354307" y="242109"/>
                  </a:lnTo>
                  <a:lnTo>
                    <a:pt x="392774" y="242109"/>
                  </a:lnTo>
                  <a:lnTo>
                    <a:pt x="392774" y="222649"/>
                  </a:lnTo>
                  <a:close/>
                  <a:moveTo>
                    <a:pt x="547404" y="203948"/>
                  </a:moveTo>
                  <a:lnTo>
                    <a:pt x="516529" y="207233"/>
                  </a:lnTo>
                  <a:lnTo>
                    <a:pt x="546898" y="489020"/>
                  </a:lnTo>
                  <a:lnTo>
                    <a:pt x="577773" y="485735"/>
                  </a:lnTo>
                  <a:close/>
                  <a:moveTo>
                    <a:pt x="340894" y="182972"/>
                  </a:moveTo>
                  <a:lnTo>
                    <a:pt x="340894" y="199146"/>
                  </a:lnTo>
                  <a:cubicBezTo>
                    <a:pt x="341400" y="199146"/>
                    <a:pt x="341906" y="198893"/>
                    <a:pt x="342412" y="198893"/>
                  </a:cubicBezTo>
                  <a:lnTo>
                    <a:pt x="404416" y="198893"/>
                  </a:lnTo>
                  <a:cubicBezTo>
                    <a:pt x="405428" y="198893"/>
                    <a:pt x="406441" y="199399"/>
                    <a:pt x="407453" y="199651"/>
                  </a:cubicBezTo>
                  <a:lnTo>
                    <a:pt x="407453" y="182972"/>
                  </a:lnTo>
                  <a:close/>
                  <a:moveTo>
                    <a:pt x="23536" y="166039"/>
                  </a:moveTo>
                  <a:lnTo>
                    <a:pt x="23536" y="213299"/>
                  </a:lnTo>
                  <a:lnTo>
                    <a:pt x="110341" y="213299"/>
                  </a:lnTo>
                  <a:lnTo>
                    <a:pt x="110341" y="166039"/>
                  </a:lnTo>
                  <a:close/>
                  <a:moveTo>
                    <a:pt x="179431" y="164523"/>
                  </a:moveTo>
                  <a:lnTo>
                    <a:pt x="174876" y="200410"/>
                  </a:lnTo>
                  <a:lnTo>
                    <a:pt x="196387" y="202937"/>
                  </a:lnTo>
                  <a:lnTo>
                    <a:pt x="200943" y="167050"/>
                  </a:lnTo>
                  <a:close/>
                  <a:moveTo>
                    <a:pt x="450223" y="108418"/>
                  </a:moveTo>
                  <a:lnTo>
                    <a:pt x="450223" y="354319"/>
                  </a:lnTo>
                  <a:lnTo>
                    <a:pt x="491727" y="354319"/>
                  </a:lnTo>
                  <a:lnTo>
                    <a:pt x="491727" y="108418"/>
                  </a:lnTo>
                  <a:close/>
                  <a:moveTo>
                    <a:pt x="23536" y="108418"/>
                  </a:moveTo>
                  <a:lnTo>
                    <a:pt x="23536" y="142536"/>
                  </a:lnTo>
                  <a:lnTo>
                    <a:pt x="110341" y="142536"/>
                  </a:lnTo>
                  <a:lnTo>
                    <a:pt x="110341" y="108418"/>
                  </a:lnTo>
                  <a:close/>
                  <a:moveTo>
                    <a:pt x="225744" y="73795"/>
                  </a:moveTo>
                  <a:lnTo>
                    <a:pt x="225744" y="484218"/>
                  </a:lnTo>
                  <a:lnTo>
                    <a:pt x="317358" y="484218"/>
                  </a:lnTo>
                  <a:lnTo>
                    <a:pt x="317358" y="171346"/>
                  </a:lnTo>
                  <a:lnTo>
                    <a:pt x="317358" y="73795"/>
                  </a:lnTo>
                  <a:close/>
                  <a:moveTo>
                    <a:pt x="23536" y="23503"/>
                  </a:moveTo>
                  <a:lnTo>
                    <a:pt x="23536" y="84915"/>
                  </a:lnTo>
                  <a:lnTo>
                    <a:pt x="110341" y="84915"/>
                  </a:lnTo>
                  <a:lnTo>
                    <a:pt x="110341" y="23503"/>
                  </a:lnTo>
                  <a:close/>
                  <a:moveTo>
                    <a:pt x="11895" y="0"/>
                  </a:moveTo>
                  <a:lnTo>
                    <a:pt x="122236" y="0"/>
                  </a:lnTo>
                  <a:cubicBezTo>
                    <a:pt x="128816" y="0"/>
                    <a:pt x="134130" y="5307"/>
                    <a:pt x="134130" y="11878"/>
                  </a:cubicBezTo>
                  <a:lnTo>
                    <a:pt x="134130" y="96793"/>
                  </a:lnTo>
                  <a:lnTo>
                    <a:pt x="134130" y="154161"/>
                  </a:lnTo>
                  <a:lnTo>
                    <a:pt x="134130" y="225177"/>
                  </a:lnTo>
                  <a:lnTo>
                    <a:pt x="134130" y="282798"/>
                  </a:lnTo>
                  <a:lnTo>
                    <a:pt x="134130" y="339661"/>
                  </a:lnTo>
                  <a:lnTo>
                    <a:pt x="139192" y="299225"/>
                  </a:lnTo>
                  <a:lnTo>
                    <a:pt x="148809" y="219617"/>
                  </a:lnTo>
                  <a:lnTo>
                    <a:pt x="150074" y="209255"/>
                  </a:lnTo>
                  <a:lnTo>
                    <a:pt x="157413" y="149865"/>
                  </a:lnTo>
                  <a:cubicBezTo>
                    <a:pt x="157667" y="146832"/>
                    <a:pt x="159185" y="144052"/>
                    <a:pt x="161716" y="142031"/>
                  </a:cubicBezTo>
                  <a:cubicBezTo>
                    <a:pt x="164247" y="140009"/>
                    <a:pt x="167283" y="139251"/>
                    <a:pt x="170573" y="139503"/>
                  </a:cubicBezTo>
                  <a:lnTo>
                    <a:pt x="202208" y="143547"/>
                  </a:lnTo>
                  <a:lnTo>
                    <a:pt x="202208" y="61917"/>
                  </a:lnTo>
                  <a:cubicBezTo>
                    <a:pt x="202208" y="55599"/>
                    <a:pt x="207523" y="50292"/>
                    <a:pt x="214103" y="50292"/>
                  </a:cubicBezTo>
                  <a:lnTo>
                    <a:pt x="328999" y="50292"/>
                  </a:lnTo>
                  <a:cubicBezTo>
                    <a:pt x="335579" y="50292"/>
                    <a:pt x="340894" y="55599"/>
                    <a:pt x="340894" y="61917"/>
                  </a:cubicBezTo>
                  <a:lnTo>
                    <a:pt x="340894" y="159468"/>
                  </a:lnTo>
                  <a:lnTo>
                    <a:pt x="419348" y="159468"/>
                  </a:lnTo>
                  <a:cubicBezTo>
                    <a:pt x="422131" y="159468"/>
                    <a:pt x="424662" y="160479"/>
                    <a:pt x="426687" y="162248"/>
                  </a:cubicBezTo>
                  <a:lnTo>
                    <a:pt x="426687" y="96793"/>
                  </a:lnTo>
                  <a:cubicBezTo>
                    <a:pt x="426687" y="90222"/>
                    <a:pt x="432001" y="84915"/>
                    <a:pt x="438581" y="84915"/>
                  </a:cubicBezTo>
                  <a:lnTo>
                    <a:pt x="503622" y="84915"/>
                  </a:lnTo>
                  <a:cubicBezTo>
                    <a:pt x="509949" y="84915"/>
                    <a:pt x="515263" y="90222"/>
                    <a:pt x="515263" y="96793"/>
                  </a:cubicBezTo>
                  <a:lnTo>
                    <a:pt x="515263" y="183730"/>
                  </a:lnTo>
                  <a:lnTo>
                    <a:pt x="556515" y="179181"/>
                  </a:lnTo>
                  <a:cubicBezTo>
                    <a:pt x="563095" y="178423"/>
                    <a:pt x="568916" y="183224"/>
                    <a:pt x="569675" y="189795"/>
                  </a:cubicBezTo>
                  <a:lnTo>
                    <a:pt x="602575" y="494833"/>
                  </a:lnTo>
                  <a:cubicBezTo>
                    <a:pt x="603334" y="501404"/>
                    <a:pt x="598526" y="507216"/>
                    <a:pt x="592199" y="507974"/>
                  </a:cubicBezTo>
                  <a:lnTo>
                    <a:pt x="537787" y="513787"/>
                  </a:lnTo>
                  <a:cubicBezTo>
                    <a:pt x="537281" y="513787"/>
                    <a:pt x="537028" y="513787"/>
                    <a:pt x="536522" y="513787"/>
                  </a:cubicBezTo>
                  <a:cubicBezTo>
                    <a:pt x="530448" y="513787"/>
                    <a:pt x="525386" y="509491"/>
                    <a:pt x="524880" y="503425"/>
                  </a:cubicBezTo>
                  <a:lnTo>
                    <a:pt x="515263" y="416236"/>
                  </a:lnTo>
                  <a:lnTo>
                    <a:pt x="515263" y="495844"/>
                  </a:lnTo>
                  <a:cubicBezTo>
                    <a:pt x="515263" y="502415"/>
                    <a:pt x="509949" y="507722"/>
                    <a:pt x="503622" y="507722"/>
                  </a:cubicBezTo>
                  <a:lnTo>
                    <a:pt x="438581" y="507722"/>
                  </a:lnTo>
                  <a:cubicBezTo>
                    <a:pt x="434532" y="507722"/>
                    <a:pt x="430989" y="505700"/>
                    <a:pt x="428964" y="502415"/>
                  </a:cubicBezTo>
                  <a:cubicBezTo>
                    <a:pt x="426687" y="505700"/>
                    <a:pt x="423397" y="507722"/>
                    <a:pt x="419348" y="507722"/>
                  </a:cubicBezTo>
                  <a:lnTo>
                    <a:pt x="328999" y="507722"/>
                  </a:lnTo>
                  <a:lnTo>
                    <a:pt x="214103" y="507722"/>
                  </a:lnTo>
                  <a:cubicBezTo>
                    <a:pt x="207523" y="507722"/>
                    <a:pt x="202208" y="502415"/>
                    <a:pt x="202208" y="495844"/>
                  </a:cubicBezTo>
                  <a:lnTo>
                    <a:pt x="202208" y="352044"/>
                  </a:lnTo>
                  <a:lnTo>
                    <a:pt x="193097" y="427608"/>
                  </a:lnTo>
                  <a:lnTo>
                    <a:pt x="191832" y="437970"/>
                  </a:lnTo>
                  <a:lnTo>
                    <a:pt x="184493" y="497360"/>
                  </a:lnTo>
                  <a:cubicBezTo>
                    <a:pt x="184240" y="500393"/>
                    <a:pt x="182468" y="503425"/>
                    <a:pt x="180190" y="505195"/>
                  </a:cubicBezTo>
                  <a:cubicBezTo>
                    <a:pt x="177913" y="506964"/>
                    <a:pt x="175382" y="507722"/>
                    <a:pt x="172851" y="507722"/>
                  </a:cubicBezTo>
                  <a:cubicBezTo>
                    <a:pt x="172345" y="507722"/>
                    <a:pt x="171839" y="507722"/>
                    <a:pt x="171333" y="507722"/>
                  </a:cubicBezTo>
                  <a:lnTo>
                    <a:pt x="131600" y="502920"/>
                  </a:lnTo>
                  <a:cubicBezTo>
                    <a:pt x="129322" y="505700"/>
                    <a:pt x="126032" y="507722"/>
                    <a:pt x="122236" y="507722"/>
                  </a:cubicBezTo>
                  <a:lnTo>
                    <a:pt x="11895" y="507722"/>
                  </a:lnTo>
                  <a:cubicBezTo>
                    <a:pt x="5315" y="507722"/>
                    <a:pt x="0" y="502415"/>
                    <a:pt x="0" y="496096"/>
                  </a:cubicBezTo>
                  <a:lnTo>
                    <a:pt x="0" y="411181"/>
                  </a:lnTo>
                  <a:lnTo>
                    <a:pt x="0" y="353560"/>
                  </a:lnTo>
                  <a:lnTo>
                    <a:pt x="0" y="282798"/>
                  </a:lnTo>
                  <a:lnTo>
                    <a:pt x="0" y="225177"/>
                  </a:lnTo>
                  <a:lnTo>
                    <a:pt x="0" y="154161"/>
                  </a:lnTo>
                  <a:lnTo>
                    <a:pt x="0" y="96793"/>
                  </a:lnTo>
                  <a:lnTo>
                    <a:pt x="0" y="11878"/>
                  </a:lnTo>
                  <a:cubicBezTo>
                    <a:pt x="0" y="5307"/>
                    <a:pt x="5315" y="0"/>
                    <a:pt x="11895" y="0"/>
                  </a:cubicBezTo>
                  <a:close/>
                </a:path>
              </a:pathLst>
            </a:custGeom>
            <a:solidFill>
              <a:srgbClr val="D52739"/>
            </a:solidFill>
            <a:ln>
              <a:noFill/>
            </a:ln>
          </p:spPr>
        </p:sp>
      </p:grpSp>
      <p:sp>
        <p:nvSpPr>
          <p:cNvPr id="9" name="文本框 8"/>
          <p:cNvSpPr txBox="1"/>
          <p:nvPr/>
        </p:nvSpPr>
        <p:spPr>
          <a:xfrm>
            <a:off x="1463040" y="1659890"/>
            <a:ext cx="8839835" cy="3538220"/>
          </a:xfrm>
          <a:prstGeom prst="rect">
            <a:avLst/>
          </a:prstGeom>
          <a:noFill/>
        </p:spPr>
        <p:txBody>
          <a:bodyPr vert="horz" wrap="square" rtlCol="0">
            <a:spAutoFit/>
          </a:bodyPr>
          <a:lstStyle/>
          <a:p>
            <a:pPr algn="just">
              <a:lnSpc>
                <a:spcPct val="200000"/>
              </a:lnSpc>
            </a:pPr>
            <a:r>
              <a:rPr lang="zh-CN" altLang="en-US" sz="2800" dirty="0">
                <a:solidFill>
                  <a:schemeClr val="tx1">
                    <a:lumMod val="95000"/>
                    <a:lumOff val="5000"/>
                  </a:schemeClr>
                </a:solidFill>
                <a:latin typeface="仿宋" panose="02010609060101010101" charset="-122"/>
                <a:ea typeface="仿宋" panose="02010609060101010101" charset="-122"/>
                <a:cs typeface="FZQingKeBenYueSongS-R-GB" charset="-122"/>
              </a:rPr>
              <a:t>入馆预约需图书馆配置基础参数，读者可根据自身需求进行图书馆入馆预约，通过限流方式，有效的控制图书馆人流量，进行资源利用，后台可实时记录读者进出馆数据，在疫情期间加强图书馆的防疫管控工作。</a:t>
            </a:r>
          </a:p>
        </p:txBody>
      </p:sp>
    </p:spTree>
  </p:cSld>
  <p:clrMapOvr>
    <a:masterClrMapping/>
  </p:clrMapOvr>
  <mc:AlternateContent xmlns:mc="http://schemas.openxmlformats.org/markup-compatibility/2006">
    <mc:Choice xmlns=""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strVal val="(6*min(max(#ppt_w*#ppt_h,.3),1)-7.4)/-.7*#ppt_w"/>
                                          </p:val>
                                        </p:tav>
                                        <p:tav tm="100000">
                                          <p:val>
                                            <p:strVal val="#ppt_w"/>
                                          </p:val>
                                        </p:tav>
                                      </p:tavLst>
                                    </p:anim>
                                    <p:anim calcmode="lin" valueType="num">
                                      <p:cBhvr>
                                        <p:cTn id="8" dur="750" fill="hold"/>
                                        <p:tgtEl>
                                          <p:spTgt spid="3"/>
                                        </p:tgtEl>
                                        <p:attrNameLst>
                                          <p:attrName>ppt_h</p:attrName>
                                        </p:attrNameLst>
                                      </p:cBhvr>
                                      <p:tavLst>
                                        <p:tav tm="0">
                                          <p:val>
                                            <p:strVal val="(6*min(max(#ppt_w*#ppt_h,.3),1)-7.4)/-.7*#ppt_h"/>
                                          </p:val>
                                        </p:tav>
                                        <p:tav tm="100000">
                                          <p:val>
                                            <p:strVal val="#ppt_h"/>
                                          </p:val>
                                        </p:tav>
                                      </p:tavLst>
                                    </p:anim>
                                    <p:anim calcmode="lin" valueType="num">
                                      <p:cBhvr>
                                        <p:cTn id="9" dur="750" fill="hold"/>
                                        <p:tgtEl>
                                          <p:spTgt spid="3"/>
                                        </p:tgtEl>
                                        <p:attrNameLst>
                                          <p:attrName>ppt_x</p:attrName>
                                        </p:attrNameLst>
                                      </p:cBhvr>
                                      <p:tavLst>
                                        <p:tav tm="0">
                                          <p:val>
                                            <p:fltVal val="0.5"/>
                                          </p:val>
                                        </p:tav>
                                        <p:tav tm="100000">
                                          <p:val>
                                            <p:strVal val="#ppt_x"/>
                                          </p:val>
                                        </p:tav>
                                      </p:tavLst>
                                    </p:anim>
                                    <p:anim calcmode="lin" valueType="num">
                                      <p:cBhvr>
                                        <p:cTn id="10" dur="75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1000"/>
                            </p:stCondLst>
                            <p:childTnLst>
                              <p:par>
                                <p:cTn id="12" presetID="25"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75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5" dur="75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6" dur="750" accel="50000" fill="hold">
                                          <p:stCondLst>
                                            <p:cond delay="750"/>
                                          </p:stCondLst>
                                        </p:cTn>
                                        <p:tgtEl>
                                          <p:spTgt spid="9"/>
                                        </p:tgtEl>
                                        <p:attrNameLst>
                                          <p:attrName>ppt_w</p:attrName>
                                        </p:attrNameLst>
                                      </p:cBhvr>
                                      <p:tavLst>
                                        <p:tav tm="0">
                                          <p:val>
                                            <p:strVal val="#ppt_w*.05"/>
                                          </p:val>
                                        </p:tav>
                                        <p:tav tm="100000">
                                          <p:val>
                                            <p:strVal val="#ppt_w"/>
                                          </p:val>
                                        </p:tav>
                                      </p:tavLst>
                                    </p:anim>
                                    <p:anim calcmode="lin" valueType="num">
                                      <p:cBhvr>
                                        <p:cTn id="17" dur="1500" fill="hold"/>
                                        <p:tgtEl>
                                          <p:spTgt spid="9"/>
                                        </p:tgtEl>
                                        <p:attrNameLst>
                                          <p:attrName>ppt_h</p:attrName>
                                        </p:attrNameLst>
                                      </p:cBhvr>
                                      <p:tavLst>
                                        <p:tav tm="0">
                                          <p:val>
                                            <p:strVal val="#ppt_h"/>
                                          </p:val>
                                        </p:tav>
                                        <p:tav tm="100000">
                                          <p:val>
                                            <p:strVal val="#ppt_h"/>
                                          </p:val>
                                        </p:tav>
                                      </p:tavLst>
                                    </p:anim>
                                    <p:anim calcmode="lin" valueType="num">
                                      <p:cBhvr>
                                        <p:cTn id="18" dur="75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9" dur="75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0" dur="750" accel="50000" fill="hold">
                                          <p:stCondLst>
                                            <p:cond delay="750"/>
                                          </p:stCondLst>
                                        </p:cTn>
                                        <p:tgtEl>
                                          <p:spTgt spid="9"/>
                                        </p:tgtEl>
                                        <p:attrNameLst>
                                          <p:attrName>ppt_y</p:attrName>
                                        </p:attrNameLst>
                                      </p:cBhvr>
                                      <p:tavLst>
                                        <p:tav tm="0">
                                          <p:val>
                                            <p:strVal val="#ppt_y+.1"/>
                                          </p:val>
                                        </p:tav>
                                        <p:tav tm="100000">
                                          <p:val>
                                            <p:strVal val="#ppt_y"/>
                                          </p:val>
                                        </p:tav>
                                      </p:tavLst>
                                    </p:anim>
                                    <p:animEffect transition="in" filter="fade">
                                      <p:cBhvr>
                                        <p:cTn id="21" dur="15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形状 30"/>
          <p:cNvSpPr/>
          <p:nvPr/>
        </p:nvSpPr>
        <p:spPr>
          <a:xfrm rot="5400000" flipH="1">
            <a:off x="116923" y="-114594"/>
            <a:ext cx="1231152" cy="1460341"/>
          </a:xfrm>
          <a:custGeom>
            <a:avLst/>
            <a:gdLst>
              <a:gd name="connsiteX0" fmla="*/ 1231152 w 1231152"/>
              <a:gd name="connsiteY0" fmla="*/ 1460341 h 1460341"/>
              <a:gd name="connsiteX1" fmla="*/ 1231152 w 1231152"/>
              <a:gd name="connsiteY1" fmla="*/ 220553 h 1460341"/>
              <a:gd name="connsiteX2" fmla="*/ 1036969 w 1231152"/>
              <a:gd name="connsiteY2" fmla="*/ 35261 h 1460341"/>
              <a:gd name="connsiteX3" fmla="*/ 858134 w 1231152"/>
              <a:gd name="connsiteY3" fmla="*/ 35261 h 1460341"/>
              <a:gd name="connsiteX4" fmla="*/ 36953 w 1231152"/>
              <a:gd name="connsiteY4" fmla="*/ 818839 h 1460341"/>
              <a:gd name="connsiteX5" fmla="*/ 36953 w 1231152"/>
              <a:gd name="connsiteY5" fmla="*/ 989485 h 1460341"/>
              <a:gd name="connsiteX6" fmla="*/ 530406 w 1231152"/>
              <a:gd name="connsiteY6" fmla="*/ 1460341 h 146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152" h="1460341">
                <a:moveTo>
                  <a:pt x="1231152" y="1460341"/>
                </a:moveTo>
                <a:lnTo>
                  <a:pt x="1231152" y="220553"/>
                </a:lnTo>
                <a:lnTo>
                  <a:pt x="1036969" y="35261"/>
                </a:lnTo>
                <a:cubicBezTo>
                  <a:pt x="987698" y="-11754"/>
                  <a:pt x="907405" y="-11754"/>
                  <a:pt x="858134" y="35261"/>
                </a:cubicBezTo>
                <a:lnTo>
                  <a:pt x="36953" y="818839"/>
                </a:lnTo>
                <a:cubicBezTo>
                  <a:pt x="-12318" y="865854"/>
                  <a:pt x="-12318" y="942470"/>
                  <a:pt x="36953" y="989485"/>
                </a:cubicBezTo>
                <a:lnTo>
                  <a:pt x="530406" y="1460341"/>
                </a:lnTo>
                <a:close/>
              </a:path>
            </a:pathLst>
          </a:custGeom>
          <a:gradFill>
            <a:gsLst>
              <a:gs pos="1000">
                <a:srgbClr val="7F9CB9"/>
              </a:gs>
              <a:gs pos="100000">
                <a:srgbClr val="355678"/>
              </a:gs>
            </a:gsLst>
            <a:lin ang="5400000" scaled="1"/>
          </a:gradFill>
          <a:ln w="45692" cap="flat">
            <a:noFill/>
            <a:prstDash val="solid"/>
            <a:miter/>
          </a:ln>
        </p:spPr>
        <p:txBody>
          <a:bodyPr rtlCol="0" anchor="ctr"/>
          <a:lstStyle/>
          <a:p>
            <a:endParaRPr lang="zh-CN" altLang="en-US">
              <a:noFill/>
            </a:endParaRPr>
          </a:p>
        </p:txBody>
      </p:sp>
      <p:sp>
        <p:nvSpPr>
          <p:cNvPr id="4" name="文本框 3"/>
          <p:cNvSpPr txBox="1"/>
          <p:nvPr/>
        </p:nvSpPr>
        <p:spPr>
          <a:xfrm>
            <a:off x="1541780" y="417195"/>
            <a:ext cx="5226050" cy="521970"/>
          </a:xfrm>
          <a:prstGeom prst="rect">
            <a:avLst/>
          </a:prstGeom>
          <a:noFill/>
        </p:spPr>
        <p:txBody>
          <a:bodyPr wrap="square" rtlCol="0">
            <a:spAutoFit/>
          </a:bodyPr>
          <a:lstStyle/>
          <a:p>
            <a:r>
              <a:rPr lang="zh-CN" altLang="en-US" sz="2800" b="1" spc="150" dirty="0">
                <a:solidFill>
                  <a:srgbClr val="D52739"/>
                </a:solidFill>
                <a:latin typeface="字酷堂清楷体"/>
              </a:rPr>
              <a:t>自助座位预约</a:t>
            </a:r>
          </a:p>
        </p:txBody>
      </p:sp>
      <p:grpSp>
        <p:nvGrpSpPr>
          <p:cNvPr id="3" name="组合 2"/>
          <p:cNvGrpSpPr/>
          <p:nvPr/>
        </p:nvGrpSpPr>
        <p:grpSpPr>
          <a:xfrm>
            <a:off x="162619" y="39664"/>
            <a:ext cx="900000" cy="900000"/>
            <a:chOff x="5610000" y="2943000"/>
            <a:chExt cx="972000" cy="972000"/>
          </a:xfrm>
          <a:solidFill>
            <a:srgbClr val="D52739"/>
          </a:solidFill>
        </p:grpSpPr>
        <p:sp>
          <p:nvSpPr>
            <p:cNvPr id="2" name="椭圆 1"/>
            <p:cNvSpPr/>
            <p:nvPr/>
          </p:nvSpPr>
          <p:spPr>
            <a:xfrm>
              <a:off x="5610000" y="2943000"/>
              <a:ext cx="972000" cy="9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books-group_25777"/>
            <p:cNvSpPr>
              <a:spLocks noChangeAspect="1"/>
            </p:cNvSpPr>
            <p:nvPr/>
          </p:nvSpPr>
          <p:spPr bwMode="auto">
            <a:xfrm>
              <a:off x="5791158" y="3169109"/>
              <a:ext cx="609685" cy="519782"/>
            </a:xfrm>
            <a:custGeom>
              <a:avLst/>
              <a:gdLst>
                <a:gd name="connsiteX0" fmla="*/ 450223 w 602653"/>
                <a:gd name="connsiteY0" fmla="*/ 470824 h 513787"/>
                <a:gd name="connsiteX1" fmla="*/ 450223 w 602653"/>
                <a:gd name="connsiteY1" fmla="*/ 484218 h 513787"/>
                <a:gd name="connsiteX2" fmla="*/ 491727 w 602653"/>
                <a:gd name="connsiteY2" fmla="*/ 484218 h 513787"/>
                <a:gd name="connsiteX3" fmla="*/ 491727 w 602653"/>
                <a:gd name="connsiteY3" fmla="*/ 470824 h 513787"/>
                <a:gd name="connsiteX4" fmla="*/ 145266 w 602653"/>
                <a:gd name="connsiteY4" fmla="*/ 444288 h 513787"/>
                <a:gd name="connsiteX5" fmla="*/ 140964 w 602653"/>
                <a:gd name="connsiteY5" fmla="*/ 480175 h 513787"/>
                <a:gd name="connsiteX6" fmla="*/ 162475 w 602653"/>
                <a:gd name="connsiteY6" fmla="*/ 482702 h 513787"/>
                <a:gd name="connsiteX7" fmla="*/ 166777 w 602653"/>
                <a:gd name="connsiteY7" fmla="*/ 446815 h 513787"/>
                <a:gd name="connsiteX8" fmla="*/ 450223 w 602653"/>
                <a:gd name="connsiteY8" fmla="*/ 422807 h 513787"/>
                <a:gd name="connsiteX9" fmla="*/ 450223 w 602653"/>
                <a:gd name="connsiteY9" fmla="*/ 447321 h 513787"/>
                <a:gd name="connsiteX10" fmla="*/ 491727 w 602653"/>
                <a:gd name="connsiteY10" fmla="*/ 447321 h 513787"/>
                <a:gd name="connsiteX11" fmla="*/ 491727 w 602653"/>
                <a:gd name="connsiteY11" fmla="*/ 422807 h 513787"/>
                <a:gd name="connsiteX12" fmla="*/ 23536 w 602653"/>
                <a:gd name="connsiteY12" fmla="*/ 422807 h 513787"/>
                <a:gd name="connsiteX13" fmla="*/ 23536 w 602653"/>
                <a:gd name="connsiteY13" fmla="*/ 484218 h 513787"/>
                <a:gd name="connsiteX14" fmla="*/ 110341 w 602653"/>
                <a:gd name="connsiteY14" fmla="*/ 484218 h 513787"/>
                <a:gd name="connsiteX15" fmla="*/ 110341 w 602653"/>
                <a:gd name="connsiteY15" fmla="*/ 422807 h 513787"/>
                <a:gd name="connsiteX16" fmla="*/ 150327 w 602653"/>
                <a:gd name="connsiteY16" fmla="*/ 403852 h 513787"/>
                <a:gd name="connsiteX17" fmla="*/ 148809 w 602653"/>
                <a:gd name="connsiteY17" fmla="*/ 415478 h 513787"/>
                <a:gd name="connsiteX18" fmla="*/ 148303 w 602653"/>
                <a:gd name="connsiteY18" fmla="*/ 420785 h 513787"/>
                <a:gd name="connsiteX19" fmla="*/ 169814 w 602653"/>
                <a:gd name="connsiteY19" fmla="*/ 423312 h 513787"/>
                <a:gd name="connsiteX20" fmla="*/ 170320 w 602653"/>
                <a:gd name="connsiteY20" fmla="*/ 418005 h 513787"/>
                <a:gd name="connsiteX21" fmla="*/ 171839 w 602653"/>
                <a:gd name="connsiteY21" fmla="*/ 406380 h 513787"/>
                <a:gd name="connsiteX22" fmla="*/ 450223 w 602653"/>
                <a:gd name="connsiteY22" fmla="*/ 377822 h 513787"/>
                <a:gd name="connsiteX23" fmla="*/ 450223 w 602653"/>
                <a:gd name="connsiteY23" fmla="*/ 399303 h 513787"/>
                <a:gd name="connsiteX24" fmla="*/ 491727 w 602653"/>
                <a:gd name="connsiteY24" fmla="*/ 399303 h 513787"/>
                <a:gd name="connsiteX25" fmla="*/ 491727 w 602653"/>
                <a:gd name="connsiteY25" fmla="*/ 377822 h 513787"/>
                <a:gd name="connsiteX26" fmla="*/ 23536 w 602653"/>
                <a:gd name="connsiteY26" fmla="*/ 365438 h 513787"/>
                <a:gd name="connsiteX27" fmla="*/ 23536 w 602653"/>
                <a:gd name="connsiteY27" fmla="*/ 399303 h 513787"/>
                <a:gd name="connsiteX28" fmla="*/ 110341 w 602653"/>
                <a:gd name="connsiteY28" fmla="*/ 399303 h 513787"/>
                <a:gd name="connsiteX29" fmla="*/ 110341 w 602653"/>
                <a:gd name="connsiteY29" fmla="*/ 365438 h 513787"/>
                <a:gd name="connsiteX30" fmla="*/ 156401 w 602653"/>
                <a:gd name="connsiteY30" fmla="*/ 354319 h 513787"/>
                <a:gd name="connsiteX31" fmla="*/ 153111 w 602653"/>
                <a:gd name="connsiteY31" fmla="*/ 380349 h 513787"/>
                <a:gd name="connsiteX32" fmla="*/ 174623 w 602653"/>
                <a:gd name="connsiteY32" fmla="*/ 383129 h 513787"/>
                <a:gd name="connsiteX33" fmla="*/ 177913 w 602653"/>
                <a:gd name="connsiteY33" fmla="*/ 356846 h 513787"/>
                <a:gd name="connsiteX34" fmla="*/ 161210 w 602653"/>
                <a:gd name="connsiteY34" fmla="*/ 313883 h 513787"/>
                <a:gd name="connsiteX35" fmla="*/ 159185 w 602653"/>
                <a:gd name="connsiteY35" fmla="*/ 330815 h 513787"/>
                <a:gd name="connsiteX36" fmla="*/ 180697 w 602653"/>
                <a:gd name="connsiteY36" fmla="*/ 333343 h 513787"/>
                <a:gd name="connsiteX37" fmla="*/ 182721 w 602653"/>
                <a:gd name="connsiteY37" fmla="*/ 316410 h 513787"/>
                <a:gd name="connsiteX38" fmla="*/ 545893 w 602653"/>
                <a:gd name="connsiteY38" fmla="*/ 311881 h 513787"/>
                <a:gd name="connsiteX39" fmla="*/ 559070 w 602653"/>
                <a:gd name="connsiteY39" fmla="*/ 322239 h 513787"/>
                <a:gd name="connsiteX40" fmla="*/ 573007 w 602653"/>
                <a:gd name="connsiteY40" fmla="*/ 442998 h 513787"/>
                <a:gd name="connsiteX41" fmla="*/ 562618 w 602653"/>
                <a:gd name="connsiteY41" fmla="*/ 455882 h 513787"/>
                <a:gd name="connsiteX42" fmla="*/ 561097 w 602653"/>
                <a:gd name="connsiteY42" fmla="*/ 456135 h 513787"/>
                <a:gd name="connsiteX43" fmla="*/ 549441 w 602653"/>
                <a:gd name="connsiteY43" fmla="*/ 445524 h 513787"/>
                <a:gd name="connsiteX44" fmla="*/ 535504 w 602653"/>
                <a:gd name="connsiteY44" fmla="*/ 325018 h 513787"/>
                <a:gd name="connsiteX45" fmla="*/ 545893 w 602653"/>
                <a:gd name="connsiteY45" fmla="*/ 311881 h 513787"/>
                <a:gd name="connsiteX46" fmla="*/ 23536 w 602653"/>
                <a:gd name="connsiteY46" fmla="*/ 294423 h 513787"/>
                <a:gd name="connsiteX47" fmla="*/ 23536 w 602653"/>
                <a:gd name="connsiteY47" fmla="*/ 341682 h 513787"/>
                <a:gd name="connsiteX48" fmla="*/ 110341 w 602653"/>
                <a:gd name="connsiteY48" fmla="*/ 341682 h 513787"/>
                <a:gd name="connsiteX49" fmla="*/ 110341 w 602653"/>
                <a:gd name="connsiteY49" fmla="*/ 294423 h 513787"/>
                <a:gd name="connsiteX50" fmla="*/ 407453 w 602653"/>
                <a:gd name="connsiteY50" fmla="*/ 265107 h 513787"/>
                <a:gd name="connsiteX51" fmla="*/ 404416 w 602653"/>
                <a:gd name="connsiteY51" fmla="*/ 265612 h 513787"/>
                <a:gd name="connsiteX52" fmla="*/ 342412 w 602653"/>
                <a:gd name="connsiteY52" fmla="*/ 265612 h 513787"/>
                <a:gd name="connsiteX53" fmla="*/ 340894 w 602653"/>
                <a:gd name="connsiteY53" fmla="*/ 265360 h 513787"/>
                <a:gd name="connsiteX54" fmla="*/ 340894 w 602653"/>
                <a:gd name="connsiteY54" fmla="*/ 484218 h 513787"/>
                <a:gd name="connsiteX55" fmla="*/ 407453 w 602653"/>
                <a:gd name="connsiteY55" fmla="*/ 484218 h 513787"/>
                <a:gd name="connsiteX56" fmla="*/ 167283 w 602653"/>
                <a:gd name="connsiteY56" fmla="*/ 264349 h 513787"/>
                <a:gd name="connsiteX57" fmla="*/ 163993 w 602653"/>
                <a:gd name="connsiteY57" fmla="*/ 290379 h 513787"/>
                <a:gd name="connsiteX58" fmla="*/ 185505 w 602653"/>
                <a:gd name="connsiteY58" fmla="*/ 293159 h 513787"/>
                <a:gd name="connsiteX59" fmla="*/ 188795 w 602653"/>
                <a:gd name="connsiteY59" fmla="*/ 266876 h 513787"/>
                <a:gd name="connsiteX60" fmla="*/ 23536 w 602653"/>
                <a:gd name="connsiteY60" fmla="*/ 236802 h 513787"/>
                <a:gd name="connsiteX61" fmla="*/ 23536 w 602653"/>
                <a:gd name="connsiteY61" fmla="*/ 270920 h 513787"/>
                <a:gd name="connsiteX62" fmla="*/ 110341 w 602653"/>
                <a:gd name="connsiteY62" fmla="*/ 270920 h 513787"/>
                <a:gd name="connsiteX63" fmla="*/ 110341 w 602653"/>
                <a:gd name="connsiteY63" fmla="*/ 236802 h 513787"/>
                <a:gd name="connsiteX64" fmla="*/ 172092 w 602653"/>
                <a:gd name="connsiteY64" fmla="*/ 223913 h 513787"/>
                <a:gd name="connsiteX65" fmla="*/ 171586 w 602653"/>
                <a:gd name="connsiteY65" fmla="*/ 229220 h 513787"/>
                <a:gd name="connsiteX66" fmla="*/ 170067 w 602653"/>
                <a:gd name="connsiteY66" fmla="*/ 240845 h 513787"/>
                <a:gd name="connsiteX67" fmla="*/ 191579 w 602653"/>
                <a:gd name="connsiteY67" fmla="*/ 243373 h 513787"/>
                <a:gd name="connsiteX68" fmla="*/ 193097 w 602653"/>
                <a:gd name="connsiteY68" fmla="*/ 231747 h 513787"/>
                <a:gd name="connsiteX69" fmla="*/ 193603 w 602653"/>
                <a:gd name="connsiteY69" fmla="*/ 226440 h 513787"/>
                <a:gd name="connsiteX70" fmla="*/ 354307 w 602653"/>
                <a:gd name="connsiteY70" fmla="*/ 222649 h 513787"/>
                <a:gd name="connsiteX71" fmla="*/ 354307 w 602653"/>
                <a:gd name="connsiteY71" fmla="*/ 242109 h 513787"/>
                <a:gd name="connsiteX72" fmla="*/ 392774 w 602653"/>
                <a:gd name="connsiteY72" fmla="*/ 242109 h 513787"/>
                <a:gd name="connsiteX73" fmla="*/ 392774 w 602653"/>
                <a:gd name="connsiteY73" fmla="*/ 222649 h 513787"/>
                <a:gd name="connsiteX74" fmla="*/ 547404 w 602653"/>
                <a:gd name="connsiteY74" fmla="*/ 203948 h 513787"/>
                <a:gd name="connsiteX75" fmla="*/ 516529 w 602653"/>
                <a:gd name="connsiteY75" fmla="*/ 207233 h 513787"/>
                <a:gd name="connsiteX76" fmla="*/ 546898 w 602653"/>
                <a:gd name="connsiteY76" fmla="*/ 489020 h 513787"/>
                <a:gd name="connsiteX77" fmla="*/ 577773 w 602653"/>
                <a:gd name="connsiteY77" fmla="*/ 485735 h 513787"/>
                <a:gd name="connsiteX78" fmla="*/ 340894 w 602653"/>
                <a:gd name="connsiteY78" fmla="*/ 182972 h 513787"/>
                <a:gd name="connsiteX79" fmla="*/ 340894 w 602653"/>
                <a:gd name="connsiteY79" fmla="*/ 199146 h 513787"/>
                <a:gd name="connsiteX80" fmla="*/ 342412 w 602653"/>
                <a:gd name="connsiteY80" fmla="*/ 198893 h 513787"/>
                <a:gd name="connsiteX81" fmla="*/ 404416 w 602653"/>
                <a:gd name="connsiteY81" fmla="*/ 198893 h 513787"/>
                <a:gd name="connsiteX82" fmla="*/ 407453 w 602653"/>
                <a:gd name="connsiteY82" fmla="*/ 199651 h 513787"/>
                <a:gd name="connsiteX83" fmla="*/ 407453 w 602653"/>
                <a:gd name="connsiteY83" fmla="*/ 182972 h 513787"/>
                <a:gd name="connsiteX84" fmla="*/ 23536 w 602653"/>
                <a:gd name="connsiteY84" fmla="*/ 166039 h 513787"/>
                <a:gd name="connsiteX85" fmla="*/ 23536 w 602653"/>
                <a:gd name="connsiteY85" fmla="*/ 213299 h 513787"/>
                <a:gd name="connsiteX86" fmla="*/ 110341 w 602653"/>
                <a:gd name="connsiteY86" fmla="*/ 213299 h 513787"/>
                <a:gd name="connsiteX87" fmla="*/ 110341 w 602653"/>
                <a:gd name="connsiteY87" fmla="*/ 166039 h 513787"/>
                <a:gd name="connsiteX88" fmla="*/ 179431 w 602653"/>
                <a:gd name="connsiteY88" fmla="*/ 164523 h 513787"/>
                <a:gd name="connsiteX89" fmla="*/ 174876 w 602653"/>
                <a:gd name="connsiteY89" fmla="*/ 200410 h 513787"/>
                <a:gd name="connsiteX90" fmla="*/ 196387 w 602653"/>
                <a:gd name="connsiteY90" fmla="*/ 202937 h 513787"/>
                <a:gd name="connsiteX91" fmla="*/ 200943 w 602653"/>
                <a:gd name="connsiteY91" fmla="*/ 167050 h 513787"/>
                <a:gd name="connsiteX92" fmla="*/ 450223 w 602653"/>
                <a:gd name="connsiteY92" fmla="*/ 108418 h 513787"/>
                <a:gd name="connsiteX93" fmla="*/ 450223 w 602653"/>
                <a:gd name="connsiteY93" fmla="*/ 354319 h 513787"/>
                <a:gd name="connsiteX94" fmla="*/ 491727 w 602653"/>
                <a:gd name="connsiteY94" fmla="*/ 354319 h 513787"/>
                <a:gd name="connsiteX95" fmla="*/ 491727 w 602653"/>
                <a:gd name="connsiteY95" fmla="*/ 108418 h 513787"/>
                <a:gd name="connsiteX96" fmla="*/ 23536 w 602653"/>
                <a:gd name="connsiteY96" fmla="*/ 108418 h 513787"/>
                <a:gd name="connsiteX97" fmla="*/ 23536 w 602653"/>
                <a:gd name="connsiteY97" fmla="*/ 142536 h 513787"/>
                <a:gd name="connsiteX98" fmla="*/ 110341 w 602653"/>
                <a:gd name="connsiteY98" fmla="*/ 142536 h 513787"/>
                <a:gd name="connsiteX99" fmla="*/ 110341 w 602653"/>
                <a:gd name="connsiteY99" fmla="*/ 108418 h 513787"/>
                <a:gd name="connsiteX100" fmla="*/ 225744 w 602653"/>
                <a:gd name="connsiteY100" fmla="*/ 73795 h 513787"/>
                <a:gd name="connsiteX101" fmla="*/ 225744 w 602653"/>
                <a:gd name="connsiteY101" fmla="*/ 484218 h 513787"/>
                <a:gd name="connsiteX102" fmla="*/ 317358 w 602653"/>
                <a:gd name="connsiteY102" fmla="*/ 484218 h 513787"/>
                <a:gd name="connsiteX103" fmla="*/ 317358 w 602653"/>
                <a:gd name="connsiteY103" fmla="*/ 171346 h 513787"/>
                <a:gd name="connsiteX104" fmla="*/ 317358 w 602653"/>
                <a:gd name="connsiteY104" fmla="*/ 73795 h 513787"/>
                <a:gd name="connsiteX105" fmla="*/ 23536 w 602653"/>
                <a:gd name="connsiteY105" fmla="*/ 23503 h 513787"/>
                <a:gd name="connsiteX106" fmla="*/ 23536 w 602653"/>
                <a:gd name="connsiteY106" fmla="*/ 84915 h 513787"/>
                <a:gd name="connsiteX107" fmla="*/ 110341 w 602653"/>
                <a:gd name="connsiteY107" fmla="*/ 84915 h 513787"/>
                <a:gd name="connsiteX108" fmla="*/ 110341 w 602653"/>
                <a:gd name="connsiteY108" fmla="*/ 23503 h 513787"/>
                <a:gd name="connsiteX109" fmla="*/ 11895 w 602653"/>
                <a:gd name="connsiteY109" fmla="*/ 0 h 513787"/>
                <a:gd name="connsiteX110" fmla="*/ 122236 w 602653"/>
                <a:gd name="connsiteY110" fmla="*/ 0 h 513787"/>
                <a:gd name="connsiteX111" fmla="*/ 134130 w 602653"/>
                <a:gd name="connsiteY111" fmla="*/ 11878 h 513787"/>
                <a:gd name="connsiteX112" fmla="*/ 134130 w 602653"/>
                <a:gd name="connsiteY112" fmla="*/ 96793 h 513787"/>
                <a:gd name="connsiteX113" fmla="*/ 134130 w 602653"/>
                <a:gd name="connsiteY113" fmla="*/ 154161 h 513787"/>
                <a:gd name="connsiteX114" fmla="*/ 134130 w 602653"/>
                <a:gd name="connsiteY114" fmla="*/ 225177 h 513787"/>
                <a:gd name="connsiteX115" fmla="*/ 134130 w 602653"/>
                <a:gd name="connsiteY115" fmla="*/ 282798 h 513787"/>
                <a:gd name="connsiteX116" fmla="*/ 134130 w 602653"/>
                <a:gd name="connsiteY116" fmla="*/ 339661 h 513787"/>
                <a:gd name="connsiteX117" fmla="*/ 139192 w 602653"/>
                <a:gd name="connsiteY117" fmla="*/ 299225 h 513787"/>
                <a:gd name="connsiteX118" fmla="*/ 148809 w 602653"/>
                <a:gd name="connsiteY118" fmla="*/ 219617 h 513787"/>
                <a:gd name="connsiteX119" fmla="*/ 150074 w 602653"/>
                <a:gd name="connsiteY119" fmla="*/ 209255 h 513787"/>
                <a:gd name="connsiteX120" fmla="*/ 157413 w 602653"/>
                <a:gd name="connsiteY120" fmla="*/ 149865 h 513787"/>
                <a:gd name="connsiteX121" fmla="*/ 161716 w 602653"/>
                <a:gd name="connsiteY121" fmla="*/ 142031 h 513787"/>
                <a:gd name="connsiteX122" fmla="*/ 170573 w 602653"/>
                <a:gd name="connsiteY122" fmla="*/ 139503 h 513787"/>
                <a:gd name="connsiteX123" fmla="*/ 202208 w 602653"/>
                <a:gd name="connsiteY123" fmla="*/ 143547 h 513787"/>
                <a:gd name="connsiteX124" fmla="*/ 202208 w 602653"/>
                <a:gd name="connsiteY124" fmla="*/ 61917 h 513787"/>
                <a:gd name="connsiteX125" fmla="*/ 214103 w 602653"/>
                <a:gd name="connsiteY125" fmla="*/ 50292 h 513787"/>
                <a:gd name="connsiteX126" fmla="*/ 328999 w 602653"/>
                <a:gd name="connsiteY126" fmla="*/ 50292 h 513787"/>
                <a:gd name="connsiteX127" fmla="*/ 340894 w 602653"/>
                <a:gd name="connsiteY127" fmla="*/ 61917 h 513787"/>
                <a:gd name="connsiteX128" fmla="*/ 340894 w 602653"/>
                <a:gd name="connsiteY128" fmla="*/ 159468 h 513787"/>
                <a:gd name="connsiteX129" fmla="*/ 419348 w 602653"/>
                <a:gd name="connsiteY129" fmla="*/ 159468 h 513787"/>
                <a:gd name="connsiteX130" fmla="*/ 426687 w 602653"/>
                <a:gd name="connsiteY130" fmla="*/ 162248 h 513787"/>
                <a:gd name="connsiteX131" fmla="*/ 426687 w 602653"/>
                <a:gd name="connsiteY131" fmla="*/ 96793 h 513787"/>
                <a:gd name="connsiteX132" fmla="*/ 438581 w 602653"/>
                <a:gd name="connsiteY132" fmla="*/ 84915 h 513787"/>
                <a:gd name="connsiteX133" fmla="*/ 503622 w 602653"/>
                <a:gd name="connsiteY133" fmla="*/ 84915 h 513787"/>
                <a:gd name="connsiteX134" fmla="*/ 515263 w 602653"/>
                <a:gd name="connsiteY134" fmla="*/ 96793 h 513787"/>
                <a:gd name="connsiteX135" fmla="*/ 515263 w 602653"/>
                <a:gd name="connsiteY135" fmla="*/ 183730 h 513787"/>
                <a:gd name="connsiteX136" fmla="*/ 556515 w 602653"/>
                <a:gd name="connsiteY136" fmla="*/ 179181 h 513787"/>
                <a:gd name="connsiteX137" fmla="*/ 569675 w 602653"/>
                <a:gd name="connsiteY137" fmla="*/ 189795 h 513787"/>
                <a:gd name="connsiteX138" fmla="*/ 602575 w 602653"/>
                <a:gd name="connsiteY138" fmla="*/ 494833 h 513787"/>
                <a:gd name="connsiteX139" fmla="*/ 592199 w 602653"/>
                <a:gd name="connsiteY139" fmla="*/ 507974 h 513787"/>
                <a:gd name="connsiteX140" fmla="*/ 537787 w 602653"/>
                <a:gd name="connsiteY140" fmla="*/ 513787 h 513787"/>
                <a:gd name="connsiteX141" fmla="*/ 536522 w 602653"/>
                <a:gd name="connsiteY141" fmla="*/ 513787 h 513787"/>
                <a:gd name="connsiteX142" fmla="*/ 524880 w 602653"/>
                <a:gd name="connsiteY142" fmla="*/ 503425 h 513787"/>
                <a:gd name="connsiteX143" fmla="*/ 515263 w 602653"/>
                <a:gd name="connsiteY143" fmla="*/ 416236 h 513787"/>
                <a:gd name="connsiteX144" fmla="*/ 515263 w 602653"/>
                <a:gd name="connsiteY144" fmla="*/ 495844 h 513787"/>
                <a:gd name="connsiteX145" fmla="*/ 503622 w 602653"/>
                <a:gd name="connsiteY145" fmla="*/ 507722 h 513787"/>
                <a:gd name="connsiteX146" fmla="*/ 438581 w 602653"/>
                <a:gd name="connsiteY146" fmla="*/ 507722 h 513787"/>
                <a:gd name="connsiteX147" fmla="*/ 428964 w 602653"/>
                <a:gd name="connsiteY147" fmla="*/ 502415 h 513787"/>
                <a:gd name="connsiteX148" fmla="*/ 419348 w 602653"/>
                <a:gd name="connsiteY148" fmla="*/ 507722 h 513787"/>
                <a:gd name="connsiteX149" fmla="*/ 328999 w 602653"/>
                <a:gd name="connsiteY149" fmla="*/ 507722 h 513787"/>
                <a:gd name="connsiteX150" fmla="*/ 214103 w 602653"/>
                <a:gd name="connsiteY150" fmla="*/ 507722 h 513787"/>
                <a:gd name="connsiteX151" fmla="*/ 202208 w 602653"/>
                <a:gd name="connsiteY151" fmla="*/ 495844 h 513787"/>
                <a:gd name="connsiteX152" fmla="*/ 202208 w 602653"/>
                <a:gd name="connsiteY152" fmla="*/ 352044 h 513787"/>
                <a:gd name="connsiteX153" fmla="*/ 193097 w 602653"/>
                <a:gd name="connsiteY153" fmla="*/ 427608 h 513787"/>
                <a:gd name="connsiteX154" fmla="*/ 191832 w 602653"/>
                <a:gd name="connsiteY154" fmla="*/ 437970 h 513787"/>
                <a:gd name="connsiteX155" fmla="*/ 184493 w 602653"/>
                <a:gd name="connsiteY155" fmla="*/ 497360 h 513787"/>
                <a:gd name="connsiteX156" fmla="*/ 180190 w 602653"/>
                <a:gd name="connsiteY156" fmla="*/ 505195 h 513787"/>
                <a:gd name="connsiteX157" fmla="*/ 172851 w 602653"/>
                <a:gd name="connsiteY157" fmla="*/ 507722 h 513787"/>
                <a:gd name="connsiteX158" fmla="*/ 171333 w 602653"/>
                <a:gd name="connsiteY158" fmla="*/ 507722 h 513787"/>
                <a:gd name="connsiteX159" fmla="*/ 131600 w 602653"/>
                <a:gd name="connsiteY159" fmla="*/ 502920 h 513787"/>
                <a:gd name="connsiteX160" fmla="*/ 122236 w 602653"/>
                <a:gd name="connsiteY160" fmla="*/ 507722 h 513787"/>
                <a:gd name="connsiteX161" fmla="*/ 11895 w 602653"/>
                <a:gd name="connsiteY161" fmla="*/ 507722 h 513787"/>
                <a:gd name="connsiteX162" fmla="*/ 0 w 602653"/>
                <a:gd name="connsiteY162" fmla="*/ 496096 h 513787"/>
                <a:gd name="connsiteX163" fmla="*/ 0 w 602653"/>
                <a:gd name="connsiteY163" fmla="*/ 411181 h 513787"/>
                <a:gd name="connsiteX164" fmla="*/ 0 w 602653"/>
                <a:gd name="connsiteY164" fmla="*/ 353560 h 513787"/>
                <a:gd name="connsiteX165" fmla="*/ 0 w 602653"/>
                <a:gd name="connsiteY165" fmla="*/ 282798 h 513787"/>
                <a:gd name="connsiteX166" fmla="*/ 0 w 602653"/>
                <a:gd name="connsiteY166" fmla="*/ 225177 h 513787"/>
                <a:gd name="connsiteX167" fmla="*/ 0 w 602653"/>
                <a:gd name="connsiteY167" fmla="*/ 154161 h 513787"/>
                <a:gd name="connsiteX168" fmla="*/ 0 w 602653"/>
                <a:gd name="connsiteY168" fmla="*/ 96793 h 513787"/>
                <a:gd name="connsiteX169" fmla="*/ 0 w 602653"/>
                <a:gd name="connsiteY169" fmla="*/ 11878 h 513787"/>
                <a:gd name="connsiteX170" fmla="*/ 11895 w 602653"/>
                <a:gd name="connsiteY170" fmla="*/ 0 h 51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02653" h="513787">
                  <a:moveTo>
                    <a:pt x="450223" y="470824"/>
                  </a:moveTo>
                  <a:lnTo>
                    <a:pt x="450223" y="484218"/>
                  </a:lnTo>
                  <a:lnTo>
                    <a:pt x="491727" y="484218"/>
                  </a:lnTo>
                  <a:lnTo>
                    <a:pt x="491727" y="470824"/>
                  </a:lnTo>
                  <a:close/>
                  <a:moveTo>
                    <a:pt x="145266" y="444288"/>
                  </a:moveTo>
                  <a:lnTo>
                    <a:pt x="140964" y="480175"/>
                  </a:lnTo>
                  <a:lnTo>
                    <a:pt x="162475" y="482702"/>
                  </a:lnTo>
                  <a:lnTo>
                    <a:pt x="166777" y="446815"/>
                  </a:lnTo>
                  <a:close/>
                  <a:moveTo>
                    <a:pt x="450223" y="422807"/>
                  </a:moveTo>
                  <a:lnTo>
                    <a:pt x="450223" y="447321"/>
                  </a:lnTo>
                  <a:lnTo>
                    <a:pt x="491727" y="447321"/>
                  </a:lnTo>
                  <a:lnTo>
                    <a:pt x="491727" y="422807"/>
                  </a:lnTo>
                  <a:close/>
                  <a:moveTo>
                    <a:pt x="23536" y="422807"/>
                  </a:moveTo>
                  <a:lnTo>
                    <a:pt x="23536" y="484218"/>
                  </a:lnTo>
                  <a:lnTo>
                    <a:pt x="110341" y="484218"/>
                  </a:lnTo>
                  <a:lnTo>
                    <a:pt x="110341" y="422807"/>
                  </a:lnTo>
                  <a:close/>
                  <a:moveTo>
                    <a:pt x="150327" y="403852"/>
                  </a:moveTo>
                  <a:lnTo>
                    <a:pt x="148809" y="415478"/>
                  </a:lnTo>
                  <a:lnTo>
                    <a:pt x="148303" y="420785"/>
                  </a:lnTo>
                  <a:lnTo>
                    <a:pt x="169814" y="423312"/>
                  </a:lnTo>
                  <a:lnTo>
                    <a:pt x="170320" y="418005"/>
                  </a:lnTo>
                  <a:lnTo>
                    <a:pt x="171839" y="406380"/>
                  </a:lnTo>
                  <a:close/>
                  <a:moveTo>
                    <a:pt x="450223" y="377822"/>
                  </a:moveTo>
                  <a:lnTo>
                    <a:pt x="450223" y="399303"/>
                  </a:lnTo>
                  <a:lnTo>
                    <a:pt x="491727" y="399303"/>
                  </a:lnTo>
                  <a:lnTo>
                    <a:pt x="491727" y="377822"/>
                  </a:lnTo>
                  <a:close/>
                  <a:moveTo>
                    <a:pt x="23536" y="365438"/>
                  </a:moveTo>
                  <a:lnTo>
                    <a:pt x="23536" y="399303"/>
                  </a:lnTo>
                  <a:lnTo>
                    <a:pt x="110341" y="399303"/>
                  </a:lnTo>
                  <a:lnTo>
                    <a:pt x="110341" y="365438"/>
                  </a:lnTo>
                  <a:close/>
                  <a:moveTo>
                    <a:pt x="156401" y="354319"/>
                  </a:moveTo>
                  <a:lnTo>
                    <a:pt x="153111" y="380349"/>
                  </a:lnTo>
                  <a:lnTo>
                    <a:pt x="174623" y="383129"/>
                  </a:lnTo>
                  <a:lnTo>
                    <a:pt x="177913" y="356846"/>
                  </a:lnTo>
                  <a:close/>
                  <a:moveTo>
                    <a:pt x="161210" y="313883"/>
                  </a:moveTo>
                  <a:lnTo>
                    <a:pt x="159185" y="330815"/>
                  </a:lnTo>
                  <a:lnTo>
                    <a:pt x="180697" y="333343"/>
                  </a:lnTo>
                  <a:lnTo>
                    <a:pt x="182721" y="316410"/>
                  </a:lnTo>
                  <a:close/>
                  <a:moveTo>
                    <a:pt x="545893" y="311881"/>
                  </a:moveTo>
                  <a:cubicBezTo>
                    <a:pt x="552482" y="311123"/>
                    <a:pt x="558310" y="315923"/>
                    <a:pt x="559070" y="322239"/>
                  </a:cubicBezTo>
                  <a:lnTo>
                    <a:pt x="573007" y="442998"/>
                  </a:lnTo>
                  <a:cubicBezTo>
                    <a:pt x="573767" y="449314"/>
                    <a:pt x="568952" y="455125"/>
                    <a:pt x="562618" y="455882"/>
                  </a:cubicBezTo>
                  <a:cubicBezTo>
                    <a:pt x="562111" y="456135"/>
                    <a:pt x="561604" y="456135"/>
                    <a:pt x="561097" y="456135"/>
                  </a:cubicBezTo>
                  <a:cubicBezTo>
                    <a:pt x="555269" y="456135"/>
                    <a:pt x="550201" y="451588"/>
                    <a:pt x="549441" y="445524"/>
                  </a:cubicBezTo>
                  <a:lnTo>
                    <a:pt x="535504" y="325018"/>
                  </a:lnTo>
                  <a:cubicBezTo>
                    <a:pt x="534744" y="318450"/>
                    <a:pt x="539305" y="312639"/>
                    <a:pt x="545893" y="311881"/>
                  </a:cubicBezTo>
                  <a:close/>
                  <a:moveTo>
                    <a:pt x="23536" y="294423"/>
                  </a:moveTo>
                  <a:lnTo>
                    <a:pt x="23536" y="341682"/>
                  </a:lnTo>
                  <a:lnTo>
                    <a:pt x="110341" y="341682"/>
                  </a:lnTo>
                  <a:lnTo>
                    <a:pt x="110341" y="294423"/>
                  </a:lnTo>
                  <a:close/>
                  <a:moveTo>
                    <a:pt x="407453" y="265107"/>
                  </a:moveTo>
                  <a:cubicBezTo>
                    <a:pt x="406441" y="265360"/>
                    <a:pt x="405428" y="265612"/>
                    <a:pt x="404416" y="265612"/>
                  </a:cubicBezTo>
                  <a:lnTo>
                    <a:pt x="342412" y="265612"/>
                  </a:lnTo>
                  <a:cubicBezTo>
                    <a:pt x="341906" y="265612"/>
                    <a:pt x="341400" y="265360"/>
                    <a:pt x="340894" y="265360"/>
                  </a:cubicBezTo>
                  <a:lnTo>
                    <a:pt x="340894" y="484218"/>
                  </a:lnTo>
                  <a:lnTo>
                    <a:pt x="407453" y="484218"/>
                  </a:lnTo>
                  <a:close/>
                  <a:moveTo>
                    <a:pt x="167283" y="264349"/>
                  </a:moveTo>
                  <a:lnTo>
                    <a:pt x="163993" y="290379"/>
                  </a:lnTo>
                  <a:lnTo>
                    <a:pt x="185505" y="293159"/>
                  </a:lnTo>
                  <a:lnTo>
                    <a:pt x="188795" y="266876"/>
                  </a:lnTo>
                  <a:close/>
                  <a:moveTo>
                    <a:pt x="23536" y="236802"/>
                  </a:moveTo>
                  <a:lnTo>
                    <a:pt x="23536" y="270920"/>
                  </a:lnTo>
                  <a:lnTo>
                    <a:pt x="110341" y="270920"/>
                  </a:lnTo>
                  <a:lnTo>
                    <a:pt x="110341" y="236802"/>
                  </a:lnTo>
                  <a:close/>
                  <a:moveTo>
                    <a:pt x="172092" y="223913"/>
                  </a:moveTo>
                  <a:lnTo>
                    <a:pt x="171586" y="229220"/>
                  </a:lnTo>
                  <a:lnTo>
                    <a:pt x="170067" y="240845"/>
                  </a:lnTo>
                  <a:lnTo>
                    <a:pt x="191579" y="243373"/>
                  </a:lnTo>
                  <a:lnTo>
                    <a:pt x="193097" y="231747"/>
                  </a:lnTo>
                  <a:lnTo>
                    <a:pt x="193603" y="226440"/>
                  </a:lnTo>
                  <a:close/>
                  <a:moveTo>
                    <a:pt x="354307" y="222649"/>
                  </a:moveTo>
                  <a:lnTo>
                    <a:pt x="354307" y="242109"/>
                  </a:lnTo>
                  <a:lnTo>
                    <a:pt x="392774" y="242109"/>
                  </a:lnTo>
                  <a:lnTo>
                    <a:pt x="392774" y="222649"/>
                  </a:lnTo>
                  <a:close/>
                  <a:moveTo>
                    <a:pt x="547404" y="203948"/>
                  </a:moveTo>
                  <a:lnTo>
                    <a:pt x="516529" y="207233"/>
                  </a:lnTo>
                  <a:lnTo>
                    <a:pt x="546898" y="489020"/>
                  </a:lnTo>
                  <a:lnTo>
                    <a:pt x="577773" y="485735"/>
                  </a:lnTo>
                  <a:close/>
                  <a:moveTo>
                    <a:pt x="340894" y="182972"/>
                  </a:moveTo>
                  <a:lnTo>
                    <a:pt x="340894" y="199146"/>
                  </a:lnTo>
                  <a:cubicBezTo>
                    <a:pt x="341400" y="199146"/>
                    <a:pt x="341906" y="198893"/>
                    <a:pt x="342412" y="198893"/>
                  </a:cubicBezTo>
                  <a:lnTo>
                    <a:pt x="404416" y="198893"/>
                  </a:lnTo>
                  <a:cubicBezTo>
                    <a:pt x="405428" y="198893"/>
                    <a:pt x="406441" y="199399"/>
                    <a:pt x="407453" y="199651"/>
                  </a:cubicBezTo>
                  <a:lnTo>
                    <a:pt x="407453" y="182972"/>
                  </a:lnTo>
                  <a:close/>
                  <a:moveTo>
                    <a:pt x="23536" y="166039"/>
                  </a:moveTo>
                  <a:lnTo>
                    <a:pt x="23536" y="213299"/>
                  </a:lnTo>
                  <a:lnTo>
                    <a:pt x="110341" y="213299"/>
                  </a:lnTo>
                  <a:lnTo>
                    <a:pt x="110341" y="166039"/>
                  </a:lnTo>
                  <a:close/>
                  <a:moveTo>
                    <a:pt x="179431" y="164523"/>
                  </a:moveTo>
                  <a:lnTo>
                    <a:pt x="174876" y="200410"/>
                  </a:lnTo>
                  <a:lnTo>
                    <a:pt x="196387" y="202937"/>
                  </a:lnTo>
                  <a:lnTo>
                    <a:pt x="200943" y="167050"/>
                  </a:lnTo>
                  <a:close/>
                  <a:moveTo>
                    <a:pt x="450223" y="108418"/>
                  </a:moveTo>
                  <a:lnTo>
                    <a:pt x="450223" y="354319"/>
                  </a:lnTo>
                  <a:lnTo>
                    <a:pt x="491727" y="354319"/>
                  </a:lnTo>
                  <a:lnTo>
                    <a:pt x="491727" y="108418"/>
                  </a:lnTo>
                  <a:close/>
                  <a:moveTo>
                    <a:pt x="23536" y="108418"/>
                  </a:moveTo>
                  <a:lnTo>
                    <a:pt x="23536" y="142536"/>
                  </a:lnTo>
                  <a:lnTo>
                    <a:pt x="110341" y="142536"/>
                  </a:lnTo>
                  <a:lnTo>
                    <a:pt x="110341" y="108418"/>
                  </a:lnTo>
                  <a:close/>
                  <a:moveTo>
                    <a:pt x="225744" y="73795"/>
                  </a:moveTo>
                  <a:lnTo>
                    <a:pt x="225744" y="484218"/>
                  </a:lnTo>
                  <a:lnTo>
                    <a:pt x="317358" y="484218"/>
                  </a:lnTo>
                  <a:lnTo>
                    <a:pt x="317358" y="171346"/>
                  </a:lnTo>
                  <a:lnTo>
                    <a:pt x="317358" y="73795"/>
                  </a:lnTo>
                  <a:close/>
                  <a:moveTo>
                    <a:pt x="23536" y="23503"/>
                  </a:moveTo>
                  <a:lnTo>
                    <a:pt x="23536" y="84915"/>
                  </a:lnTo>
                  <a:lnTo>
                    <a:pt x="110341" y="84915"/>
                  </a:lnTo>
                  <a:lnTo>
                    <a:pt x="110341" y="23503"/>
                  </a:lnTo>
                  <a:close/>
                  <a:moveTo>
                    <a:pt x="11895" y="0"/>
                  </a:moveTo>
                  <a:lnTo>
                    <a:pt x="122236" y="0"/>
                  </a:lnTo>
                  <a:cubicBezTo>
                    <a:pt x="128816" y="0"/>
                    <a:pt x="134130" y="5307"/>
                    <a:pt x="134130" y="11878"/>
                  </a:cubicBezTo>
                  <a:lnTo>
                    <a:pt x="134130" y="96793"/>
                  </a:lnTo>
                  <a:lnTo>
                    <a:pt x="134130" y="154161"/>
                  </a:lnTo>
                  <a:lnTo>
                    <a:pt x="134130" y="225177"/>
                  </a:lnTo>
                  <a:lnTo>
                    <a:pt x="134130" y="282798"/>
                  </a:lnTo>
                  <a:lnTo>
                    <a:pt x="134130" y="339661"/>
                  </a:lnTo>
                  <a:lnTo>
                    <a:pt x="139192" y="299225"/>
                  </a:lnTo>
                  <a:lnTo>
                    <a:pt x="148809" y="219617"/>
                  </a:lnTo>
                  <a:lnTo>
                    <a:pt x="150074" y="209255"/>
                  </a:lnTo>
                  <a:lnTo>
                    <a:pt x="157413" y="149865"/>
                  </a:lnTo>
                  <a:cubicBezTo>
                    <a:pt x="157667" y="146832"/>
                    <a:pt x="159185" y="144052"/>
                    <a:pt x="161716" y="142031"/>
                  </a:cubicBezTo>
                  <a:cubicBezTo>
                    <a:pt x="164247" y="140009"/>
                    <a:pt x="167283" y="139251"/>
                    <a:pt x="170573" y="139503"/>
                  </a:cubicBezTo>
                  <a:lnTo>
                    <a:pt x="202208" y="143547"/>
                  </a:lnTo>
                  <a:lnTo>
                    <a:pt x="202208" y="61917"/>
                  </a:lnTo>
                  <a:cubicBezTo>
                    <a:pt x="202208" y="55599"/>
                    <a:pt x="207523" y="50292"/>
                    <a:pt x="214103" y="50292"/>
                  </a:cubicBezTo>
                  <a:lnTo>
                    <a:pt x="328999" y="50292"/>
                  </a:lnTo>
                  <a:cubicBezTo>
                    <a:pt x="335579" y="50292"/>
                    <a:pt x="340894" y="55599"/>
                    <a:pt x="340894" y="61917"/>
                  </a:cubicBezTo>
                  <a:lnTo>
                    <a:pt x="340894" y="159468"/>
                  </a:lnTo>
                  <a:lnTo>
                    <a:pt x="419348" y="159468"/>
                  </a:lnTo>
                  <a:cubicBezTo>
                    <a:pt x="422131" y="159468"/>
                    <a:pt x="424662" y="160479"/>
                    <a:pt x="426687" y="162248"/>
                  </a:cubicBezTo>
                  <a:lnTo>
                    <a:pt x="426687" y="96793"/>
                  </a:lnTo>
                  <a:cubicBezTo>
                    <a:pt x="426687" y="90222"/>
                    <a:pt x="432001" y="84915"/>
                    <a:pt x="438581" y="84915"/>
                  </a:cubicBezTo>
                  <a:lnTo>
                    <a:pt x="503622" y="84915"/>
                  </a:lnTo>
                  <a:cubicBezTo>
                    <a:pt x="509949" y="84915"/>
                    <a:pt x="515263" y="90222"/>
                    <a:pt x="515263" y="96793"/>
                  </a:cubicBezTo>
                  <a:lnTo>
                    <a:pt x="515263" y="183730"/>
                  </a:lnTo>
                  <a:lnTo>
                    <a:pt x="556515" y="179181"/>
                  </a:lnTo>
                  <a:cubicBezTo>
                    <a:pt x="563095" y="178423"/>
                    <a:pt x="568916" y="183224"/>
                    <a:pt x="569675" y="189795"/>
                  </a:cubicBezTo>
                  <a:lnTo>
                    <a:pt x="602575" y="494833"/>
                  </a:lnTo>
                  <a:cubicBezTo>
                    <a:pt x="603334" y="501404"/>
                    <a:pt x="598526" y="507216"/>
                    <a:pt x="592199" y="507974"/>
                  </a:cubicBezTo>
                  <a:lnTo>
                    <a:pt x="537787" y="513787"/>
                  </a:lnTo>
                  <a:cubicBezTo>
                    <a:pt x="537281" y="513787"/>
                    <a:pt x="537028" y="513787"/>
                    <a:pt x="536522" y="513787"/>
                  </a:cubicBezTo>
                  <a:cubicBezTo>
                    <a:pt x="530448" y="513787"/>
                    <a:pt x="525386" y="509491"/>
                    <a:pt x="524880" y="503425"/>
                  </a:cubicBezTo>
                  <a:lnTo>
                    <a:pt x="515263" y="416236"/>
                  </a:lnTo>
                  <a:lnTo>
                    <a:pt x="515263" y="495844"/>
                  </a:lnTo>
                  <a:cubicBezTo>
                    <a:pt x="515263" y="502415"/>
                    <a:pt x="509949" y="507722"/>
                    <a:pt x="503622" y="507722"/>
                  </a:cubicBezTo>
                  <a:lnTo>
                    <a:pt x="438581" y="507722"/>
                  </a:lnTo>
                  <a:cubicBezTo>
                    <a:pt x="434532" y="507722"/>
                    <a:pt x="430989" y="505700"/>
                    <a:pt x="428964" y="502415"/>
                  </a:cubicBezTo>
                  <a:cubicBezTo>
                    <a:pt x="426687" y="505700"/>
                    <a:pt x="423397" y="507722"/>
                    <a:pt x="419348" y="507722"/>
                  </a:cubicBezTo>
                  <a:lnTo>
                    <a:pt x="328999" y="507722"/>
                  </a:lnTo>
                  <a:lnTo>
                    <a:pt x="214103" y="507722"/>
                  </a:lnTo>
                  <a:cubicBezTo>
                    <a:pt x="207523" y="507722"/>
                    <a:pt x="202208" y="502415"/>
                    <a:pt x="202208" y="495844"/>
                  </a:cubicBezTo>
                  <a:lnTo>
                    <a:pt x="202208" y="352044"/>
                  </a:lnTo>
                  <a:lnTo>
                    <a:pt x="193097" y="427608"/>
                  </a:lnTo>
                  <a:lnTo>
                    <a:pt x="191832" y="437970"/>
                  </a:lnTo>
                  <a:lnTo>
                    <a:pt x="184493" y="497360"/>
                  </a:lnTo>
                  <a:cubicBezTo>
                    <a:pt x="184240" y="500393"/>
                    <a:pt x="182468" y="503425"/>
                    <a:pt x="180190" y="505195"/>
                  </a:cubicBezTo>
                  <a:cubicBezTo>
                    <a:pt x="177913" y="506964"/>
                    <a:pt x="175382" y="507722"/>
                    <a:pt x="172851" y="507722"/>
                  </a:cubicBezTo>
                  <a:cubicBezTo>
                    <a:pt x="172345" y="507722"/>
                    <a:pt x="171839" y="507722"/>
                    <a:pt x="171333" y="507722"/>
                  </a:cubicBezTo>
                  <a:lnTo>
                    <a:pt x="131600" y="502920"/>
                  </a:lnTo>
                  <a:cubicBezTo>
                    <a:pt x="129322" y="505700"/>
                    <a:pt x="126032" y="507722"/>
                    <a:pt x="122236" y="507722"/>
                  </a:cubicBezTo>
                  <a:lnTo>
                    <a:pt x="11895" y="507722"/>
                  </a:lnTo>
                  <a:cubicBezTo>
                    <a:pt x="5315" y="507722"/>
                    <a:pt x="0" y="502415"/>
                    <a:pt x="0" y="496096"/>
                  </a:cubicBezTo>
                  <a:lnTo>
                    <a:pt x="0" y="411181"/>
                  </a:lnTo>
                  <a:lnTo>
                    <a:pt x="0" y="353560"/>
                  </a:lnTo>
                  <a:lnTo>
                    <a:pt x="0" y="282798"/>
                  </a:lnTo>
                  <a:lnTo>
                    <a:pt x="0" y="225177"/>
                  </a:lnTo>
                  <a:lnTo>
                    <a:pt x="0" y="154161"/>
                  </a:lnTo>
                  <a:lnTo>
                    <a:pt x="0" y="96793"/>
                  </a:lnTo>
                  <a:lnTo>
                    <a:pt x="0" y="11878"/>
                  </a:lnTo>
                  <a:cubicBezTo>
                    <a:pt x="0" y="5307"/>
                    <a:pt x="5315" y="0"/>
                    <a:pt x="11895" y="0"/>
                  </a:cubicBezTo>
                  <a:close/>
                </a:path>
              </a:pathLst>
            </a:custGeom>
            <a:solidFill>
              <a:srgbClr val="D52739"/>
            </a:solidFill>
            <a:ln>
              <a:noFill/>
            </a:ln>
          </p:spPr>
        </p:sp>
      </p:grpSp>
      <p:sp>
        <p:nvSpPr>
          <p:cNvPr id="16" name="矩形 15"/>
          <p:cNvSpPr/>
          <p:nvPr/>
        </p:nvSpPr>
        <p:spPr>
          <a:xfrm>
            <a:off x="7364795" y="0"/>
            <a:ext cx="443670" cy="6858000"/>
          </a:xfrm>
          <a:prstGeom prst="rect">
            <a:avLst/>
          </a:prstGeom>
          <a:solidFill>
            <a:srgbClr val="7F9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7" descr="ca6fd7ca0b95200022614bd8f18455b"/>
          <p:cNvPicPr>
            <a:picLocks noChangeAspect="1"/>
          </p:cNvPicPr>
          <p:nvPr/>
        </p:nvPicPr>
        <p:blipFill>
          <a:blip r:embed="rId3" cstate="print"/>
          <a:stretch>
            <a:fillRect/>
          </a:stretch>
        </p:blipFill>
        <p:spPr>
          <a:xfrm>
            <a:off x="7808595" y="327660"/>
            <a:ext cx="3923665" cy="6230620"/>
          </a:xfrm>
          <a:prstGeom prst="rect">
            <a:avLst/>
          </a:prstGeom>
        </p:spPr>
      </p:pic>
      <p:pic>
        <p:nvPicPr>
          <p:cNvPr id="5" name="图片 4" descr="1"/>
          <p:cNvPicPr>
            <a:picLocks noChangeAspect="1"/>
          </p:cNvPicPr>
          <p:nvPr/>
        </p:nvPicPr>
        <p:blipFill>
          <a:blip r:embed="rId4" cstate="print"/>
          <a:stretch>
            <a:fillRect/>
          </a:stretch>
        </p:blipFill>
        <p:spPr>
          <a:xfrm>
            <a:off x="419735" y="1366520"/>
            <a:ext cx="6581140" cy="4958715"/>
          </a:xfrm>
          <a:prstGeom prst="rect">
            <a:avLst/>
          </a:prstGeom>
          <a:ln>
            <a:solidFill>
              <a:schemeClr val="bg1"/>
            </a:solidFill>
          </a:ln>
          <a:effectLst>
            <a:softEdge rad="127000"/>
          </a:effectLst>
        </p:spPr>
      </p:pic>
    </p:spTree>
  </p:cSld>
  <p:clrMapOvr>
    <a:masterClrMapping/>
  </p:clrMapOvr>
  <mc:AlternateContent xmlns:mc="http://schemas.openxmlformats.org/markup-compatibility/2006">
    <mc:Choice xmlns=""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strVal val="(6*min(max(#ppt_w*#ppt_h,.3),1)-7.4)/-.7*#ppt_w"/>
                                          </p:val>
                                        </p:tav>
                                        <p:tav tm="100000">
                                          <p:val>
                                            <p:strVal val="#ppt_w"/>
                                          </p:val>
                                        </p:tav>
                                      </p:tavLst>
                                    </p:anim>
                                    <p:anim calcmode="lin" valueType="num">
                                      <p:cBhvr>
                                        <p:cTn id="8" dur="750" fill="hold"/>
                                        <p:tgtEl>
                                          <p:spTgt spid="3"/>
                                        </p:tgtEl>
                                        <p:attrNameLst>
                                          <p:attrName>ppt_h</p:attrName>
                                        </p:attrNameLst>
                                      </p:cBhvr>
                                      <p:tavLst>
                                        <p:tav tm="0">
                                          <p:val>
                                            <p:strVal val="(6*min(max(#ppt_w*#ppt_h,.3),1)-7.4)/-.7*#ppt_h"/>
                                          </p:val>
                                        </p:tav>
                                        <p:tav tm="100000">
                                          <p:val>
                                            <p:strVal val="#ppt_h"/>
                                          </p:val>
                                        </p:tav>
                                      </p:tavLst>
                                    </p:anim>
                                    <p:anim calcmode="lin" valueType="num">
                                      <p:cBhvr>
                                        <p:cTn id="9" dur="750" fill="hold"/>
                                        <p:tgtEl>
                                          <p:spTgt spid="3"/>
                                        </p:tgtEl>
                                        <p:attrNameLst>
                                          <p:attrName>ppt_x</p:attrName>
                                        </p:attrNameLst>
                                      </p:cBhvr>
                                      <p:tavLst>
                                        <p:tav tm="0">
                                          <p:val>
                                            <p:fltVal val="0.5"/>
                                          </p:val>
                                        </p:tav>
                                        <p:tav tm="100000">
                                          <p:val>
                                            <p:strVal val="#ppt_x"/>
                                          </p:val>
                                        </p:tav>
                                      </p:tavLst>
                                    </p:anim>
                                    <p:anim calcmode="lin" valueType="num">
                                      <p:cBhvr>
                                        <p:cTn id="10" dur="75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1000"/>
                            </p:stCondLst>
                            <p:childTnLst>
                              <p:par>
                                <p:cTn id="12" presetID="16" presetClass="entr" presetSubtype="26"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inHorizontal)">
                                      <p:cBhvr>
                                        <p:cTn id="14" dur="75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形状 30"/>
          <p:cNvSpPr/>
          <p:nvPr/>
        </p:nvSpPr>
        <p:spPr>
          <a:xfrm rot="5400000" flipH="1">
            <a:off x="116923" y="-114594"/>
            <a:ext cx="1231152" cy="1460341"/>
          </a:xfrm>
          <a:custGeom>
            <a:avLst/>
            <a:gdLst>
              <a:gd name="connsiteX0" fmla="*/ 1231152 w 1231152"/>
              <a:gd name="connsiteY0" fmla="*/ 1460341 h 1460341"/>
              <a:gd name="connsiteX1" fmla="*/ 1231152 w 1231152"/>
              <a:gd name="connsiteY1" fmla="*/ 220553 h 1460341"/>
              <a:gd name="connsiteX2" fmla="*/ 1036969 w 1231152"/>
              <a:gd name="connsiteY2" fmla="*/ 35261 h 1460341"/>
              <a:gd name="connsiteX3" fmla="*/ 858134 w 1231152"/>
              <a:gd name="connsiteY3" fmla="*/ 35261 h 1460341"/>
              <a:gd name="connsiteX4" fmla="*/ 36953 w 1231152"/>
              <a:gd name="connsiteY4" fmla="*/ 818839 h 1460341"/>
              <a:gd name="connsiteX5" fmla="*/ 36953 w 1231152"/>
              <a:gd name="connsiteY5" fmla="*/ 989485 h 1460341"/>
              <a:gd name="connsiteX6" fmla="*/ 530406 w 1231152"/>
              <a:gd name="connsiteY6" fmla="*/ 1460341 h 146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152" h="1460341">
                <a:moveTo>
                  <a:pt x="1231152" y="1460341"/>
                </a:moveTo>
                <a:lnTo>
                  <a:pt x="1231152" y="220553"/>
                </a:lnTo>
                <a:lnTo>
                  <a:pt x="1036969" y="35261"/>
                </a:lnTo>
                <a:cubicBezTo>
                  <a:pt x="987698" y="-11754"/>
                  <a:pt x="907405" y="-11754"/>
                  <a:pt x="858134" y="35261"/>
                </a:cubicBezTo>
                <a:lnTo>
                  <a:pt x="36953" y="818839"/>
                </a:lnTo>
                <a:cubicBezTo>
                  <a:pt x="-12318" y="865854"/>
                  <a:pt x="-12318" y="942470"/>
                  <a:pt x="36953" y="989485"/>
                </a:cubicBezTo>
                <a:lnTo>
                  <a:pt x="530406" y="1460341"/>
                </a:lnTo>
                <a:close/>
              </a:path>
            </a:pathLst>
          </a:custGeom>
          <a:gradFill>
            <a:gsLst>
              <a:gs pos="1000">
                <a:srgbClr val="7F9CB9"/>
              </a:gs>
              <a:gs pos="100000">
                <a:srgbClr val="355678"/>
              </a:gs>
            </a:gsLst>
            <a:lin ang="5400000" scaled="1"/>
          </a:gradFill>
          <a:ln w="45692" cap="flat">
            <a:noFill/>
            <a:prstDash val="solid"/>
            <a:miter/>
          </a:ln>
        </p:spPr>
        <p:txBody>
          <a:bodyPr rtlCol="0" anchor="ctr"/>
          <a:lstStyle/>
          <a:p>
            <a:endParaRPr lang="zh-CN" altLang="en-US">
              <a:noFill/>
            </a:endParaRPr>
          </a:p>
        </p:txBody>
      </p:sp>
      <p:sp>
        <p:nvSpPr>
          <p:cNvPr id="7" name="任意多边形: 形状 6"/>
          <p:cNvSpPr/>
          <p:nvPr/>
        </p:nvSpPr>
        <p:spPr>
          <a:xfrm rot="16200000">
            <a:off x="11402365" y="6083326"/>
            <a:ext cx="769977" cy="808392"/>
          </a:xfrm>
          <a:custGeom>
            <a:avLst/>
            <a:gdLst>
              <a:gd name="connsiteX0" fmla="*/ 3645558 w 3645558"/>
              <a:gd name="connsiteY0" fmla="*/ 3411328 h 3411328"/>
              <a:gd name="connsiteX1" fmla="*/ 0 w 3645558"/>
              <a:gd name="connsiteY1" fmla="*/ 3411328 h 3411328"/>
              <a:gd name="connsiteX2" fmla="*/ 0 w 3645558"/>
              <a:gd name="connsiteY2" fmla="*/ 0 h 3411328"/>
              <a:gd name="connsiteX3" fmla="*/ 107050 w 3645558"/>
              <a:gd name="connsiteY3" fmla="*/ 10228 h 3411328"/>
              <a:gd name="connsiteX4" fmla="*/ 400011 w 3645558"/>
              <a:gd name="connsiteY4" fmla="*/ 165782 h 3411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5558" h="3411328">
                <a:moveTo>
                  <a:pt x="3645558" y="3411328"/>
                </a:moveTo>
                <a:lnTo>
                  <a:pt x="0" y="3411328"/>
                </a:lnTo>
                <a:lnTo>
                  <a:pt x="0" y="0"/>
                </a:lnTo>
                <a:lnTo>
                  <a:pt x="107050" y="10228"/>
                </a:lnTo>
                <a:cubicBezTo>
                  <a:pt x="214498" y="30969"/>
                  <a:pt x="317049" y="82820"/>
                  <a:pt x="400011" y="165782"/>
                </a:cubicBezTo>
                <a:close/>
              </a:path>
            </a:pathLst>
          </a:custGeom>
          <a:gradFill>
            <a:gsLst>
              <a:gs pos="1000">
                <a:srgbClr val="7F9CB9"/>
              </a:gs>
              <a:gs pos="100000">
                <a:srgbClr val="355678"/>
              </a:gs>
            </a:gsLst>
            <a:lin ang="5400000" scaled="1"/>
          </a:gradFill>
          <a:ln w="45692" cap="flat">
            <a:noFill/>
            <a:prstDash val="solid"/>
            <a:miter/>
          </a:ln>
        </p:spPr>
        <p:txBody>
          <a:bodyPr rtlCol="0" anchor="ctr"/>
          <a:lstStyle/>
          <a:p>
            <a:endParaRPr lang="zh-CN" altLang="en-US">
              <a:noFill/>
            </a:endParaRPr>
          </a:p>
        </p:txBody>
      </p:sp>
      <p:sp>
        <p:nvSpPr>
          <p:cNvPr id="4" name="文本框 3"/>
          <p:cNvSpPr txBox="1"/>
          <p:nvPr/>
        </p:nvSpPr>
        <p:spPr>
          <a:xfrm>
            <a:off x="1576070" y="227965"/>
            <a:ext cx="5826760" cy="521970"/>
          </a:xfrm>
          <a:prstGeom prst="rect">
            <a:avLst/>
          </a:prstGeom>
          <a:noFill/>
        </p:spPr>
        <p:txBody>
          <a:bodyPr wrap="square" rtlCol="0">
            <a:spAutoFit/>
          </a:bodyPr>
          <a:lstStyle/>
          <a:p>
            <a:r>
              <a:rPr lang="zh-CN" altLang="en-US" sz="2800" b="1" spc="150" dirty="0">
                <a:solidFill>
                  <a:srgbClr val="D52739"/>
                </a:solidFill>
                <a:latin typeface="字酷堂清楷体"/>
              </a:rPr>
              <a:t>读者咨询</a:t>
            </a:r>
          </a:p>
        </p:txBody>
      </p:sp>
      <p:grpSp>
        <p:nvGrpSpPr>
          <p:cNvPr id="3" name="组合 2"/>
          <p:cNvGrpSpPr/>
          <p:nvPr/>
        </p:nvGrpSpPr>
        <p:grpSpPr>
          <a:xfrm>
            <a:off x="162619" y="39664"/>
            <a:ext cx="900000" cy="900000"/>
            <a:chOff x="5610000" y="2943000"/>
            <a:chExt cx="972000" cy="972000"/>
          </a:xfrm>
          <a:solidFill>
            <a:srgbClr val="D52739"/>
          </a:solidFill>
        </p:grpSpPr>
        <p:sp>
          <p:nvSpPr>
            <p:cNvPr id="2" name="椭圆 1"/>
            <p:cNvSpPr/>
            <p:nvPr/>
          </p:nvSpPr>
          <p:spPr>
            <a:xfrm>
              <a:off x="5610000" y="2943000"/>
              <a:ext cx="972000" cy="9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books-group_25777"/>
            <p:cNvSpPr>
              <a:spLocks noChangeAspect="1"/>
            </p:cNvSpPr>
            <p:nvPr/>
          </p:nvSpPr>
          <p:spPr bwMode="auto">
            <a:xfrm>
              <a:off x="5791158" y="3169109"/>
              <a:ext cx="609685" cy="519782"/>
            </a:xfrm>
            <a:custGeom>
              <a:avLst/>
              <a:gdLst>
                <a:gd name="connsiteX0" fmla="*/ 450223 w 602653"/>
                <a:gd name="connsiteY0" fmla="*/ 470824 h 513787"/>
                <a:gd name="connsiteX1" fmla="*/ 450223 w 602653"/>
                <a:gd name="connsiteY1" fmla="*/ 484218 h 513787"/>
                <a:gd name="connsiteX2" fmla="*/ 491727 w 602653"/>
                <a:gd name="connsiteY2" fmla="*/ 484218 h 513787"/>
                <a:gd name="connsiteX3" fmla="*/ 491727 w 602653"/>
                <a:gd name="connsiteY3" fmla="*/ 470824 h 513787"/>
                <a:gd name="connsiteX4" fmla="*/ 145266 w 602653"/>
                <a:gd name="connsiteY4" fmla="*/ 444288 h 513787"/>
                <a:gd name="connsiteX5" fmla="*/ 140964 w 602653"/>
                <a:gd name="connsiteY5" fmla="*/ 480175 h 513787"/>
                <a:gd name="connsiteX6" fmla="*/ 162475 w 602653"/>
                <a:gd name="connsiteY6" fmla="*/ 482702 h 513787"/>
                <a:gd name="connsiteX7" fmla="*/ 166777 w 602653"/>
                <a:gd name="connsiteY7" fmla="*/ 446815 h 513787"/>
                <a:gd name="connsiteX8" fmla="*/ 450223 w 602653"/>
                <a:gd name="connsiteY8" fmla="*/ 422807 h 513787"/>
                <a:gd name="connsiteX9" fmla="*/ 450223 w 602653"/>
                <a:gd name="connsiteY9" fmla="*/ 447321 h 513787"/>
                <a:gd name="connsiteX10" fmla="*/ 491727 w 602653"/>
                <a:gd name="connsiteY10" fmla="*/ 447321 h 513787"/>
                <a:gd name="connsiteX11" fmla="*/ 491727 w 602653"/>
                <a:gd name="connsiteY11" fmla="*/ 422807 h 513787"/>
                <a:gd name="connsiteX12" fmla="*/ 23536 w 602653"/>
                <a:gd name="connsiteY12" fmla="*/ 422807 h 513787"/>
                <a:gd name="connsiteX13" fmla="*/ 23536 w 602653"/>
                <a:gd name="connsiteY13" fmla="*/ 484218 h 513787"/>
                <a:gd name="connsiteX14" fmla="*/ 110341 w 602653"/>
                <a:gd name="connsiteY14" fmla="*/ 484218 h 513787"/>
                <a:gd name="connsiteX15" fmla="*/ 110341 w 602653"/>
                <a:gd name="connsiteY15" fmla="*/ 422807 h 513787"/>
                <a:gd name="connsiteX16" fmla="*/ 150327 w 602653"/>
                <a:gd name="connsiteY16" fmla="*/ 403852 h 513787"/>
                <a:gd name="connsiteX17" fmla="*/ 148809 w 602653"/>
                <a:gd name="connsiteY17" fmla="*/ 415478 h 513787"/>
                <a:gd name="connsiteX18" fmla="*/ 148303 w 602653"/>
                <a:gd name="connsiteY18" fmla="*/ 420785 h 513787"/>
                <a:gd name="connsiteX19" fmla="*/ 169814 w 602653"/>
                <a:gd name="connsiteY19" fmla="*/ 423312 h 513787"/>
                <a:gd name="connsiteX20" fmla="*/ 170320 w 602653"/>
                <a:gd name="connsiteY20" fmla="*/ 418005 h 513787"/>
                <a:gd name="connsiteX21" fmla="*/ 171839 w 602653"/>
                <a:gd name="connsiteY21" fmla="*/ 406380 h 513787"/>
                <a:gd name="connsiteX22" fmla="*/ 450223 w 602653"/>
                <a:gd name="connsiteY22" fmla="*/ 377822 h 513787"/>
                <a:gd name="connsiteX23" fmla="*/ 450223 w 602653"/>
                <a:gd name="connsiteY23" fmla="*/ 399303 h 513787"/>
                <a:gd name="connsiteX24" fmla="*/ 491727 w 602653"/>
                <a:gd name="connsiteY24" fmla="*/ 399303 h 513787"/>
                <a:gd name="connsiteX25" fmla="*/ 491727 w 602653"/>
                <a:gd name="connsiteY25" fmla="*/ 377822 h 513787"/>
                <a:gd name="connsiteX26" fmla="*/ 23536 w 602653"/>
                <a:gd name="connsiteY26" fmla="*/ 365438 h 513787"/>
                <a:gd name="connsiteX27" fmla="*/ 23536 w 602653"/>
                <a:gd name="connsiteY27" fmla="*/ 399303 h 513787"/>
                <a:gd name="connsiteX28" fmla="*/ 110341 w 602653"/>
                <a:gd name="connsiteY28" fmla="*/ 399303 h 513787"/>
                <a:gd name="connsiteX29" fmla="*/ 110341 w 602653"/>
                <a:gd name="connsiteY29" fmla="*/ 365438 h 513787"/>
                <a:gd name="connsiteX30" fmla="*/ 156401 w 602653"/>
                <a:gd name="connsiteY30" fmla="*/ 354319 h 513787"/>
                <a:gd name="connsiteX31" fmla="*/ 153111 w 602653"/>
                <a:gd name="connsiteY31" fmla="*/ 380349 h 513787"/>
                <a:gd name="connsiteX32" fmla="*/ 174623 w 602653"/>
                <a:gd name="connsiteY32" fmla="*/ 383129 h 513787"/>
                <a:gd name="connsiteX33" fmla="*/ 177913 w 602653"/>
                <a:gd name="connsiteY33" fmla="*/ 356846 h 513787"/>
                <a:gd name="connsiteX34" fmla="*/ 161210 w 602653"/>
                <a:gd name="connsiteY34" fmla="*/ 313883 h 513787"/>
                <a:gd name="connsiteX35" fmla="*/ 159185 w 602653"/>
                <a:gd name="connsiteY35" fmla="*/ 330815 h 513787"/>
                <a:gd name="connsiteX36" fmla="*/ 180697 w 602653"/>
                <a:gd name="connsiteY36" fmla="*/ 333343 h 513787"/>
                <a:gd name="connsiteX37" fmla="*/ 182721 w 602653"/>
                <a:gd name="connsiteY37" fmla="*/ 316410 h 513787"/>
                <a:gd name="connsiteX38" fmla="*/ 545893 w 602653"/>
                <a:gd name="connsiteY38" fmla="*/ 311881 h 513787"/>
                <a:gd name="connsiteX39" fmla="*/ 559070 w 602653"/>
                <a:gd name="connsiteY39" fmla="*/ 322239 h 513787"/>
                <a:gd name="connsiteX40" fmla="*/ 573007 w 602653"/>
                <a:gd name="connsiteY40" fmla="*/ 442998 h 513787"/>
                <a:gd name="connsiteX41" fmla="*/ 562618 w 602653"/>
                <a:gd name="connsiteY41" fmla="*/ 455882 h 513787"/>
                <a:gd name="connsiteX42" fmla="*/ 561097 w 602653"/>
                <a:gd name="connsiteY42" fmla="*/ 456135 h 513787"/>
                <a:gd name="connsiteX43" fmla="*/ 549441 w 602653"/>
                <a:gd name="connsiteY43" fmla="*/ 445524 h 513787"/>
                <a:gd name="connsiteX44" fmla="*/ 535504 w 602653"/>
                <a:gd name="connsiteY44" fmla="*/ 325018 h 513787"/>
                <a:gd name="connsiteX45" fmla="*/ 545893 w 602653"/>
                <a:gd name="connsiteY45" fmla="*/ 311881 h 513787"/>
                <a:gd name="connsiteX46" fmla="*/ 23536 w 602653"/>
                <a:gd name="connsiteY46" fmla="*/ 294423 h 513787"/>
                <a:gd name="connsiteX47" fmla="*/ 23536 w 602653"/>
                <a:gd name="connsiteY47" fmla="*/ 341682 h 513787"/>
                <a:gd name="connsiteX48" fmla="*/ 110341 w 602653"/>
                <a:gd name="connsiteY48" fmla="*/ 341682 h 513787"/>
                <a:gd name="connsiteX49" fmla="*/ 110341 w 602653"/>
                <a:gd name="connsiteY49" fmla="*/ 294423 h 513787"/>
                <a:gd name="connsiteX50" fmla="*/ 407453 w 602653"/>
                <a:gd name="connsiteY50" fmla="*/ 265107 h 513787"/>
                <a:gd name="connsiteX51" fmla="*/ 404416 w 602653"/>
                <a:gd name="connsiteY51" fmla="*/ 265612 h 513787"/>
                <a:gd name="connsiteX52" fmla="*/ 342412 w 602653"/>
                <a:gd name="connsiteY52" fmla="*/ 265612 h 513787"/>
                <a:gd name="connsiteX53" fmla="*/ 340894 w 602653"/>
                <a:gd name="connsiteY53" fmla="*/ 265360 h 513787"/>
                <a:gd name="connsiteX54" fmla="*/ 340894 w 602653"/>
                <a:gd name="connsiteY54" fmla="*/ 484218 h 513787"/>
                <a:gd name="connsiteX55" fmla="*/ 407453 w 602653"/>
                <a:gd name="connsiteY55" fmla="*/ 484218 h 513787"/>
                <a:gd name="connsiteX56" fmla="*/ 167283 w 602653"/>
                <a:gd name="connsiteY56" fmla="*/ 264349 h 513787"/>
                <a:gd name="connsiteX57" fmla="*/ 163993 w 602653"/>
                <a:gd name="connsiteY57" fmla="*/ 290379 h 513787"/>
                <a:gd name="connsiteX58" fmla="*/ 185505 w 602653"/>
                <a:gd name="connsiteY58" fmla="*/ 293159 h 513787"/>
                <a:gd name="connsiteX59" fmla="*/ 188795 w 602653"/>
                <a:gd name="connsiteY59" fmla="*/ 266876 h 513787"/>
                <a:gd name="connsiteX60" fmla="*/ 23536 w 602653"/>
                <a:gd name="connsiteY60" fmla="*/ 236802 h 513787"/>
                <a:gd name="connsiteX61" fmla="*/ 23536 w 602653"/>
                <a:gd name="connsiteY61" fmla="*/ 270920 h 513787"/>
                <a:gd name="connsiteX62" fmla="*/ 110341 w 602653"/>
                <a:gd name="connsiteY62" fmla="*/ 270920 h 513787"/>
                <a:gd name="connsiteX63" fmla="*/ 110341 w 602653"/>
                <a:gd name="connsiteY63" fmla="*/ 236802 h 513787"/>
                <a:gd name="connsiteX64" fmla="*/ 172092 w 602653"/>
                <a:gd name="connsiteY64" fmla="*/ 223913 h 513787"/>
                <a:gd name="connsiteX65" fmla="*/ 171586 w 602653"/>
                <a:gd name="connsiteY65" fmla="*/ 229220 h 513787"/>
                <a:gd name="connsiteX66" fmla="*/ 170067 w 602653"/>
                <a:gd name="connsiteY66" fmla="*/ 240845 h 513787"/>
                <a:gd name="connsiteX67" fmla="*/ 191579 w 602653"/>
                <a:gd name="connsiteY67" fmla="*/ 243373 h 513787"/>
                <a:gd name="connsiteX68" fmla="*/ 193097 w 602653"/>
                <a:gd name="connsiteY68" fmla="*/ 231747 h 513787"/>
                <a:gd name="connsiteX69" fmla="*/ 193603 w 602653"/>
                <a:gd name="connsiteY69" fmla="*/ 226440 h 513787"/>
                <a:gd name="connsiteX70" fmla="*/ 354307 w 602653"/>
                <a:gd name="connsiteY70" fmla="*/ 222649 h 513787"/>
                <a:gd name="connsiteX71" fmla="*/ 354307 w 602653"/>
                <a:gd name="connsiteY71" fmla="*/ 242109 h 513787"/>
                <a:gd name="connsiteX72" fmla="*/ 392774 w 602653"/>
                <a:gd name="connsiteY72" fmla="*/ 242109 h 513787"/>
                <a:gd name="connsiteX73" fmla="*/ 392774 w 602653"/>
                <a:gd name="connsiteY73" fmla="*/ 222649 h 513787"/>
                <a:gd name="connsiteX74" fmla="*/ 547404 w 602653"/>
                <a:gd name="connsiteY74" fmla="*/ 203948 h 513787"/>
                <a:gd name="connsiteX75" fmla="*/ 516529 w 602653"/>
                <a:gd name="connsiteY75" fmla="*/ 207233 h 513787"/>
                <a:gd name="connsiteX76" fmla="*/ 546898 w 602653"/>
                <a:gd name="connsiteY76" fmla="*/ 489020 h 513787"/>
                <a:gd name="connsiteX77" fmla="*/ 577773 w 602653"/>
                <a:gd name="connsiteY77" fmla="*/ 485735 h 513787"/>
                <a:gd name="connsiteX78" fmla="*/ 340894 w 602653"/>
                <a:gd name="connsiteY78" fmla="*/ 182972 h 513787"/>
                <a:gd name="connsiteX79" fmla="*/ 340894 w 602653"/>
                <a:gd name="connsiteY79" fmla="*/ 199146 h 513787"/>
                <a:gd name="connsiteX80" fmla="*/ 342412 w 602653"/>
                <a:gd name="connsiteY80" fmla="*/ 198893 h 513787"/>
                <a:gd name="connsiteX81" fmla="*/ 404416 w 602653"/>
                <a:gd name="connsiteY81" fmla="*/ 198893 h 513787"/>
                <a:gd name="connsiteX82" fmla="*/ 407453 w 602653"/>
                <a:gd name="connsiteY82" fmla="*/ 199651 h 513787"/>
                <a:gd name="connsiteX83" fmla="*/ 407453 w 602653"/>
                <a:gd name="connsiteY83" fmla="*/ 182972 h 513787"/>
                <a:gd name="connsiteX84" fmla="*/ 23536 w 602653"/>
                <a:gd name="connsiteY84" fmla="*/ 166039 h 513787"/>
                <a:gd name="connsiteX85" fmla="*/ 23536 w 602653"/>
                <a:gd name="connsiteY85" fmla="*/ 213299 h 513787"/>
                <a:gd name="connsiteX86" fmla="*/ 110341 w 602653"/>
                <a:gd name="connsiteY86" fmla="*/ 213299 h 513787"/>
                <a:gd name="connsiteX87" fmla="*/ 110341 w 602653"/>
                <a:gd name="connsiteY87" fmla="*/ 166039 h 513787"/>
                <a:gd name="connsiteX88" fmla="*/ 179431 w 602653"/>
                <a:gd name="connsiteY88" fmla="*/ 164523 h 513787"/>
                <a:gd name="connsiteX89" fmla="*/ 174876 w 602653"/>
                <a:gd name="connsiteY89" fmla="*/ 200410 h 513787"/>
                <a:gd name="connsiteX90" fmla="*/ 196387 w 602653"/>
                <a:gd name="connsiteY90" fmla="*/ 202937 h 513787"/>
                <a:gd name="connsiteX91" fmla="*/ 200943 w 602653"/>
                <a:gd name="connsiteY91" fmla="*/ 167050 h 513787"/>
                <a:gd name="connsiteX92" fmla="*/ 450223 w 602653"/>
                <a:gd name="connsiteY92" fmla="*/ 108418 h 513787"/>
                <a:gd name="connsiteX93" fmla="*/ 450223 w 602653"/>
                <a:gd name="connsiteY93" fmla="*/ 354319 h 513787"/>
                <a:gd name="connsiteX94" fmla="*/ 491727 w 602653"/>
                <a:gd name="connsiteY94" fmla="*/ 354319 h 513787"/>
                <a:gd name="connsiteX95" fmla="*/ 491727 w 602653"/>
                <a:gd name="connsiteY95" fmla="*/ 108418 h 513787"/>
                <a:gd name="connsiteX96" fmla="*/ 23536 w 602653"/>
                <a:gd name="connsiteY96" fmla="*/ 108418 h 513787"/>
                <a:gd name="connsiteX97" fmla="*/ 23536 w 602653"/>
                <a:gd name="connsiteY97" fmla="*/ 142536 h 513787"/>
                <a:gd name="connsiteX98" fmla="*/ 110341 w 602653"/>
                <a:gd name="connsiteY98" fmla="*/ 142536 h 513787"/>
                <a:gd name="connsiteX99" fmla="*/ 110341 w 602653"/>
                <a:gd name="connsiteY99" fmla="*/ 108418 h 513787"/>
                <a:gd name="connsiteX100" fmla="*/ 225744 w 602653"/>
                <a:gd name="connsiteY100" fmla="*/ 73795 h 513787"/>
                <a:gd name="connsiteX101" fmla="*/ 225744 w 602653"/>
                <a:gd name="connsiteY101" fmla="*/ 484218 h 513787"/>
                <a:gd name="connsiteX102" fmla="*/ 317358 w 602653"/>
                <a:gd name="connsiteY102" fmla="*/ 484218 h 513787"/>
                <a:gd name="connsiteX103" fmla="*/ 317358 w 602653"/>
                <a:gd name="connsiteY103" fmla="*/ 171346 h 513787"/>
                <a:gd name="connsiteX104" fmla="*/ 317358 w 602653"/>
                <a:gd name="connsiteY104" fmla="*/ 73795 h 513787"/>
                <a:gd name="connsiteX105" fmla="*/ 23536 w 602653"/>
                <a:gd name="connsiteY105" fmla="*/ 23503 h 513787"/>
                <a:gd name="connsiteX106" fmla="*/ 23536 w 602653"/>
                <a:gd name="connsiteY106" fmla="*/ 84915 h 513787"/>
                <a:gd name="connsiteX107" fmla="*/ 110341 w 602653"/>
                <a:gd name="connsiteY107" fmla="*/ 84915 h 513787"/>
                <a:gd name="connsiteX108" fmla="*/ 110341 w 602653"/>
                <a:gd name="connsiteY108" fmla="*/ 23503 h 513787"/>
                <a:gd name="connsiteX109" fmla="*/ 11895 w 602653"/>
                <a:gd name="connsiteY109" fmla="*/ 0 h 513787"/>
                <a:gd name="connsiteX110" fmla="*/ 122236 w 602653"/>
                <a:gd name="connsiteY110" fmla="*/ 0 h 513787"/>
                <a:gd name="connsiteX111" fmla="*/ 134130 w 602653"/>
                <a:gd name="connsiteY111" fmla="*/ 11878 h 513787"/>
                <a:gd name="connsiteX112" fmla="*/ 134130 w 602653"/>
                <a:gd name="connsiteY112" fmla="*/ 96793 h 513787"/>
                <a:gd name="connsiteX113" fmla="*/ 134130 w 602653"/>
                <a:gd name="connsiteY113" fmla="*/ 154161 h 513787"/>
                <a:gd name="connsiteX114" fmla="*/ 134130 w 602653"/>
                <a:gd name="connsiteY114" fmla="*/ 225177 h 513787"/>
                <a:gd name="connsiteX115" fmla="*/ 134130 w 602653"/>
                <a:gd name="connsiteY115" fmla="*/ 282798 h 513787"/>
                <a:gd name="connsiteX116" fmla="*/ 134130 w 602653"/>
                <a:gd name="connsiteY116" fmla="*/ 339661 h 513787"/>
                <a:gd name="connsiteX117" fmla="*/ 139192 w 602653"/>
                <a:gd name="connsiteY117" fmla="*/ 299225 h 513787"/>
                <a:gd name="connsiteX118" fmla="*/ 148809 w 602653"/>
                <a:gd name="connsiteY118" fmla="*/ 219617 h 513787"/>
                <a:gd name="connsiteX119" fmla="*/ 150074 w 602653"/>
                <a:gd name="connsiteY119" fmla="*/ 209255 h 513787"/>
                <a:gd name="connsiteX120" fmla="*/ 157413 w 602653"/>
                <a:gd name="connsiteY120" fmla="*/ 149865 h 513787"/>
                <a:gd name="connsiteX121" fmla="*/ 161716 w 602653"/>
                <a:gd name="connsiteY121" fmla="*/ 142031 h 513787"/>
                <a:gd name="connsiteX122" fmla="*/ 170573 w 602653"/>
                <a:gd name="connsiteY122" fmla="*/ 139503 h 513787"/>
                <a:gd name="connsiteX123" fmla="*/ 202208 w 602653"/>
                <a:gd name="connsiteY123" fmla="*/ 143547 h 513787"/>
                <a:gd name="connsiteX124" fmla="*/ 202208 w 602653"/>
                <a:gd name="connsiteY124" fmla="*/ 61917 h 513787"/>
                <a:gd name="connsiteX125" fmla="*/ 214103 w 602653"/>
                <a:gd name="connsiteY125" fmla="*/ 50292 h 513787"/>
                <a:gd name="connsiteX126" fmla="*/ 328999 w 602653"/>
                <a:gd name="connsiteY126" fmla="*/ 50292 h 513787"/>
                <a:gd name="connsiteX127" fmla="*/ 340894 w 602653"/>
                <a:gd name="connsiteY127" fmla="*/ 61917 h 513787"/>
                <a:gd name="connsiteX128" fmla="*/ 340894 w 602653"/>
                <a:gd name="connsiteY128" fmla="*/ 159468 h 513787"/>
                <a:gd name="connsiteX129" fmla="*/ 419348 w 602653"/>
                <a:gd name="connsiteY129" fmla="*/ 159468 h 513787"/>
                <a:gd name="connsiteX130" fmla="*/ 426687 w 602653"/>
                <a:gd name="connsiteY130" fmla="*/ 162248 h 513787"/>
                <a:gd name="connsiteX131" fmla="*/ 426687 w 602653"/>
                <a:gd name="connsiteY131" fmla="*/ 96793 h 513787"/>
                <a:gd name="connsiteX132" fmla="*/ 438581 w 602653"/>
                <a:gd name="connsiteY132" fmla="*/ 84915 h 513787"/>
                <a:gd name="connsiteX133" fmla="*/ 503622 w 602653"/>
                <a:gd name="connsiteY133" fmla="*/ 84915 h 513787"/>
                <a:gd name="connsiteX134" fmla="*/ 515263 w 602653"/>
                <a:gd name="connsiteY134" fmla="*/ 96793 h 513787"/>
                <a:gd name="connsiteX135" fmla="*/ 515263 w 602653"/>
                <a:gd name="connsiteY135" fmla="*/ 183730 h 513787"/>
                <a:gd name="connsiteX136" fmla="*/ 556515 w 602653"/>
                <a:gd name="connsiteY136" fmla="*/ 179181 h 513787"/>
                <a:gd name="connsiteX137" fmla="*/ 569675 w 602653"/>
                <a:gd name="connsiteY137" fmla="*/ 189795 h 513787"/>
                <a:gd name="connsiteX138" fmla="*/ 602575 w 602653"/>
                <a:gd name="connsiteY138" fmla="*/ 494833 h 513787"/>
                <a:gd name="connsiteX139" fmla="*/ 592199 w 602653"/>
                <a:gd name="connsiteY139" fmla="*/ 507974 h 513787"/>
                <a:gd name="connsiteX140" fmla="*/ 537787 w 602653"/>
                <a:gd name="connsiteY140" fmla="*/ 513787 h 513787"/>
                <a:gd name="connsiteX141" fmla="*/ 536522 w 602653"/>
                <a:gd name="connsiteY141" fmla="*/ 513787 h 513787"/>
                <a:gd name="connsiteX142" fmla="*/ 524880 w 602653"/>
                <a:gd name="connsiteY142" fmla="*/ 503425 h 513787"/>
                <a:gd name="connsiteX143" fmla="*/ 515263 w 602653"/>
                <a:gd name="connsiteY143" fmla="*/ 416236 h 513787"/>
                <a:gd name="connsiteX144" fmla="*/ 515263 w 602653"/>
                <a:gd name="connsiteY144" fmla="*/ 495844 h 513787"/>
                <a:gd name="connsiteX145" fmla="*/ 503622 w 602653"/>
                <a:gd name="connsiteY145" fmla="*/ 507722 h 513787"/>
                <a:gd name="connsiteX146" fmla="*/ 438581 w 602653"/>
                <a:gd name="connsiteY146" fmla="*/ 507722 h 513787"/>
                <a:gd name="connsiteX147" fmla="*/ 428964 w 602653"/>
                <a:gd name="connsiteY147" fmla="*/ 502415 h 513787"/>
                <a:gd name="connsiteX148" fmla="*/ 419348 w 602653"/>
                <a:gd name="connsiteY148" fmla="*/ 507722 h 513787"/>
                <a:gd name="connsiteX149" fmla="*/ 328999 w 602653"/>
                <a:gd name="connsiteY149" fmla="*/ 507722 h 513787"/>
                <a:gd name="connsiteX150" fmla="*/ 214103 w 602653"/>
                <a:gd name="connsiteY150" fmla="*/ 507722 h 513787"/>
                <a:gd name="connsiteX151" fmla="*/ 202208 w 602653"/>
                <a:gd name="connsiteY151" fmla="*/ 495844 h 513787"/>
                <a:gd name="connsiteX152" fmla="*/ 202208 w 602653"/>
                <a:gd name="connsiteY152" fmla="*/ 352044 h 513787"/>
                <a:gd name="connsiteX153" fmla="*/ 193097 w 602653"/>
                <a:gd name="connsiteY153" fmla="*/ 427608 h 513787"/>
                <a:gd name="connsiteX154" fmla="*/ 191832 w 602653"/>
                <a:gd name="connsiteY154" fmla="*/ 437970 h 513787"/>
                <a:gd name="connsiteX155" fmla="*/ 184493 w 602653"/>
                <a:gd name="connsiteY155" fmla="*/ 497360 h 513787"/>
                <a:gd name="connsiteX156" fmla="*/ 180190 w 602653"/>
                <a:gd name="connsiteY156" fmla="*/ 505195 h 513787"/>
                <a:gd name="connsiteX157" fmla="*/ 172851 w 602653"/>
                <a:gd name="connsiteY157" fmla="*/ 507722 h 513787"/>
                <a:gd name="connsiteX158" fmla="*/ 171333 w 602653"/>
                <a:gd name="connsiteY158" fmla="*/ 507722 h 513787"/>
                <a:gd name="connsiteX159" fmla="*/ 131600 w 602653"/>
                <a:gd name="connsiteY159" fmla="*/ 502920 h 513787"/>
                <a:gd name="connsiteX160" fmla="*/ 122236 w 602653"/>
                <a:gd name="connsiteY160" fmla="*/ 507722 h 513787"/>
                <a:gd name="connsiteX161" fmla="*/ 11895 w 602653"/>
                <a:gd name="connsiteY161" fmla="*/ 507722 h 513787"/>
                <a:gd name="connsiteX162" fmla="*/ 0 w 602653"/>
                <a:gd name="connsiteY162" fmla="*/ 496096 h 513787"/>
                <a:gd name="connsiteX163" fmla="*/ 0 w 602653"/>
                <a:gd name="connsiteY163" fmla="*/ 411181 h 513787"/>
                <a:gd name="connsiteX164" fmla="*/ 0 w 602653"/>
                <a:gd name="connsiteY164" fmla="*/ 353560 h 513787"/>
                <a:gd name="connsiteX165" fmla="*/ 0 w 602653"/>
                <a:gd name="connsiteY165" fmla="*/ 282798 h 513787"/>
                <a:gd name="connsiteX166" fmla="*/ 0 w 602653"/>
                <a:gd name="connsiteY166" fmla="*/ 225177 h 513787"/>
                <a:gd name="connsiteX167" fmla="*/ 0 w 602653"/>
                <a:gd name="connsiteY167" fmla="*/ 154161 h 513787"/>
                <a:gd name="connsiteX168" fmla="*/ 0 w 602653"/>
                <a:gd name="connsiteY168" fmla="*/ 96793 h 513787"/>
                <a:gd name="connsiteX169" fmla="*/ 0 w 602653"/>
                <a:gd name="connsiteY169" fmla="*/ 11878 h 513787"/>
                <a:gd name="connsiteX170" fmla="*/ 11895 w 602653"/>
                <a:gd name="connsiteY170" fmla="*/ 0 h 51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02653" h="513787">
                  <a:moveTo>
                    <a:pt x="450223" y="470824"/>
                  </a:moveTo>
                  <a:lnTo>
                    <a:pt x="450223" y="484218"/>
                  </a:lnTo>
                  <a:lnTo>
                    <a:pt x="491727" y="484218"/>
                  </a:lnTo>
                  <a:lnTo>
                    <a:pt x="491727" y="470824"/>
                  </a:lnTo>
                  <a:close/>
                  <a:moveTo>
                    <a:pt x="145266" y="444288"/>
                  </a:moveTo>
                  <a:lnTo>
                    <a:pt x="140964" y="480175"/>
                  </a:lnTo>
                  <a:lnTo>
                    <a:pt x="162475" y="482702"/>
                  </a:lnTo>
                  <a:lnTo>
                    <a:pt x="166777" y="446815"/>
                  </a:lnTo>
                  <a:close/>
                  <a:moveTo>
                    <a:pt x="450223" y="422807"/>
                  </a:moveTo>
                  <a:lnTo>
                    <a:pt x="450223" y="447321"/>
                  </a:lnTo>
                  <a:lnTo>
                    <a:pt x="491727" y="447321"/>
                  </a:lnTo>
                  <a:lnTo>
                    <a:pt x="491727" y="422807"/>
                  </a:lnTo>
                  <a:close/>
                  <a:moveTo>
                    <a:pt x="23536" y="422807"/>
                  </a:moveTo>
                  <a:lnTo>
                    <a:pt x="23536" y="484218"/>
                  </a:lnTo>
                  <a:lnTo>
                    <a:pt x="110341" y="484218"/>
                  </a:lnTo>
                  <a:lnTo>
                    <a:pt x="110341" y="422807"/>
                  </a:lnTo>
                  <a:close/>
                  <a:moveTo>
                    <a:pt x="150327" y="403852"/>
                  </a:moveTo>
                  <a:lnTo>
                    <a:pt x="148809" y="415478"/>
                  </a:lnTo>
                  <a:lnTo>
                    <a:pt x="148303" y="420785"/>
                  </a:lnTo>
                  <a:lnTo>
                    <a:pt x="169814" y="423312"/>
                  </a:lnTo>
                  <a:lnTo>
                    <a:pt x="170320" y="418005"/>
                  </a:lnTo>
                  <a:lnTo>
                    <a:pt x="171839" y="406380"/>
                  </a:lnTo>
                  <a:close/>
                  <a:moveTo>
                    <a:pt x="450223" y="377822"/>
                  </a:moveTo>
                  <a:lnTo>
                    <a:pt x="450223" y="399303"/>
                  </a:lnTo>
                  <a:lnTo>
                    <a:pt x="491727" y="399303"/>
                  </a:lnTo>
                  <a:lnTo>
                    <a:pt x="491727" y="377822"/>
                  </a:lnTo>
                  <a:close/>
                  <a:moveTo>
                    <a:pt x="23536" y="365438"/>
                  </a:moveTo>
                  <a:lnTo>
                    <a:pt x="23536" y="399303"/>
                  </a:lnTo>
                  <a:lnTo>
                    <a:pt x="110341" y="399303"/>
                  </a:lnTo>
                  <a:lnTo>
                    <a:pt x="110341" y="365438"/>
                  </a:lnTo>
                  <a:close/>
                  <a:moveTo>
                    <a:pt x="156401" y="354319"/>
                  </a:moveTo>
                  <a:lnTo>
                    <a:pt x="153111" y="380349"/>
                  </a:lnTo>
                  <a:lnTo>
                    <a:pt x="174623" y="383129"/>
                  </a:lnTo>
                  <a:lnTo>
                    <a:pt x="177913" y="356846"/>
                  </a:lnTo>
                  <a:close/>
                  <a:moveTo>
                    <a:pt x="161210" y="313883"/>
                  </a:moveTo>
                  <a:lnTo>
                    <a:pt x="159185" y="330815"/>
                  </a:lnTo>
                  <a:lnTo>
                    <a:pt x="180697" y="333343"/>
                  </a:lnTo>
                  <a:lnTo>
                    <a:pt x="182721" y="316410"/>
                  </a:lnTo>
                  <a:close/>
                  <a:moveTo>
                    <a:pt x="545893" y="311881"/>
                  </a:moveTo>
                  <a:cubicBezTo>
                    <a:pt x="552482" y="311123"/>
                    <a:pt x="558310" y="315923"/>
                    <a:pt x="559070" y="322239"/>
                  </a:cubicBezTo>
                  <a:lnTo>
                    <a:pt x="573007" y="442998"/>
                  </a:lnTo>
                  <a:cubicBezTo>
                    <a:pt x="573767" y="449314"/>
                    <a:pt x="568952" y="455125"/>
                    <a:pt x="562618" y="455882"/>
                  </a:cubicBezTo>
                  <a:cubicBezTo>
                    <a:pt x="562111" y="456135"/>
                    <a:pt x="561604" y="456135"/>
                    <a:pt x="561097" y="456135"/>
                  </a:cubicBezTo>
                  <a:cubicBezTo>
                    <a:pt x="555269" y="456135"/>
                    <a:pt x="550201" y="451588"/>
                    <a:pt x="549441" y="445524"/>
                  </a:cubicBezTo>
                  <a:lnTo>
                    <a:pt x="535504" y="325018"/>
                  </a:lnTo>
                  <a:cubicBezTo>
                    <a:pt x="534744" y="318450"/>
                    <a:pt x="539305" y="312639"/>
                    <a:pt x="545893" y="311881"/>
                  </a:cubicBezTo>
                  <a:close/>
                  <a:moveTo>
                    <a:pt x="23536" y="294423"/>
                  </a:moveTo>
                  <a:lnTo>
                    <a:pt x="23536" y="341682"/>
                  </a:lnTo>
                  <a:lnTo>
                    <a:pt x="110341" y="341682"/>
                  </a:lnTo>
                  <a:lnTo>
                    <a:pt x="110341" y="294423"/>
                  </a:lnTo>
                  <a:close/>
                  <a:moveTo>
                    <a:pt x="407453" y="265107"/>
                  </a:moveTo>
                  <a:cubicBezTo>
                    <a:pt x="406441" y="265360"/>
                    <a:pt x="405428" y="265612"/>
                    <a:pt x="404416" y="265612"/>
                  </a:cubicBezTo>
                  <a:lnTo>
                    <a:pt x="342412" y="265612"/>
                  </a:lnTo>
                  <a:cubicBezTo>
                    <a:pt x="341906" y="265612"/>
                    <a:pt x="341400" y="265360"/>
                    <a:pt x="340894" y="265360"/>
                  </a:cubicBezTo>
                  <a:lnTo>
                    <a:pt x="340894" y="484218"/>
                  </a:lnTo>
                  <a:lnTo>
                    <a:pt x="407453" y="484218"/>
                  </a:lnTo>
                  <a:close/>
                  <a:moveTo>
                    <a:pt x="167283" y="264349"/>
                  </a:moveTo>
                  <a:lnTo>
                    <a:pt x="163993" y="290379"/>
                  </a:lnTo>
                  <a:lnTo>
                    <a:pt x="185505" y="293159"/>
                  </a:lnTo>
                  <a:lnTo>
                    <a:pt x="188795" y="266876"/>
                  </a:lnTo>
                  <a:close/>
                  <a:moveTo>
                    <a:pt x="23536" y="236802"/>
                  </a:moveTo>
                  <a:lnTo>
                    <a:pt x="23536" y="270920"/>
                  </a:lnTo>
                  <a:lnTo>
                    <a:pt x="110341" y="270920"/>
                  </a:lnTo>
                  <a:lnTo>
                    <a:pt x="110341" y="236802"/>
                  </a:lnTo>
                  <a:close/>
                  <a:moveTo>
                    <a:pt x="172092" y="223913"/>
                  </a:moveTo>
                  <a:lnTo>
                    <a:pt x="171586" y="229220"/>
                  </a:lnTo>
                  <a:lnTo>
                    <a:pt x="170067" y="240845"/>
                  </a:lnTo>
                  <a:lnTo>
                    <a:pt x="191579" y="243373"/>
                  </a:lnTo>
                  <a:lnTo>
                    <a:pt x="193097" y="231747"/>
                  </a:lnTo>
                  <a:lnTo>
                    <a:pt x="193603" y="226440"/>
                  </a:lnTo>
                  <a:close/>
                  <a:moveTo>
                    <a:pt x="354307" y="222649"/>
                  </a:moveTo>
                  <a:lnTo>
                    <a:pt x="354307" y="242109"/>
                  </a:lnTo>
                  <a:lnTo>
                    <a:pt x="392774" y="242109"/>
                  </a:lnTo>
                  <a:lnTo>
                    <a:pt x="392774" y="222649"/>
                  </a:lnTo>
                  <a:close/>
                  <a:moveTo>
                    <a:pt x="547404" y="203948"/>
                  </a:moveTo>
                  <a:lnTo>
                    <a:pt x="516529" y="207233"/>
                  </a:lnTo>
                  <a:lnTo>
                    <a:pt x="546898" y="489020"/>
                  </a:lnTo>
                  <a:lnTo>
                    <a:pt x="577773" y="485735"/>
                  </a:lnTo>
                  <a:close/>
                  <a:moveTo>
                    <a:pt x="340894" y="182972"/>
                  </a:moveTo>
                  <a:lnTo>
                    <a:pt x="340894" y="199146"/>
                  </a:lnTo>
                  <a:cubicBezTo>
                    <a:pt x="341400" y="199146"/>
                    <a:pt x="341906" y="198893"/>
                    <a:pt x="342412" y="198893"/>
                  </a:cubicBezTo>
                  <a:lnTo>
                    <a:pt x="404416" y="198893"/>
                  </a:lnTo>
                  <a:cubicBezTo>
                    <a:pt x="405428" y="198893"/>
                    <a:pt x="406441" y="199399"/>
                    <a:pt x="407453" y="199651"/>
                  </a:cubicBezTo>
                  <a:lnTo>
                    <a:pt x="407453" y="182972"/>
                  </a:lnTo>
                  <a:close/>
                  <a:moveTo>
                    <a:pt x="23536" y="166039"/>
                  </a:moveTo>
                  <a:lnTo>
                    <a:pt x="23536" y="213299"/>
                  </a:lnTo>
                  <a:lnTo>
                    <a:pt x="110341" y="213299"/>
                  </a:lnTo>
                  <a:lnTo>
                    <a:pt x="110341" y="166039"/>
                  </a:lnTo>
                  <a:close/>
                  <a:moveTo>
                    <a:pt x="179431" y="164523"/>
                  </a:moveTo>
                  <a:lnTo>
                    <a:pt x="174876" y="200410"/>
                  </a:lnTo>
                  <a:lnTo>
                    <a:pt x="196387" y="202937"/>
                  </a:lnTo>
                  <a:lnTo>
                    <a:pt x="200943" y="167050"/>
                  </a:lnTo>
                  <a:close/>
                  <a:moveTo>
                    <a:pt x="450223" y="108418"/>
                  </a:moveTo>
                  <a:lnTo>
                    <a:pt x="450223" y="354319"/>
                  </a:lnTo>
                  <a:lnTo>
                    <a:pt x="491727" y="354319"/>
                  </a:lnTo>
                  <a:lnTo>
                    <a:pt x="491727" y="108418"/>
                  </a:lnTo>
                  <a:close/>
                  <a:moveTo>
                    <a:pt x="23536" y="108418"/>
                  </a:moveTo>
                  <a:lnTo>
                    <a:pt x="23536" y="142536"/>
                  </a:lnTo>
                  <a:lnTo>
                    <a:pt x="110341" y="142536"/>
                  </a:lnTo>
                  <a:lnTo>
                    <a:pt x="110341" y="108418"/>
                  </a:lnTo>
                  <a:close/>
                  <a:moveTo>
                    <a:pt x="225744" y="73795"/>
                  </a:moveTo>
                  <a:lnTo>
                    <a:pt x="225744" y="484218"/>
                  </a:lnTo>
                  <a:lnTo>
                    <a:pt x="317358" y="484218"/>
                  </a:lnTo>
                  <a:lnTo>
                    <a:pt x="317358" y="171346"/>
                  </a:lnTo>
                  <a:lnTo>
                    <a:pt x="317358" y="73795"/>
                  </a:lnTo>
                  <a:close/>
                  <a:moveTo>
                    <a:pt x="23536" y="23503"/>
                  </a:moveTo>
                  <a:lnTo>
                    <a:pt x="23536" y="84915"/>
                  </a:lnTo>
                  <a:lnTo>
                    <a:pt x="110341" y="84915"/>
                  </a:lnTo>
                  <a:lnTo>
                    <a:pt x="110341" y="23503"/>
                  </a:lnTo>
                  <a:close/>
                  <a:moveTo>
                    <a:pt x="11895" y="0"/>
                  </a:moveTo>
                  <a:lnTo>
                    <a:pt x="122236" y="0"/>
                  </a:lnTo>
                  <a:cubicBezTo>
                    <a:pt x="128816" y="0"/>
                    <a:pt x="134130" y="5307"/>
                    <a:pt x="134130" y="11878"/>
                  </a:cubicBezTo>
                  <a:lnTo>
                    <a:pt x="134130" y="96793"/>
                  </a:lnTo>
                  <a:lnTo>
                    <a:pt x="134130" y="154161"/>
                  </a:lnTo>
                  <a:lnTo>
                    <a:pt x="134130" y="225177"/>
                  </a:lnTo>
                  <a:lnTo>
                    <a:pt x="134130" y="282798"/>
                  </a:lnTo>
                  <a:lnTo>
                    <a:pt x="134130" y="339661"/>
                  </a:lnTo>
                  <a:lnTo>
                    <a:pt x="139192" y="299225"/>
                  </a:lnTo>
                  <a:lnTo>
                    <a:pt x="148809" y="219617"/>
                  </a:lnTo>
                  <a:lnTo>
                    <a:pt x="150074" y="209255"/>
                  </a:lnTo>
                  <a:lnTo>
                    <a:pt x="157413" y="149865"/>
                  </a:lnTo>
                  <a:cubicBezTo>
                    <a:pt x="157667" y="146832"/>
                    <a:pt x="159185" y="144052"/>
                    <a:pt x="161716" y="142031"/>
                  </a:cubicBezTo>
                  <a:cubicBezTo>
                    <a:pt x="164247" y="140009"/>
                    <a:pt x="167283" y="139251"/>
                    <a:pt x="170573" y="139503"/>
                  </a:cubicBezTo>
                  <a:lnTo>
                    <a:pt x="202208" y="143547"/>
                  </a:lnTo>
                  <a:lnTo>
                    <a:pt x="202208" y="61917"/>
                  </a:lnTo>
                  <a:cubicBezTo>
                    <a:pt x="202208" y="55599"/>
                    <a:pt x="207523" y="50292"/>
                    <a:pt x="214103" y="50292"/>
                  </a:cubicBezTo>
                  <a:lnTo>
                    <a:pt x="328999" y="50292"/>
                  </a:lnTo>
                  <a:cubicBezTo>
                    <a:pt x="335579" y="50292"/>
                    <a:pt x="340894" y="55599"/>
                    <a:pt x="340894" y="61917"/>
                  </a:cubicBezTo>
                  <a:lnTo>
                    <a:pt x="340894" y="159468"/>
                  </a:lnTo>
                  <a:lnTo>
                    <a:pt x="419348" y="159468"/>
                  </a:lnTo>
                  <a:cubicBezTo>
                    <a:pt x="422131" y="159468"/>
                    <a:pt x="424662" y="160479"/>
                    <a:pt x="426687" y="162248"/>
                  </a:cubicBezTo>
                  <a:lnTo>
                    <a:pt x="426687" y="96793"/>
                  </a:lnTo>
                  <a:cubicBezTo>
                    <a:pt x="426687" y="90222"/>
                    <a:pt x="432001" y="84915"/>
                    <a:pt x="438581" y="84915"/>
                  </a:cubicBezTo>
                  <a:lnTo>
                    <a:pt x="503622" y="84915"/>
                  </a:lnTo>
                  <a:cubicBezTo>
                    <a:pt x="509949" y="84915"/>
                    <a:pt x="515263" y="90222"/>
                    <a:pt x="515263" y="96793"/>
                  </a:cubicBezTo>
                  <a:lnTo>
                    <a:pt x="515263" y="183730"/>
                  </a:lnTo>
                  <a:lnTo>
                    <a:pt x="556515" y="179181"/>
                  </a:lnTo>
                  <a:cubicBezTo>
                    <a:pt x="563095" y="178423"/>
                    <a:pt x="568916" y="183224"/>
                    <a:pt x="569675" y="189795"/>
                  </a:cubicBezTo>
                  <a:lnTo>
                    <a:pt x="602575" y="494833"/>
                  </a:lnTo>
                  <a:cubicBezTo>
                    <a:pt x="603334" y="501404"/>
                    <a:pt x="598526" y="507216"/>
                    <a:pt x="592199" y="507974"/>
                  </a:cubicBezTo>
                  <a:lnTo>
                    <a:pt x="537787" y="513787"/>
                  </a:lnTo>
                  <a:cubicBezTo>
                    <a:pt x="537281" y="513787"/>
                    <a:pt x="537028" y="513787"/>
                    <a:pt x="536522" y="513787"/>
                  </a:cubicBezTo>
                  <a:cubicBezTo>
                    <a:pt x="530448" y="513787"/>
                    <a:pt x="525386" y="509491"/>
                    <a:pt x="524880" y="503425"/>
                  </a:cubicBezTo>
                  <a:lnTo>
                    <a:pt x="515263" y="416236"/>
                  </a:lnTo>
                  <a:lnTo>
                    <a:pt x="515263" y="495844"/>
                  </a:lnTo>
                  <a:cubicBezTo>
                    <a:pt x="515263" y="502415"/>
                    <a:pt x="509949" y="507722"/>
                    <a:pt x="503622" y="507722"/>
                  </a:cubicBezTo>
                  <a:lnTo>
                    <a:pt x="438581" y="507722"/>
                  </a:lnTo>
                  <a:cubicBezTo>
                    <a:pt x="434532" y="507722"/>
                    <a:pt x="430989" y="505700"/>
                    <a:pt x="428964" y="502415"/>
                  </a:cubicBezTo>
                  <a:cubicBezTo>
                    <a:pt x="426687" y="505700"/>
                    <a:pt x="423397" y="507722"/>
                    <a:pt x="419348" y="507722"/>
                  </a:cubicBezTo>
                  <a:lnTo>
                    <a:pt x="328999" y="507722"/>
                  </a:lnTo>
                  <a:lnTo>
                    <a:pt x="214103" y="507722"/>
                  </a:lnTo>
                  <a:cubicBezTo>
                    <a:pt x="207523" y="507722"/>
                    <a:pt x="202208" y="502415"/>
                    <a:pt x="202208" y="495844"/>
                  </a:cubicBezTo>
                  <a:lnTo>
                    <a:pt x="202208" y="352044"/>
                  </a:lnTo>
                  <a:lnTo>
                    <a:pt x="193097" y="427608"/>
                  </a:lnTo>
                  <a:lnTo>
                    <a:pt x="191832" y="437970"/>
                  </a:lnTo>
                  <a:lnTo>
                    <a:pt x="184493" y="497360"/>
                  </a:lnTo>
                  <a:cubicBezTo>
                    <a:pt x="184240" y="500393"/>
                    <a:pt x="182468" y="503425"/>
                    <a:pt x="180190" y="505195"/>
                  </a:cubicBezTo>
                  <a:cubicBezTo>
                    <a:pt x="177913" y="506964"/>
                    <a:pt x="175382" y="507722"/>
                    <a:pt x="172851" y="507722"/>
                  </a:cubicBezTo>
                  <a:cubicBezTo>
                    <a:pt x="172345" y="507722"/>
                    <a:pt x="171839" y="507722"/>
                    <a:pt x="171333" y="507722"/>
                  </a:cubicBezTo>
                  <a:lnTo>
                    <a:pt x="131600" y="502920"/>
                  </a:lnTo>
                  <a:cubicBezTo>
                    <a:pt x="129322" y="505700"/>
                    <a:pt x="126032" y="507722"/>
                    <a:pt x="122236" y="507722"/>
                  </a:cubicBezTo>
                  <a:lnTo>
                    <a:pt x="11895" y="507722"/>
                  </a:lnTo>
                  <a:cubicBezTo>
                    <a:pt x="5315" y="507722"/>
                    <a:pt x="0" y="502415"/>
                    <a:pt x="0" y="496096"/>
                  </a:cubicBezTo>
                  <a:lnTo>
                    <a:pt x="0" y="411181"/>
                  </a:lnTo>
                  <a:lnTo>
                    <a:pt x="0" y="353560"/>
                  </a:lnTo>
                  <a:lnTo>
                    <a:pt x="0" y="282798"/>
                  </a:lnTo>
                  <a:lnTo>
                    <a:pt x="0" y="225177"/>
                  </a:lnTo>
                  <a:lnTo>
                    <a:pt x="0" y="154161"/>
                  </a:lnTo>
                  <a:lnTo>
                    <a:pt x="0" y="96793"/>
                  </a:lnTo>
                  <a:lnTo>
                    <a:pt x="0" y="11878"/>
                  </a:lnTo>
                  <a:cubicBezTo>
                    <a:pt x="0" y="5307"/>
                    <a:pt x="5315" y="0"/>
                    <a:pt x="11895" y="0"/>
                  </a:cubicBezTo>
                  <a:close/>
                </a:path>
              </a:pathLst>
            </a:custGeom>
            <a:solidFill>
              <a:srgbClr val="D52739"/>
            </a:solidFill>
            <a:ln>
              <a:noFill/>
            </a:ln>
          </p:spPr>
        </p:sp>
      </p:grpSp>
      <p:sp>
        <p:nvSpPr>
          <p:cNvPr id="15" name="矩形 14"/>
          <p:cNvSpPr/>
          <p:nvPr/>
        </p:nvSpPr>
        <p:spPr>
          <a:xfrm>
            <a:off x="2540" y="1231265"/>
            <a:ext cx="12189460" cy="4871085"/>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sz="2400"/>
          </a:p>
        </p:txBody>
      </p:sp>
      <p:pic>
        <p:nvPicPr>
          <p:cNvPr id="39" name="图片 1"/>
          <p:cNvPicPr>
            <a:picLocks noChangeAspect="1"/>
          </p:cNvPicPr>
          <p:nvPr/>
        </p:nvPicPr>
        <p:blipFill>
          <a:blip r:embed="rId3" cstate="print"/>
          <a:stretch>
            <a:fillRect/>
          </a:stretch>
        </p:blipFill>
        <p:spPr>
          <a:xfrm>
            <a:off x="894715" y="1434465"/>
            <a:ext cx="5324475" cy="2355215"/>
          </a:xfrm>
          <a:prstGeom prst="rect">
            <a:avLst/>
          </a:prstGeom>
          <a:noFill/>
          <a:ln>
            <a:noFill/>
          </a:ln>
        </p:spPr>
      </p:pic>
      <p:pic>
        <p:nvPicPr>
          <p:cNvPr id="40" name="图片 15" descr="6e3d0eb08b5ee1e7c96ccce7e783250"/>
          <p:cNvPicPr>
            <a:picLocks noChangeAspect="1"/>
          </p:cNvPicPr>
          <p:nvPr/>
        </p:nvPicPr>
        <p:blipFill>
          <a:blip r:embed="rId4" cstate="print"/>
          <a:stretch>
            <a:fillRect/>
          </a:stretch>
        </p:blipFill>
        <p:spPr>
          <a:xfrm>
            <a:off x="7118350" y="1231265"/>
            <a:ext cx="2847340" cy="4773295"/>
          </a:xfrm>
          <a:prstGeom prst="rect">
            <a:avLst/>
          </a:prstGeom>
        </p:spPr>
      </p:pic>
      <p:sp>
        <p:nvSpPr>
          <p:cNvPr id="14" name="文本框 13"/>
          <p:cNvSpPr txBox="1"/>
          <p:nvPr/>
        </p:nvSpPr>
        <p:spPr>
          <a:xfrm>
            <a:off x="894715" y="4121785"/>
            <a:ext cx="5511165" cy="1753235"/>
          </a:xfrm>
          <a:prstGeom prst="rect">
            <a:avLst/>
          </a:prstGeom>
          <a:noFill/>
          <a:ln>
            <a:noFill/>
          </a:ln>
        </p:spPr>
        <p:txBody>
          <a:bodyPr wrap="square" rtlCol="0">
            <a:spAutoFit/>
          </a:bodyPr>
          <a:lstStyle/>
          <a:p>
            <a:pPr algn="l" fontAlgn="auto">
              <a:lnSpc>
                <a:spcPct val="150000"/>
              </a:lnSpc>
            </a:pPr>
            <a:r>
              <a:rPr sz="2400" dirty="0">
                <a:ln>
                  <a:solidFill>
                    <a:srgbClr val="355678"/>
                  </a:solidFill>
                </a:ln>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sym typeface="+mn-ea"/>
              </a:rPr>
              <a:t>通过PC端、移动端终端配置，读者可随时随地进行咨询，推进图书馆服务工作的准确性、及时性、高效性</a:t>
            </a:r>
            <a:r>
              <a:rPr lang="zh-CN" sz="2400" dirty="0">
                <a:ln>
                  <a:solidFill>
                    <a:srgbClr val="355678"/>
                  </a:solidFill>
                </a:ln>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sym typeface="+mn-ea"/>
              </a:rPr>
              <a:t>。</a:t>
            </a: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strVal val="(6*min(max(#ppt_w*#ppt_h,.3),1)-7.4)/-.7*#ppt_w"/>
                                          </p:val>
                                        </p:tav>
                                        <p:tav tm="100000">
                                          <p:val>
                                            <p:strVal val="#ppt_w"/>
                                          </p:val>
                                        </p:tav>
                                      </p:tavLst>
                                    </p:anim>
                                    <p:anim calcmode="lin" valueType="num">
                                      <p:cBhvr>
                                        <p:cTn id="8" dur="750" fill="hold"/>
                                        <p:tgtEl>
                                          <p:spTgt spid="3"/>
                                        </p:tgtEl>
                                        <p:attrNameLst>
                                          <p:attrName>ppt_h</p:attrName>
                                        </p:attrNameLst>
                                      </p:cBhvr>
                                      <p:tavLst>
                                        <p:tav tm="0">
                                          <p:val>
                                            <p:strVal val="(6*min(max(#ppt_w*#ppt_h,.3),1)-7.4)/-.7*#ppt_h"/>
                                          </p:val>
                                        </p:tav>
                                        <p:tav tm="100000">
                                          <p:val>
                                            <p:strVal val="#ppt_h"/>
                                          </p:val>
                                        </p:tav>
                                      </p:tavLst>
                                    </p:anim>
                                    <p:anim calcmode="lin" valueType="num">
                                      <p:cBhvr>
                                        <p:cTn id="9" dur="750" fill="hold"/>
                                        <p:tgtEl>
                                          <p:spTgt spid="3"/>
                                        </p:tgtEl>
                                        <p:attrNameLst>
                                          <p:attrName>ppt_x</p:attrName>
                                        </p:attrNameLst>
                                      </p:cBhvr>
                                      <p:tavLst>
                                        <p:tav tm="0">
                                          <p:val>
                                            <p:fltVal val="0.5"/>
                                          </p:val>
                                        </p:tav>
                                        <p:tav tm="100000">
                                          <p:val>
                                            <p:strVal val="#ppt_x"/>
                                          </p:val>
                                        </p:tav>
                                      </p:tavLst>
                                    </p:anim>
                                    <p:anim calcmode="lin" valueType="num">
                                      <p:cBhvr>
                                        <p:cTn id="10" dur="75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10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2000" fill="hold">
                                          <p:stCondLst>
                                            <p:cond delay="0"/>
                                          </p:stCondLst>
                                        </p:cTn>
                                        <p:tgtEl>
                                          <p:spTgt spid="39"/>
                                        </p:tgtEl>
                                        <p:attrNameLst>
                                          <p:attrName>style.visibility</p:attrName>
                                        </p:attrNameLst>
                                      </p:cBhvr>
                                      <p:to>
                                        <p:strVal val="visible"/>
                                      </p:to>
                                    </p:set>
                                    <p:anim calcmode="lin" valueType="num">
                                      <p:cBhvr additive="base">
                                        <p:cTn id="19" dur="2000" fill="hold"/>
                                        <p:tgtEl>
                                          <p:spTgt spid="39"/>
                                        </p:tgtEl>
                                        <p:attrNameLst>
                                          <p:attrName>ppt_x</p:attrName>
                                        </p:attrNameLst>
                                      </p:cBhvr>
                                      <p:tavLst>
                                        <p:tav tm="0">
                                          <p:val>
                                            <p:strVal val="0-#ppt_w/2"/>
                                          </p:val>
                                        </p:tav>
                                        <p:tav tm="100000">
                                          <p:val>
                                            <p:strVal val="#ppt_x"/>
                                          </p:val>
                                        </p:tav>
                                      </p:tavLst>
                                    </p:anim>
                                    <p:anim calcmode="lin" valueType="num">
                                      <p:cBhvr additive="base">
                                        <p:cTn id="20" dur="2000" fill="hold"/>
                                        <p:tgtEl>
                                          <p:spTgt spid="39"/>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2" fill="hold" nodeType="afterEffect">
                                  <p:stCondLst>
                                    <p:cond delay="0"/>
                                  </p:stCondLst>
                                  <p:childTnLst>
                                    <p:set>
                                      <p:cBhvr>
                                        <p:cTn id="23" dur="2000" fill="hold">
                                          <p:stCondLst>
                                            <p:cond delay="0"/>
                                          </p:stCondLst>
                                        </p:cTn>
                                        <p:tgtEl>
                                          <p:spTgt spid="40"/>
                                        </p:tgtEl>
                                        <p:attrNameLst>
                                          <p:attrName>style.visibility</p:attrName>
                                        </p:attrNameLst>
                                      </p:cBhvr>
                                      <p:to>
                                        <p:strVal val="visible"/>
                                      </p:to>
                                    </p:set>
                                    <p:anim calcmode="lin" valueType="num">
                                      <p:cBhvr additive="base">
                                        <p:cTn id="24" dur="2000" fill="hold"/>
                                        <p:tgtEl>
                                          <p:spTgt spid="40"/>
                                        </p:tgtEl>
                                        <p:attrNameLst>
                                          <p:attrName>ppt_x</p:attrName>
                                        </p:attrNameLst>
                                      </p:cBhvr>
                                      <p:tavLst>
                                        <p:tav tm="0">
                                          <p:val>
                                            <p:strVal val="1+#ppt_w/2"/>
                                          </p:val>
                                        </p:tav>
                                        <p:tav tm="100000">
                                          <p:val>
                                            <p:strVal val="#ppt_x"/>
                                          </p:val>
                                        </p:tav>
                                      </p:tavLst>
                                    </p:anim>
                                    <p:anim calcmode="lin" valueType="num">
                                      <p:cBhvr additive="base">
                                        <p:cTn id="25" dur="2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ox(in)">
                                      <p:cBhvr>
                                        <p:cTn id="3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形状 30"/>
          <p:cNvSpPr/>
          <p:nvPr/>
        </p:nvSpPr>
        <p:spPr>
          <a:xfrm rot="5400000" flipH="1">
            <a:off x="116923" y="-114594"/>
            <a:ext cx="1231152" cy="1460341"/>
          </a:xfrm>
          <a:custGeom>
            <a:avLst/>
            <a:gdLst>
              <a:gd name="connsiteX0" fmla="*/ 1231152 w 1231152"/>
              <a:gd name="connsiteY0" fmla="*/ 1460341 h 1460341"/>
              <a:gd name="connsiteX1" fmla="*/ 1231152 w 1231152"/>
              <a:gd name="connsiteY1" fmla="*/ 220553 h 1460341"/>
              <a:gd name="connsiteX2" fmla="*/ 1036969 w 1231152"/>
              <a:gd name="connsiteY2" fmla="*/ 35261 h 1460341"/>
              <a:gd name="connsiteX3" fmla="*/ 858134 w 1231152"/>
              <a:gd name="connsiteY3" fmla="*/ 35261 h 1460341"/>
              <a:gd name="connsiteX4" fmla="*/ 36953 w 1231152"/>
              <a:gd name="connsiteY4" fmla="*/ 818839 h 1460341"/>
              <a:gd name="connsiteX5" fmla="*/ 36953 w 1231152"/>
              <a:gd name="connsiteY5" fmla="*/ 989485 h 1460341"/>
              <a:gd name="connsiteX6" fmla="*/ 530406 w 1231152"/>
              <a:gd name="connsiteY6" fmla="*/ 1460341 h 146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152" h="1460341">
                <a:moveTo>
                  <a:pt x="1231152" y="1460341"/>
                </a:moveTo>
                <a:lnTo>
                  <a:pt x="1231152" y="220553"/>
                </a:lnTo>
                <a:lnTo>
                  <a:pt x="1036969" y="35261"/>
                </a:lnTo>
                <a:cubicBezTo>
                  <a:pt x="987698" y="-11754"/>
                  <a:pt x="907405" y="-11754"/>
                  <a:pt x="858134" y="35261"/>
                </a:cubicBezTo>
                <a:lnTo>
                  <a:pt x="36953" y="818839"/>
                </a:lnTo>
                <a:cubicBezTo>
                  <a:pt x="-12318" y="865854"/>
                  <a:pt x="-12318" y="942470"/>
                  <a:pt x="36953" y="989485"/>
                </a:cubicBezTo>
                <a:lnTo>
                  <a:pt x="530406" y="1460341"/>
                </a:lnTo>
                <a:close/>
              </a:path>
            </a:pathLst>
          </a:custGeom>
          <a:gradFill>
            <a:gsLst>
              <a:gs pos="1000">
                <a:srgbClr val="7F9CB9"/>
              </a:gs>
              <a:gs pos="100000">
                <a:srgbClr val="355678"/>
              </a:gs>
            </a:gsLst>
            <a:lin ang="5400000" scaled="1"/>
          </a:gradFill>
          <a:ln w="45692" cap="flat">
            <a:noFill/>
            <a:prstDash val="solid"/>
            <a:miter/>
          </a:ln>
        </p:spPr>
        <p:txBody>
          <a:bodyPr rtlCol="0" anchor="ctr"/>
          <a:lstStyle/>
          <a:p>
            <a:endParaRPr lang="zh-CN" altLang="en-US">
              <a:noFill/>
            </a:endParaRPr>
          </a:p>
        </p:txBody>
      </p:sp>
      <p:sp>
        <p:nvSpPr>
          <p:cNvPr id="4" name="文本框 3"/>
          <p:cNvSpPr txBox="1"/>
          <p:nvPr/>
        </p:nvSpPr>
        <p:spPr>
          <a:xfrm>
            <a:off x="1552575" y="248920"/>
            <a:ext cx="5226050" cy="521970"/>
          </a:xfrm>
          <a:prstGeom prst="rect">
            <a:avLst/>
          </a:prstGeom>
          <a:noFill/>
        </p:spPr>
        <p:txBody>
          <a:bodyPr wrap="square" rtlCol="0">
            <a:spAutoFit/>
          </a:bodyPr>
          <a:lstStyle/>
          <a:p>
            <a:r>
              <a:rPr lang="zh-CN" altLang="en-US" sz="2800" b="1" spc="150" dirty="0">
                <a:solidFill>
                  <a:srgbClr val="D52739"/>
                </a:solidFill>
                <a:latin typeface="字酷堂清楷体"/>
              </a:rPr>
              <a:t>智慧阅读空间</a:t>
            </a:r>
          </a:p>
        </p:txBody>
      </p:sp>
      <p:grpSp>
        <p:nvGrpSpPr>
          <p:cNvPr id="3" name="组合 2"/>
          <p:cNvGrpSpPr/>
          <p:nvPr/>
        </p:nvGrpSpPr>
        <p:grpSpPr>
          <a:xfrm>
            <a:off x="162619" y="39664"/>
            <a:ext cx="900000" cy="900000"/>
            <a:chOff x="5610000" y="2943000"/>
            <a:chExt cx="972000" cy="972000"/>
          </a:xfrm>
          <a:solidFill>
            <a:srgbClr val="D52739"/>
          </a:solidFill>
        </p:grpSpPr>
        <p:sp>
          <p:nvSpPr>
            <p:cNvPr id="2" name="椭圆 1"/>
            <p:cNvSpPr/>
            <p:nvPr/>
          </p:nvSpPr>
          <p:spPr>
            <a:xfrm>
              <a:off x="5610000" y="2943000"/>
              <a:ext cx="972000" cy="9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books-group_25777"/>
            <p:cNvSpPr>
              <a:spLocks noChangeAspect="1"/>
            </p:cNvSpPr>
            <p:nvPr/>
          </p:nvSpPr>
          <p:spPr bwMode="auto">
            <a:xfrm>
              <a:off x="5791158" y="3169109"/>
              <a:ext cx="609685" cy="519782"/>
            </a:xfrm>
            <a:custGeom>
              <a:avLst/>
              <a:gdLst>
                <a:gd name="connsiteX0" fmla="*/ 450223 w 602653"/>
                <a:gd name="connsiteY0" fmla="*/ 470824 h 513787"/>
                <a:gd name="connsiteX1" fmla="*/ 450223 w 602653"/>
                <a:gd name="connsiteY1" fmla="*/ 484218 h 513787"/>
                <a:gd name="connsiteX2" fmla="*/ 491727 w 602653"/>
                <a:gd name="connsiteY2" fmla="*/ 484218 h 513787"/>
                <a:gd name="connsiteX3" fmla="*/ 491727 w 602653"/>
                <a:gd name="connsiteY3" fmla="*/ 470824 h 513787"/>
                <a:gd name="connsiteX4" fmla="*/ 145266 w 602653"/>
                <a:gd name="connsiteY4" fmla="*/ 444288 h 513787"/>
                <a:gd name="connsiteX5" fmla="*/ 140964 w 602653"/>
                <a:gd name="connsiteY5" fmla="*/ 480175 h 513787"/>
                <a:gd name="connsiteX6" fmla="*/ 162475 w 602653"/>
                <a:gd name="connsiteY6" fmla="*/ 482702 h 513787"/>
                <a:gd name="connsiteX7" fmla="*/ 166777 w 602653"/>
                <a:gd name="connsiteY7" fmla="*/ 446815 h 513787"/>
                <a:gd name="connsiteX8" fmla="*/ 450223 w 602653"/>
                <a:gd name="connsiteY8" fmla="*/ 422807 h 513787"/>
                <a:gd name="connsiteX9" fmla="*/ 450223 w 602653"/>
                <a:gd name="connsiteY9" fmla="*/ 447321 h 513787"/>
                <a:gd name="connsiteX10" fmla="*/ 491727 w 602653"/>
                <a:gd name="connsiteY10" fmla="*/ 447321 h 513787"/>
                <a:gd name="connsiteX11" fmla="*/ 491727 w 602653"/>
                <a:gd name="connsiteY11" fmla="*/ 422807 h 513787"/>
                <a:gd name="connsiteX12" fmla="*/ 23536 w 602653"/>
                <a:gd name="connsiteY12" fmla="*/ 422807 h 513787"/>
                <a:gd name="connsiteX13" fmla="*/ 23536 w 602653"/>
                <a:gd name="connsiteY13" fmla="*/ 484218 h 513787"/>
                <a:gd name="connsiteX14" fmla="*/ 110341 w 602653"/>
                <a:gd name="connsiteY14" fmla="*/ 484218 h 513787"/>
                <a:gd name="connsiteX15" fmla="*/ 110341 w 602653"/>
                <a:gd name="connsiteY15" fmla="*/ 422807 h 513787"/>
                <a:gd name="connsiteX16" fmla="*/ 150327 w 602653"/>
                <a:gd name="connsiteY16" fmla="*/ 403852 h 513787"/>
                <a:gd name="connsiteX17" fmla="*/ 148809 w 602653"/>
                <a:gd name="connsiteY17" fmla="*/ 415478 h 513787"/>
                <a:gd name="connsiteX18" fmla="*/ 148303 w 602653"/>
                <a:gd name="connsiteY18" fmla="*/ 420785 h 513787"/>
                <a:gd name="connsiteX19" fmla="*/ 169814 w 602653"/>
                <a:gd name="connsiteY19" fmla="*/ 423312 h 513787"/>
                <a:gd name="connsiteX20" fmla="*/ 170320 w 602653"/>
                <a:gd name="connsiteY20" fmla="*/ 418005 h 513787"/>
                <a:gd name="connsiteX21" fmla="*/ 171839 w 602653"/>
                <a:gd name="connsiteY21" fmla="*/ 406380 h 513787"/>
                <a:gd name="connsiteX22" fmla="*/ 450223 w 602653"/>
                <a:gd name="connsiteY22" fmla="*/ 377822 h 513787"/>
                <a:gd name="connsiteX23" fmla="*/ 450223 w 602653"/>
                <a:gd name="connsiteY23" fmla="*/ 399303 h 513787"/>
                <a:gd name="connsiteX24" fmla="*/ 491727 w 602653"/>
                <a:gd name="connsiteY24" fmla="*/ 399303 h 513787"/>
                <a:gd name="connsiteX25" fmla="*/ 491727 w 602653"/>
                <a:gd name="connsiteY25" fmla="*/ 377822 h 513787"/>
                <a:gd name="connsiteX26" fmla="*/ 23536 w 602653"/>
                <a:gd name="connsiteY26" fmla="*/ 365438 h 513787"/>
                <a:gd name="connsiteX27" fmla="*/ 23536 w 602653"/>
                <a:gd name="connsiteY27" fmla="*/ 399303 h 513787"/>
                <a:gd name="connsiteX28" fmla="*/ 110341 w 602653"/>
                <a:gd name="connsiteY28" fmla="*/ 399303 h 513787"/>
                <a:gd name="connsiteX29" fmla="*/ 110341 w 602653"/>
                <a:gd name="connsiteY29" fmla="*/ 365438 h 513787"/>
                <a:gd name="connsiteX30" fmla="*/ 156401 w 602653"/>
                <a:gd name="connsiteY30" fmla="*/ 354319 h 513787"/>
                <a:gd name="connsiteX31" fmla="*/ 153111 w 602653"/>
                <a:gd name="connsiteY31" fmla="*/ 380349 h 513787"/>
                <a:gd name="connsiteX32" fmla="*/ 174623 w 602653"/>
                <a:gd name="connsiteY32" fmla="*/ 383129 h 513787"/>
                <a:gd name="connsiteX33" fmla="*/ 177913 w 602653"/>
                <a:gd name="connsiteY33" fmla="*/ 356846 h 513787"/>
                <a:gd name="connsiteX34" fmla="*/ 161210 w 602653"/>
                <a:gd name="connsiteY34" fmla="*/ 313883 h 513787"/>
                <a:gd name="connsiteX35" fmla="*/ 159185 w 602653"/>
                <a:gd name="connsiteY35" fmla="*/ 330815 h 513787"/>
                <a:gd name="connsiteX36" fmla="*/ 180697 w 602653"/>
                <a:gd name="connsiteY36" fmla="*/ 333343 h 513787"/>
                <a:gd name="connsiteX37" fmla="*/ 182721 w 602653"/>
                <a:gd name="connsiteY37" fmla="*/ 316410 h 513787"/>
                <a:gd name="connsiteX38" fmla="*/ 545893 w 602653"/>
                <a:gd name="connsiteY38" fmla="*/ 311881 h 513787"/>
                <a:gd name="connsiteX39" fmla="*/ 559070 w 602653"/>
                <a:gd name="connsiteY39" fmla="*/ 322239 h 513787"/>
                <a:gd name="connsiteX40" fmla="*/ 573007 w 602653"/>
                <a:gd name="connsiteY40" fmla="*/ 442998 h 513787"/>
                <a:gd name="connsiteX41" fmla="*/ 562618 w 602653"/>
                <a:gd name="connsiteY41" fmla="*/ 455882 h 513787"/>
                <a:gd name="connsiteX42" fmla="*/ 561097 w 602653"/>
                <a:gd name="connsiteY42" fmla="*/ 456135 h 513787"/>
                <a:gd name="connsiteX43" fmla="*/ 549441 w 602653"/>
                <a:gd name="connsiteY43" fmla="*/ 445524 h 513787"/>
                <a:gd name="connsiteX44" fmla="*/ 535504 w 602653"/>
                <a:gd name="connsiteY44" fmla="*/ 325018 h 513787"/>
                <a:gd name="connsiteX45" fmla="*/ 545893 w 602653"/>
                <a:gd name="connsiteY45" fmla="*/ 311881 h 513787"/>
                <a:gd name="connsiteX46" fmla="*/ 23536 w 602653"/>
                <a:gd name="connsiteY46" fmla="*/ 294423 h 513787"/>
                <a:gd name="connsiteX47" fmla="*/ 23536 w 602653"/>
                <a:gd name="connsiteY47" fmla="*/ 341682 h 513787"/>
                <a:gd name="connsiteX48" fmla="*/ 110341 w 602653"/>
                <a:gd name="connsiteY48" fmla="*/ 341682 h 513787"/>
                <a:gd name="connsiteX49" fmla="*/ 110341 w 602653"/>
                <a:gd name="connsiteY49" fmla="*/ 294423 h 513787"/>
                <a:gd name="connsiteX50" fmla="*/ 407453 w 602653"/>
                <a:gd name="connsiteY50" fmla="*/ 265107 h 513787"/>
                <a:gd name="connsiteX51" fmla="*/ 404416 w 602653"/>
                <a:gd name="connsiteY51" fmla="*/ 265612 h 513787"/>
                <a:gd name="connsiteX52" fmla="*/ 342412 w 602653"/>
                <a:gd name="connsiteY52" fmla="*/ 265612 h 513787"/>
                <a:gd name="connsiteX53" fmla="*/ 340894 w 602653"/>
                <a:gd name="connsiteY53" fmla="*/ 265360 h 513787"/>
                <a:gd name="connsiteX54" fmla="*/ 340894 w 602653"/>
                <a:gd name="connsiteY54" fmla="*/ 484218 h 513787"/>
                <a:gd name="connsiteX55" fmla="*/ 407453 w 602653"/>
                <a:gd name="connsiteY55" fmla="*/ 484218 h 513787"/>
                <a:gd name="connsiteX56" fmla="*/ 167283 w 602653"/>
                <a:gd name="connsiteY56" fmla="*/ 264349 h 513787"/>
                <a:gd name="connsiteX57" fmla="*/ 163993 w 602653"/>
                <a:gd name="connsiteY57" fmla="*/ 290379 h 513787"/>
                <a:gd name="connsiteX58" fmla="*/ 185505 w 602653"/>
                <a:gd name="connsiteY58" fmla="*/ 293159 h 513787"/>
                <a:gd name="connsiteX59" fmla="*/ 188795 w 602653"/>
                <a:gd name="connsiteY59" fmla="*/ 266876 h 513787"/>
                <a:gd name="connsiteX60" fmla="*/ 23536 w 602653"/>
                <a:gd name="connsiteY60" fmla="*/ 236802 h 513787"/>
                <a:gd name="connsiteX61" fmla="*/ 23536 w 602653"/>
                <a:gd name="connsiteY61" fmla="*/ 270920 h 513787"/>
                <a:gd name="connsiteX62" fmla="*/ 110341 w 602653"/>
                <a:gd name="connsiteY62" fmla="*/ 270920 h 513787"/>
                <a:gd name="connsiteX63" fmla="*/ 110341 w 602653"/>
                <a:gd name="connsiteY63" fmla="*/ 236802 h 513787"/>
                <a:gd name="connsiteX64" fmla="*/ 172092 w 602653"/>
                <a:gd name="connsiteY64" fmla="*/ 223913 h 513787"/>
                <a:gd name="connsiteX65" fmla="*/ 171586 w 602653"/>
                <a:gd name="connsiteY65" fmla="*/ 229220 h 513787"/>
                <a:gd name="connsiteX66" fmla="*/ 170067 w 602653"/>
                <a:gd name="connsiteY66" fmla="*/ 240845 h 513787"/>
                <a:gd name="connsiteX67" fmla="*/ 191579 w 602653"/>
                <a:gd name="connsiteY67" fmla="*/ 243373 h 513787"/>
                <a:gd name="connsiteX68" fmla="*/ 193097 w 602653"/>
                <a:gd name="connsiteY68" fmla="*/ 231747 h 513787"/>
                <a:gd name="connsiteX69" fmla="*/ 193603 w 602653"/>
                <a:gd name="connsiteY69" fmla="*/ 226440 h 513787"/>
                <a:gd name="connsiteX70" fmla="*/ 354307 w 602653"/>
                <a:gd name="connsiteY70" fmla="*/ 222649 h 513787"/>
                <a:gd name="connsiteX71" fmla="*/ 354307 w 602653"/>
                <a:gd name="connsiteY71" fmla="*/ 242109 h 513787"/>
                <a:gd name="connsiteX72" fmla="*/ 392774 w 602653"/>
                <a:gd name="connsiteY72" fmla="*/ 242109 h 513787"/>
                <a:gd name="connsiteX73" fmla="*/ 392774 w 602653"/>
                <a:gd name="connsiteY73" fmla="*/ 222649 h 513787"/>
                <a:gd name="connsiteX74" fmla="*/ 547404 w 602653"/>
                <a:gd name="connsiteY74" fmla="*/ 203948 h 513787"/>
                <a:gd name="connsiteX75" fmla="*/ 516529 w 602653"/>
                <a:gd name="connsiteY75" fmla="*/ 207233 h 513787"/>
                <a:gd name="connsiteX76" fmla="*/ 546898 w 602653"/>
                <a:gd name="connsiteY76" fmla="*/ 489020 h 513787"/>
                <a:gd name="connsiteX77" fmla="*/ 577773 w 602653"/>
                <a:gd name="connsiteY77" fmla="*/ 485735 h 513787"/>
                <a:gd name="connsiteX78" fmla="*/ 340894 w 602653"/>
                <a:gd name="connsiteY78" fmla="*/ 182972 h 513787"/>
                <a:gd name="connsiteX79" fmla="*/ 340894 w 602653"/>
                <a:gd name="connsiteY79" fmla="*/ 199146 h 513787"/>
                <a:gd name="connsiteX80" fmla="*/ 342412 w 602653"/>
                <a:gd name="connsiteY80" fmla="*/ 198893 h 513787"/>
                <a:gd name="connsiteX81" fmla="*/ 404416 w 602653"/>
                <a:gd name="connsiteY81" fmla="*/ 198893 h 513787"/>
                <a:gd name="connsiteX82" fmla="*/ 407453 w 602653"/>
                <a:gd name="connsiteY82" fmla="*/ 199651 h 513787"/>
                <a:gd name="connsiteX83" fmla="*/ 407453 w 602653"/>
                <a:gd name="connsiteY83" fmla="*/ 182972 h 513787"/>
                <a:gd name="connsiteX84" fmla="*/ 23536 w 602653"/>
                <a:gd name="connsiteY84" fmla="*/ 166039 h 513787"/>
                <a:gd name="connsiteX85" fmla="*/ 23536 w 602653"/>
                <a:gd name="connsiteY85" fmla="*/ 213299 h 513787"/>
                <a:gd name="connsiteX86" fmla="*/ 110341 w 602653"/>
                <a:gd name="connsiteY86" fmla="*/ 213299 h 513787"/>
                <a:gd name="connsiteX87" fmla="*/ 110341 w 602653"/>
                <a:gd name="connsiteY87" fmla="*/ 166039 h 513787"/>
                <a:gd name="connsiteX88" fmla="*/ 179431 w 602653"/>
                <a:gd name="connsiteY88" fmla="*/ 164523 h 513787"/>
                <a:gd name="connsiteX89" fmla="*/ 174876 w 602653"/>
                <a:gd name="connsiteY89" fmla="*/ 200410 h 513787"/>
                <a:gd name="connsiteX90" fmla="*/ 196387 w 602653"/>
                <a:gd name="connsiteY90" fmla="*/ 202937 h 513787"/>
                <a:gd name="connsiteX91" fmla="*/ 200943 w 602653"/>
                <a:gd name="connsiteY91" fmla="*/ 167050 h 513787"/>
                <a:gd name="connsiteX92" fmla="*/ 450223 w 602653"/>
                <a:gd name="connsiteY92" fmla="*/ 108418 h 513787"/>
                <a:gd name="connsiteX93" fmla="*/ 450223 w 602653"/>
                <a:gd name="connsiteY93" fmla="*/ 354319 h 513787"/>
                <a:gd name="connsiteX94" fmla="*/ 491727 w 602653"/>
                <a:gd name="connsiteY94" fmla="*/ 354319 h 513787"/>
                <a:gd name="connsiteX95" fmla="*/ 491727 w 602653"/>
                <a:gd name="connsiteY95" fmla="*/ 108418 h 513787"/>
                <a:gd name="connsiteX96" fmla="*/ 23536 w 602653"/>
                <a:gd name="connsiteY96" fmla="*/ 108418 h 513787"/>
                <a:gd name="connsiteX97" fmla="*/ 23536 w 602653"/>
                <a:gd name="connsiteY97" fmla="*/ 142536 h 513787"/>
                <a:gd name="connsiteX98" fmla="*/ 110341 w 602653"/>
                <a:gd name="connsiteY98" fmla="*/ 142536 h 513787"/>
                <a:gd name="connsiteX99" fmla="*/ 110341 w 602653"/>
                <a:gd name="connsiteY99" fmla="*/ 108418 h 513787"/>
                <a:gd name="connsiteX100" fmla="*/ 225744 w 602653"/>
                <a:gd name="connsiteY100" fmla="*/ 73795 h 513787"/>
                <a:gd name="connsiteX101" fmla="*/ 225744 w 602653"/>
                <a:gd name="connsiteY101" fmla="*/ 484218 h 513787"/>
                <a:gd name="connsiteX102" fmla="*/ 317358 w 602653"/>
                <a:gd name="connsiteY102" fmla="*/ 484218 h 513787"/>
                <a:gd name="connsiteX103" fmla="*/ 317358 w 602653"/>
                <a:gd name="connsiteY103" fmla="*/ 171346 h 513787"/>
                <a:gd name="connsiteX104" fmla="*/ 317358 w 602653"/>
                <a:gd name="connsiteY104" fmla="*/ 73795 h 513787"/>
                <a:gd name="connsiteX105" fmla="*/ 23536 w 602653"/>
                <a:gd name="connsiteY105" fmla="*/ 23503 h 513787"/>
                <a:gd name="connsiteX106" fmla="*/ 23536 w 602653"/>
                <a:gd name="connsiteY106" fmla="*/ 84915 h 513787"/>
                <a:gd name="connsiteX107" fmla="*/ 110341 w 602653"/>
                <a:gd name="connsiteY107" fmla="*/ 84915 h 513787"/>
                <a:gd name="connsiteX108" fmla="*/ 110341 w 602653"/>
                <a:gd name="connsiteY108" fmla="*/ 23503 h 513787"/>
                <a:gd name="connsiteX109" fmla="*/ 11895 w 602653"/>
                <a:gd name="connsiteY109" fmla="*/ 0 h 513787"/>
                <a:gd name="connsiteX110" fmla="*/ 122236 w 602653"/>
                <a:gd name="connsiteY110" fmla="*/ 0 h 513787"/>
                <a:gd name="connsiteX111" fmla="*/ 134130 w 602653"/>
                <a:gd name="connsiteY111" fmla="*/ 11878 h 513787"/>
                <a:gd name="connsiteX112" fmla="*/ 134130 w 602653"/>
                <a:gd name="connsiteY112" fmla="*/ 96793 h 513787"/>
                <a:gd name="connsiteX113" fmla="*/ 134130 w 602653"/>
                <a:gd name="connsiteY113" fmla="*/ 154161 h 513787"/>
                <a:gd name="connsiteX114" fmla="*/ 134130 w 602653"/>
                <a:gd name="connsiteY114" fmla="*/ 225177 h 513787"/>
                <a:gd name="connsiteX115" fmla="*/ 134130 w 602653"/>
                <a:gd name="connsiteY115" fmla="*/ 282798 h 513787"/>
                <a:gd name="connsiteX116" fmla="*/ 134130 w 602653"/>
                <a:gd name="connsiteY116" fmla="*/ 339661 h 513787"/>
                <a:gd name="connsiteX117" fmla="*/ 139192 w 602653"/>
                <a:gd name="connsiteY117" fmla="*/ 299225 h 513787"/>
                <a:gd name="connsiteX118" fmla="*/ 148809 w 602653"/>
                <a:gd name="connsiteY118" fmla="*/ 219617 h 513787"/>
                <a:gd name="connsiteX119" fmla="*/ 150074 w 602653"/>
                <a:gd name="connsiteY119" fmla="*/ 209255 h 513787"/>
                <a:gd name="connsiteX120" fmla="*/ 157413 w 602653"/>
                <a:gd name="connsiteY120" fmla="*/ 149865 h 513787"/>
                <a:gd name="connsiteX121" fmla="*/ 161716 w 602653"/>
                <a:gd name="connsiteY121" fmla="*/ 142031 h 513787"/>
                <a:gd name="connsiteX122" fmla="*/ 170573 w 602653"/>
                <a:gd name="connsiteY122" fmla="*/ 139503 h 513787"/>
                <a:gd name="connsiteX123" fmla="*/ 202208 w 602653"/>
                <a:gd name="connsiteY123" fmla="*/ 143547 h 513787"/>
                <a:gd name="connsiteX124" fmla="*/ 202208 w 602653"/>
                <a:gd name="connsiteY124" fmla="*/ 61917 h 513787"/>
                <a:gd name="connsiteX125" fmla="*/ 214103 w 602653"/>
                <a:gd name="connsiteY125" fmla="*/ 50292 h 513787"/>
                <a:gd name="connsiteX126" fmla="*/ 328999 w 602653"/>
                <a:gd name="connsiteY126" fmla="*/ 50292 h 513787"/>
                <a:gd name="connsiteX127" fmla="*/ 340894 w 602653"/>
                <a:gd name="connsiteY127" fmla="*/ 61917 h 513787"/>
                <a:gd name="connsiteX128" fmla="*/ 340894 w 602653"/>
                <a:gd name="connsiteY128" fmla="*/ 159468 h 513787"/>
                <a:gd name="connsiteX129" fmla="*/ 419348 w 602653"/>
                <a:gd name="connsiteY129" fmla="*/ 159468 h 513787"/>
                <a:gd name="connsiteX130" fmla="*/ 426687 w 602653"/>
                <a:gd name="connsiteY130" fmla="*/ 162248 h 513787"/>
                <a:gd name="connsiteX131" fmla="*/ 426687 w 602653"/>
                <a:gd name="connsiteY131" fmla="*/ 96793 h 513787"/>
                <a:gd name="connsiteX132" fmla="*/ 438581 w 602653"/>
                <a:gd name="connsiteY132" fmla="*/ 84915 h 513787"/>
                <a:gd name="connsiteX133" fmla="*/ 503622 w 602653"/>
                <a:gd name="connsiteY133" fmla="*/ 84915 h 513787"/>
                <a:gd name="connsiteX134" fmla="*/ 515263 w 602653"/>
                <a:gd name="connsiteY134" fmla="*/ 96793 h 513787"/>
                <a:gd name="connsiteX135" fmla="*/ 515263 w 602653"/>
                <a:gd name="connsiteY135" fmla="*/ 183730 h 513787"/>
                <a:gd name="connsiteX136" fmla="*/ 556515 w 602653"/>
                <a:gd name="connsiteY136" fmla="*/ 179181 h 513787"/>
                <a:gd name="connsiteX137" fmla="*/ 569675 w 602653"/>
                <a:gd name="connsiteY137" fmla="*/ 189795 h 513787"/>
                <a:gd name="connsiteX138" fmla="*/ 602575 w 602653"/>
                <a:gd name="connsiteY138" fmla="*/ 494833 h 513787"/>
                <a:gd name="connsiteX139" fmla="*/ 592199 w 602653"/>
                <a:gd name="connsiteY139" fmla="*/ 507974 h 513787"/>
                <a:gd name="connsiteX140" fmla="*/ 537787 w 602653"/>
                <a:gd name="connsiteY140" fmla="*/ 513787 h 513787"/>
                <a:gd name="connsiteX141" fmla="*/ 536522 w 602653"/>
                <a:gd name="connsiteY141" fmla="*/ 513787 h 513787"/>
                <a:gd name="connsiteX142" fmla="*/ 524880 w 602653"/>
                <a:gd name="connsiteY142" fmla="*/ 503425 h 513787"/>
                <a:gd name="connsiteX143" fmla="*/ 515263 w 602653"/>
                <a:gd name="connsiteY143" fmla="*/ 416236 h 513787"/>
                <a:gd name="connsiteX144" fmla="*/ 515263 w 602653"/>
                <a:gd name="connsiteY144" fmla="*/ 495844 h 513787"/>
                <a:gd name="connsiteX145" fmla="*/ 503622 w 602653"/>
                <a:gd name="connsiteY145" fmla="*/ 507722 h 513787"/>
                <a:gd name="connsiteX146" fmla="*/ 438581 w 602653"/>
                <a:gd name="connsiteY146" fmla="*/ 507722 h 513787"/>
                <a:gd name="connsiteX147" fmla="*/ 428964 w 602653"/>
                <a:gd name="connsiteY147" fmla="*/ 502415 h 513787"/>
                <a:gd name="connsiteX148" fmla="*/ 419348 w 602653"/>
                <a:gd name="connsiteY148" fmla="*/ 507722 h 513787"/>
                <a:gd name="connsiteX149" fmla="*/ 328999 w 602653"/>
                <a:gd name="connsiteY149" fmla="*/ 507722 h 513787"/>
                <a:gd name="connsiteX150" fmla="*/ 214103 w 602653"/>
                <a:gd name="connsiteY150" fmla="*/ 507722 h 513787"/>
                <a:gd name="connsiteX151" fmla="*/ 202208 w 602653"/>
                <a:gd name="connsiteY151" fmla="*/ 495844 h 513787"/>
                <a:gd name="connsiteX152" fmla="*/ 202208 w 602653"/>
                <a:gd name="connsiteY152" fmla="*/ 352044 h 513787"/>
                <a:gd name="connsiteX153" fmla="*/ 193097 w 602653"/>
                <a:gd name="connsiteY153" fmla="*/ 427608 h 513787"/>
                <a:gd name="connsiteX154" fmla="*/ 191832 w 602653"/>
                <a:gd name="connsiteY154" fmla="*/ 437970 h 513787"/>
                <a:gd name="connsiteX155" fmla="*/ 184493 w 602653"/>
                <a:gd name="connsiteY155" fmla="*/ 497360 h 513787"/>
                <a:gd name="connsiteX156" fmla="*/ 180190 w 602653"/>
                <a:gd name="connsiteY156" fmla="*/ 505195 h 513787"/>
                <a:gd name="connsiteX157" fmla="*/ 172851 w 602653"/>
                <a:gd name="connsiteY157" fmla="*/ 507722 h 513787"/>
                <a:gd name="connsiteX158" fmla="*/ 171333 w 602653"/>
                <a:gd name="connsiteY158" fmla="*/ 507722 h 513787"/>
                <a:gd name="connsiteX159" fmla="*/ 131600 w 602653"/>
                <a:gd name="connsiteY159" fmla="*/ 502920 h 513787"/>
                <a:gd name="connsiteX160" fmla="*/ 122236 w 602653"/>
                <a:gd name="connsiteY160" fmla="*/ 507722 h 513787"/>
                <a:gd name="connsiteX161" fmla="*/ 11895 w 602653"/>
                <a:gd name="connsiteY161" fmla="*/ 507722 h 513787"/>
                <a:gd name="connsiteX162" fmla="*/ 0 w 602653"/>
                <a:gd name="connsiteY162" fmla="*/ 496096 h 513787"/>
                <a:gd name="connsiteX163" fmla="*/ 0 w 602653"/>
                <a:gd name="connsiteY163" fmla="*/ 411181 h 513787"/>
                <a:gd name="connsiteX164" fmla="*/ 0 w 602653"/>
                <a:gd name="connsiteY164" fmla="*/ 353560 h 513787"/>
                <a:gd name="connsiteX165" fmla="*/ 0 w 602653"/>
                <a:gd name="connsiteY165" fmla="*/ 282798 h 513787"/>
                <a:gd name="connsiteX166" fmla="*/ 0 w 602653"/>
                <a:gd name="connsiteY166" fmla="*/ 225177 h 513787"/>
                <a:gd name="connsiteX167" fmla="*/ 0 w 602653"/>
                <a:gd name="connsiteY167" fmla="*/ 154161 h 513787"/>
                <a:gd name="connsiteX168" fmla="*/ 0 w 602653"/>
                <a:gd name="connsiteY168" fmla="*/ 96793 h 513787"/>
                <a:gd name="connsiteX169" fmla="*/ 0 w 602653"/>
                <a:gd name="connsiteY169" fmla="*/ 11878 h 513787"/>
                <a:gd name="connsiteX170" fmla="*/ 11895 w 602653"/>
                <a:gd name="connsiteY170" fmla="*/ 0 h 51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02653" h="513787">
                  <a:moveTo>
                    <a:pt x="450223" y="470824"/>
                  </a:moveTo>
                  <a:lnTo>
                    <a:pt x="450223" y="484218"/>
                  </a:lnTo>
                  <a:lnTo>
                    <a:pt x="491727" y="484218"/>
                  </a:lnTo>
                  <a:lnTo>
                    <a:pt x="491727" y="470824"/>
                  </a:lnTo>
                  <a:close/>
                  <a:moveTo>
                    <a:pt x="145266" y="444288"/>
                  </a:moveTo>
                  <a:lnTo>
                    <a:pt x="140964" y="480175"/>
                  </a:lnTo>
                  <a:lnTo>
                    <a:pt x="162475" y="482702"/>
                  </a:lnTo>
                  <a:lnTo>
                    <a:pt x="166777" y="446815"/>
                  </a:lnTo>
                  <a:close/>
                  <a:moveTo>
                    <a:pt x="450223" y="422807"/>
                  </a:moveTo>
                  <a:lnTo>
                    <a:pt x="450223" y="447321"/>
                  </a:lnTo>
                  <a:lnTo>
                    <a:pt x="491727" y="447321"/>
                  </a:lnTo>
                  <a:lnTo>
                    <a:pt x="491727" y="422807"/>
                  </a:lnTo>
                  <a:close/>
                  <a:moveTo>
                    <a:pt x="23536" y="422807"/>
                  </a:moveTo>
                  <a:lnTo>
                    <a:pt x="23536" y="484218"/>
                  </a:lnTo>
                  <a:lnTo>
                    <a:pt x="110341" y="484218"/>
                  </a:lnTo>
                  <a:lnTo>
                    <a:pt x="110341" y="422807"/>
                  </a:lnTo>
                  <a:close/>
                  <a:moveTo>
                    <a:pt x="150327" y="403852"/>
                  </a:moveTo>
                  <a:lnTo>
                    <a:pt x="148809" y="415478"/>
                  </a:lnTo>
                  <a:lnTo>
                    <a:pt x="148303" y="420785"/>
                  </a:lnTo>
                  <a:lnTo>
                    <a:pt x="169814" y="423312"/>
                  </a:lnTo>
                  <a:lnTo>
                    <a:pt x="170320" y="418005"/>
                  </a:lnTo>
                  <a:lnTo>
                    <a:pt x="171839" y="406380"/>
                  </a:lnTo>
                  <a:close/>
                  <a:moveTo>
                    <a:pt x="450223" y="377822"/>
                  </a:moveTo>
                  <a:lnTo>
                    <a:pt x="450223" y="399303"/>
                  </a:lnTo>
                  <a:lnTo>
                    <a:pt x="491727" y="399303"/>
                  </a:lnTo>
                  <a:lnTo>
                    <a:pt x="491727" y="377822"/>
                  </a:lnTo>
                  <a:close/>
                  <a:moveTo>
                    <a:pt x="23536" y="365438"/>
                  </a:moveTo>
                  <a:lnTo>
                    <a:pt x="23536" y="399303"/>
                  </a:lnTo>
                  <a:lnTo>
                    <a:pt x="110341" y="399303"/>
                  </a:lnTo>
                  <a:lnTo>
                    <a:pt x="110341" y="365438"/>
                  </a:lnTo>
                  <a:close/>
                  <a:moveTo>
                    <a:pt x="156401" y="354319"/>
                  </a:moveTo>
                  <a:lnTo>
                    <a:pt x="153111" y="380349"/>
                  </a:lnTo>
                  <a:lnTo>
                    <a:pt x="174623" y="383129"/>
                  </a:lnTo>
                  <a:lnTo>
                    <a:pt x="177913" y="356846"/>
                  </a:lnTo>
                  <a:close/>
                  <a:moveTo>
                    <a:pt x="161210" y="313883"/>
                  </a:moveTo>
                  <a:lnTo>
                    <a:pt x="159185" y="330815"/>
                  </a:lnTo>
                  <a:lnTo>
                    <a:pt x="180697" y="333343"/>
                  </a:lnTo>
                  <a:lnTo>
                    <a:pt x="182721" y="316410"/>
                  </a:lnTo>
                  <a:close/>
                  <a:moveTo>
                    <a:pt x="545893" y="311881"/>
                  </a:moveTo>
                  <a:cubicBezTo>
                    <a:pt x="552482" y="311123"/>
                    <a:pt x="558310" y="315923"/>
                    <a:pt x="559070" y="322239"/>
                  </a:cubicBezTo>
                  <a:lnTo>
                    <a:pt x="573007" y="442998"/>
                  </a:lnTo>
                  <a:cubicBezTo>
                    <a:pt x="573767" y="449314"/>
                    <a:pt x="568952" y="455125"/>
                    <a:pt x="562618" y="455882"/>
                  </a:cubicBezTo>
                  <a:cubicBezTo>
                    <a:pt x="562111" y="456135"/>
                    <a:pt x="561604" y="456135"/>
                    <a:pt x="561097" y="456135"/>
                  </a:cubicBezTo>
                  <a:cubicBezTo>
                    <a:pt x="555269" y="456135"/>
                    <a:pt x="550201" y="451588"/>
                    <a:pt x="549441" y="445524"/>
                  </a:cubicBezTo>
                  <a:lnTo>
                    <a:pt x="535504" y="325018"/>
                  </a:lnTo>
                  <a:cubicBezTo>
                    <a:pt x="534744" y="318450"/>
                    <a:pt x="539305" y="312639"/>
                    <a:pt x="545893" y="311881"/>
                  </a:cubicBezTo>
                  <a:close/>
                  <a:moveTo>
                    <a:pt x="23536" y="294423"/>
                  </a:moveTo>
                  <a:lnTo>
                    <a:pt x="23536" y="341682"/>
                  </a:lnTo>
                  <a:lnTo>
                    <a:pt x="110341" y="341682"/>
                  </a:lnTo>
                  <a:lnTo>
                    <a:pt x="110341" y="294423"/>
                  </a:lnTo>
                  <a:close/>
                  <a:moveTo>
                    <a:pt x="407453" y="265107"/>
                  </a:moveTo>
                  <a:cubicBezTo>
                    <a:pt x="406441" y="265360"/>
                    <a:pt x="405428" y="265612"/>
                    <a:pt x="404416" y="265612"/>
                  </a:cubicBezTo>
                  <a:lnTo>
                    <a:pt x="342412" y="265612"/>
                  </a:lnTo>
                  <a:cubicBezTo>
                    <a:pt x="341906" y="265612"/>
                    <a:pt x="341400" y="265360"/>
                    <a:pt x="340894" y="265360"/>
                  </a:cubicBezTo>
                  <a:lnTo>
                    <a:pt x="340894" y="484218"/>
                  </a:lnTo>
                  <a:lnTo>
                    <a:pt x="407453" y="484218"/>
                  </a:lnTo>
                  <a:close/>
                  <a:moveTo>
                    <a:pt x="167283" y="264349"/>
                  </a:moveTo>
                  <a:lnTo>
                    <a:pt x="163993" y="290379"/>
                  </a:lnTo>
                  <a:lnTo>
                    <a:pt x="185505" y="293159"/>
                  </a:lnTo>
                  <a:lnTo>
                    <a:pt x="188795" y="266876"/>
                  </a:lnTo>
                  <a:close/>
                  <a:moveTo>
                    <a:pt x="23536" y="236802"/>
                  </a:moveTo>
                  <a:lnTo>
                    <a:pt x="23536" y="270920"/>
                  </a:lnTo>
                  <a:lnTo>
                    <a:pt x="110341" y="270920"/>
                  </a:lnTo>
                  <a:lnTo>
                    <a:pt x="110341" y="236802"/>
                  </a:lnTo>
                  <a:close/>
                  <a:moveTo>
                    <a:pt x="172092" y="223913"/>
                  </a:moveTo>
                  <a:lnTo>
                    <a:pt x="171586" y="229220"/>
                  </a:lnTo>
                  <a:lnTo>
                    <a:pt x="170067" y="240845"/>
                  </a:lnTo>
                  <a:lnTo>
                    <a:pt x="191579" y="243373"/>
                  </a:lnTo>
                  <a:lnTo>
                    <a:pt x="193097" y="231747"/>
                  </a:lnTo>
                  <a:lnTo>
                    <a:pt x="193603" y="226440"/>
                  </a:lnTo>
                  <a:close/>
                  <a:moveTo>
                    <a:pt x="354307" y="222649"/>
                  </a:moveTo>
                  <a:lnTo>
                    <a:pt x="354307" y="242109"/>
                  </a:lnTo>
                  <a:lnTo>
                    <a:pt x="392774" y="242109"/>
                  </a:lnTo>
                  <a:lnTo>
                    <a:pt x="392774" y="222649"/>
                  </a:lnTo>
                  <a:close/>
                  <a:moveTo>
                    <a:pt x="547404" y="203948"/>
                  </a:moveTo>
                  <a:lnTo>
                    <a:pt x="516529" y="207233"/>
                  </a:lnTo>
                  <a:lnTo>
                    <a:pt x="546898" y="489020"/>
                  </a:lnTo>
                  <a:lnTo>
                    <a:pt x="577773" y="485735"/>
                  </a:lnTo>
                  <a:close/>
                  <a:moveTo>
                    <a:pt x="340894" y="182972"/>
                  </a:moveTo>
                  <a:lnTo>
                    <a:pt x="340894" y="199146"/>
                  </a:lnTo>
                  <a:cubicBezTo>
                    <a:pt x="341400" y="199146"/>
                    <a:pt x="341906" y="198893"/>
                    <a:pt x="342412" y="198893"/>
                  </a:cubicBezTo>
                  <a:lnTo>
                    <a:pt x="404416" y="198893"/>
                  </a:lnTo>
                  <a:cubicBezTo>
                    <a:pt x="405428" y="198893"/>
                    <a:pt x="406441" y="199399"/>
                    <a:pt x="407453" y="199651"/>
                  </a:cubicBezTo>
                  <a:lnTo>
                    <a:pt x="407453" y="182972"/>
                  </a:lnTo>
                  <a:close/>
                  <a:moveTo>
                    <a:pt x="23536" y="166039"/>
                  </a:moveTo>
                  <a:lnTo>
                    <a:pt x="23536" y="213299"/>
                  </a:lnTo>
                  <a:lnTo>
                    <a:pt x="110341" y="213299"/>
                  </a:lnTo>
                  <a:lnTo>
                    <a:pt x="110341" y="166039"/>
                  </a:lnTo>
                  <a:close/>
                  <a:moveTo>
                    <a:pt x="179431" y="164523"/>
                  </a:moveTo>
                  <a:lnTo>
                    <a:pt x="174876" y="200410"/>
                  </a:lnTo>
                  <a:lnTo>
                    <a:pt x="196387" y="202937"/>
                  </a:lnTo>
                  <a:lnTo>
                    <a:pt x="200943" y="167050"/>
                  </a:lnTo>
                  <a:close/>
                  <a:moveTo>
                    <a:pt x="450223" y="108418"/>
                  </a:moveTo>
                  <a:lnTo>
                    <a:pt x="450223" y="354319"/>
                  </a:lnTo>
                  <a:lnTo>
                    <a:pt x="491727" y="354319"/>
                  </a:lnTo>
                  <a:lnTo>
                    <a:pt x="491727" y="108418"/>
                  </a:lnTo>
                  <a:close/>
                  <a:moveTo>
                    <a:pt x="23536" y="108418"/>
                  </a:moveTo>
                  <a:lnTo>
                    <a:pt x="23536" y="142536"/>
                  </a:lnTo>
                  <a:lnTo>
                    <a:pt x="110341" y="142536"/>
                  </a:lnTo>
                  <a:lnTo>
                    <a:pt x="110341" y="108418"/>
                  </a:lnTo>
                  <a:close/>
                  <a:moveTo>
                    <a:pt x="225744" y="73795"/>
                  </a:moveTo>
                  <a:lnTo>
                    <a:pt x="225744" y="484218"/>
                  </a:lnTo>
                  <a:lnTo>
                    <a:pt x="317358" y="484218"/>
                  </a:lnTo>
                  <a:lnTo>
                    <a:pt x="317358" y="171346"/>
                  </a:lnTo>
                  <a:lnTo>
                    <a:pt x="317358" y="73795"/>
                  </a:lnTo>
                  <a:close/>
                  <a:moveTo>
                    <a:pt x="23536" y="23503"/>
                  </a:moveTo>
                  <a:lnTo>
                    <a:pt x="23536" y="84915"/>
                  </a:lnTo>
                  <a:lnTo>
                    <a:pt x="110341" y="84915"/>
                  </a:lnTo>
                  <a:lnTo>
                    <a:pt x="110341" y="23503"/>
                  </a:lnTo>
                  <a:close/>
                  <a:moveTo>
                    <a:pt x="11895" y="0"/>
                  </a:moveTo>
                  <a:lnTo>
                    <a:pt x="122236" y="0"/>
                  </a:lnTo>
                  <a:cubicBezTo>
                    <a:pt x="128816" y="0"/>
                    <a:pt x="134130" y="5307"/>
                    <a:pt x="134130" y="11878"/>
                  </a:cubicBezTo>
                  <a:lnTo>
                    <a:pt x="134130" y="96793"/>
                  </a:lnTo>
                  <a:lnTo>
                    <a:pt x="134130" y="154161"/>
                  </a:lnTo>
                  <a:lnTo>
                    <a:pt x="134130" y="225177"/>
                  </a:lnTo>
                  <a:lnTo>
                    <a:pt x="134130" y="282798"/>
                  </a:lnTo>
                  <a:lnTo>
                    <a:pt x="134130" y="339661"/>
                  </a:lnTo>
                  <a:lnTo>
                    <a:pt x="139192" y="299225"/>
                  </a:lnTo>
                  <a:lnTo>
                    <a:pt x="148809" y="219617"/>
                  </a:lnTo>
                  <a:lnTo>
                    <a:pt x="150074" y="209255"/>
                  </a:lnTo>
                  <a:lnTo>
                    <a:pt x="157413" y="149865"/>
                  </a:lnTo>
                  <a:cubicBezTo>
                    <a:pt x="157667" y="146832"/>
                    <a:pt x="159185" y="144052"/>
                    <a:pt x="161716" y="142031"/>
                  </a:cubicBezTo>
                  <a:cubicBezTo>
                    <a:pt x="164247" y="140009"/>
                    <a:pt x="167283" y="139251"/>
                    <a:pt x="170573" y="139503"/>
                  </a:cubicBezTo>
                  <a:lnTo>
                    <a:pt x="202208" y="143547"/>
                  </a:lnTo>
                  <a:lnTo>
                    <a:pt x="202208" y="61917"/>
                  </a:lnTo>
                  <a:cubicBezTo>
                    <a:pt x="202208" y="55599"/>
                    <a:pt x="207523" y="50292"/>
                    <a:pt x="214103" y="50292"/>
                  </a:cubicBezTo>
                  <a:lnTo>
                    <a:pt x="328999" y="50292"/>
                  </a:lnTo>
                  <a:cubicBezTo>
                    <a:pt x="335579" y="50292"/>
                    <a:pt x="340894" y="55599"/>
                    <a:pt x="340894" y="61917"/>
                  </a:cubicBezTo>
                  <a:lnTo>
                    <a:pt x="340894" y="159468"/>
                  </a:lnTo>
                  <a:lnTo>
                    <a:pt x="419348" y="159468"/>
                  </a:lnTo>
                  <a:cubicBezTo>
                    <a:pt x="422131" y="159468"/>
                    <a:pt x="424662" y="160479"/>
                    <a:pt x="426687" y="162248"/>
                  </a:cubicBezTo>
                  <a:lnTo>
                    <a:pt x="426687" y="96793"/>
                  </a:lnTo>
                  <a:cubicBezTo>
                    <a:pt x="426687" y="90222"/>
                    <a:pt x="432001" y="84915"/>
                    <a:pt x="438581" y="84915"/>
                  </a:cubicBezTo>
                  <a:lnTo>
                    <a:pt x="503622" y="84915"/>
                  </a:lnTo>
                  <a:cubicBezTo>
                    <a:pt x="509949" y="84915"/>
                    <a:pt x="515263" y="90222"/>
                    <a:pt x="515263" y="96793"/>
                  </a:cubicBezTo>
                  <a:lnTo>
                    <a:pt x="515263" y="183730"/>
                  </a:lnTo>
                  <a:lnTo>
                    <a:pt x="556515" y="179181"/>
                  </a:lnTo>
                  <a:cubicBezTo>
                    <a:pt x="563095" y="178423"/>
                    <a:pt x="568916" y="183224"/>
                    <a:pt x="569675" y="189795"/>
                  </a:cubicBezTo>
                  <a:lnTo>
                    <a:pt x="602575" y="494833"/>
                  </a:lnTo>
                  <a:cubicBezTo>
                    <a:pt x="603334" y="501404"/>
                    <a:pt x="598526" y="507216"/>
                    <a:pt x="592199" y="507974"/>
                  </a:cubicBezTo>
                  <a:lnTo>
                    <a:pt x="537787" y="513787"/>
                  </a:lnTo>
                  <a:cubicBezTo>
                    <a:pt x="537281" y="513787"/>
                    <a:pt x="537028" y="513787"/>
                    <a:pt x="536522" y="513787"/>
                  </a:cubicBezTo>
                  <a:cubicBezTo>
                    <a:pt x="530448" y="513787"/>
                    <a:pt x="525386" y="509491"/>
                    <a:pt x="524880" y="503425"/>
                  </a:cubicBezTo>
                  <a:lnTo>
                    <a:pt x="515263" y="416236"/>
                  </a:lnTo>
                  <a:lnTo>
                    <a:pt x="515263" y="495844"/>
                  </a:lnTo>
                  <a:cubicBezTo>
                    <a:pt x="515263" y="502415"/>
                    <a:pt x="509949" y="507722"/>
                    <a:pt x="503622" y="507722"/>
                  </a:cubicBezTo>
                  <a:lnTo>
                    <a:pt x="438581" y="507722"/>
                  </a:lnTo>
                  <a:cubicBezTo>
                    <a:pt x="434532" y="507722"/>
                    <a:pt x="430989" y="505700"/>
                    <a:pt x="428964" y="502415"/>
                  </a:cubicBezTo>
                  <a:cubicBezTo>
                    <a:pt x="426687" y="505700"/>
                    <a:pt x="423397" y="507722"/>
                    <a:pt x="419348" y="507722"/>
                  </a:cubicBezTo>
                  <a:lnTo>
                    <a:pt x="328999" y="507722"/>
                  </a:lnTo>
                  <a:lnTo>
                    <a:pt x="214103" y="507722"/>
                  </a:lnTo>
                  <a:cubicBezTo>
                    <a:pt x="207523" y="507722"/>
                    <a:pt x="202208" y="502415"/>
                    <a:pt x="202208" y="495844"/>
                  </a:cubicBezTo>
                  <a:lnTo>
                    <a:pt x="202208" y="352044"/>
                  </a:lnTo>
                  <a:lnTo>
                    <a:pt x="193097" y="427608"/>
                  </a:lnTo>
                  <a:lnTo>
                    <a:pt x="191832" y="437970"/>
                  </a:lnTo>
                  <a:lnTo>
                    <a:pt x="184493" y="497360"/>
                  </a:lnTo>
                  <a:cubicBezTo>
                    <a:pt x="184240" y="500393"/>
                    <a:pt x="182468" y="503425"/>
                    <a:pt x="180190" y="505195"/>
                  </a:cubicBezTo>
                  <a:cubicBezTo>
                    <a:pt x="177913" y="506964"/>
                    <a:pt x="175382" y="507722"/>
                    <a:pt x="172851" y="507722"/>
                  </a:cubicBezTo>
                  <a:cubicBezTo>
                    <a:pt x="172345" y="507722"/>
                    <a:pt x="171839" y="507722"/>
                    <a:pt x="171333" y="507722"/>
                  </a:cubicBezTo>
                  <a:lnTo>
                    <a:pt x="131600" y="502920"/>
                  </a:lnTo>
                  <a:cubicBezTo>
                    <a:pt x="129322" y="505700"/>
                    <a:pt x="126032" y="507722"/>
                    <a:pt x="122236" y="507722"/>
                  </a:cubicBezTo>
                  <a:lnTo>
                    <a:pt x="11895" y="507722"/>
                  </a:lnTo>
                  <a:cubicBezTo>
                    <a:pt x="5315" y="507722"/>
                    <a:pt x="0" y="502415"/>
                    <a:pt x="0" y="496096"/>
                  </a:cubicBezTo>
                  <a:lnTo>
                    <a:pt x="0" y="411181"/>
                  </a:lnTo>
                  <a:lnTo>
                    <a:pt x="0" y="353560"/>
                  </a:lnTo>
                  <a:lnTo>
                    <a:pt x="0" y="282798"/>
                  </a:lnTo>
                  <a:lnTo>
                    <a:pt x="0" y="225177"/>
                  </a:lnTo>
                  <a:lnTo>
                    <a:pt x="0" y="154161"/>
                  </a:lnTo>
                  <a:lnTo>
                    <a:pt x="0" y="96793"/>
                  </a:lnTo>
                  <a:lnTo>
                    <a:pt x="0" y="11878"/>
                  </a:lnTo>
                  <a:cubicBezTo>
                    <a:pt x="0" y="5307"/>
                    <a:pt x="5315" y="0"/>
                    <a:pt x="11895" y="0"/>
                  </a:cubicBezTo>
                  <a:close/>
                </a:path>
              </a:pathLst>
            </a:custGeom>
            <a:solidFill>
              <a:srgbClr val="D52739"/>
            </a:solidFill>
            <a:ln>
              <a:noFill/>
            </a:ln>
          </p:spPr>
        </p:sp>
      </p:grpSp>
      <p:pic>
        <p:nvPicPr>
          <p:cNvPr id="17" name="图片 17" descr="C:\Users\shi\Desktop\8.jpg8"/>
          <p:cNvPicPr>
            <a:picLocks noChangeAspect="1"/>
          </p:cNvPicPr>
          <p:nvPr/>
        </p:nvPicPr>
        <p:blipFill>
          <a:blip r:embed="rId3" cstate="print"/>
          <a:srcRect/>
          <a:stretch>
            <a:fillRect/>
          </a:stretch>
        </p:blipFill>
        <p:spPr>
          <a:xfrm>
            <a:off x="4932363" y="1283970"/>
            <a:ext cx="2863215" cy="5090795"/>
          </a:xfrm>
          <a:prstGeom prst="rect">
            <a:avLst/>
          </a:prstGeom>
          <a:effectLst>
            <a:softEdge rad="63500"/>
          </a:effectLst>
        </p:spPr>
      </p:pic>
      <p:pic>
        <p:nvPicPr>
          <p:cNvPr id="5" name="图片 4" descr="C:\Users\shi\Desktop\7.jpg7"/>
          <p:cNvPicPr>
            <a:picLocks noChangeAspect="1"/>
          </p:cNvPicPr>
          <p:nvPr/>
        </p:nvPicPr>
        <p:blipFill>
          <a:blip r:embed="rId4" cstate="print"/>
          <a:srcRect/>
          <a:stretch>
            <a:fillRect/>
          </a:stretch>
        </p:blipFill>
        <p:spPr>
          <a:xfrm>
            <a:off x="426403" y="1257300"/>
            <a:ext cx="4219575" cy="5144135"/>
          </a:xfrm>
          <a:prstGeom prst="rect">
            <a:avLst/>
          </a:prstGeom>
          <a:ln>
            <a:solidFill>
              <a:schemeClr val="bg1"/>
            </a:solidFill>
          </a:ln>
          <a:effectLst>
            <a:softEdge rad="127000"/>
          </a:effectLst>
        </p:spPr>
      </p:pic>
      <p:pic>
        <p:nvPicPr>
          <p:cNvPr id="6" name="图片 5" descr="15"/>
          <p:cNvPicPr>
            <a:picLocks noChangeAspect="1"/>
          </p:cNvPicPr>
          <p:nvPr/>
        </p:nvPicPr>
        <p:blipFill>
          <a:blip r:embed="rId5" cstate="print"/>
          <a:stretch>
            <a:fillRect/>
          </a:stretch>
        </p:blipFill>
        <p:spPr>
          <a:xfrm>
            <a:off x="8179435" y="1360170"/>
            <a:ext cx="3666490" cy="4938395"/>
          </a:xfrm>
          <a:prstGeom prst="rect">
            <a:avLst/>
          </a:prstGeom>
          <a:effectLst>
            <a:softEdge rad="127000"/>
          </a:effectLst>
        </p:spPr>
      </p:pic>
    </p:spTree>
  </p:cSld>
  <p:clrMapOvr>
    <a:masterClrMapping/>
  </p:clrMapOvr>
  <mc:AlternateContent xmlns:mc="http://schemas.openxmlformats.org/markup-compatibility/2006">
    <mc:Choice xmlns=""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strVal val="(6*min(max(#ppt_w*#ppt_h,.3),1)-7.4)/-.7*#ppt_w"/>
                                          </p:val>
                                        </p:tav>
                                        <p:tav tm="100000">
                                          <p:val>
                                            <p:strVal val="#ppt_w"/>
                                          </p:val>
                                        </p:tav>
                                      </p:tavLst>
                                    </p:anim>
                                    <p:anim calcmode="lin" valueType="num">
                                      <p:cBhvr>
                                        <p:cTn id="8" dur="750" fill="hold"/>
                                        <p:tgtEl>
                                          <p:spTgt spid="3"/>
                                        </p:tgtEl>
                                        <p:attrNameLst>
                                          <p:attrName>ppt_h</p:attrName>
                                        </p:attrNameLst>
                                      </p:cBhvr>
                                      <p:tavLst>
                                        <p:tav tm="0">
                                          <p:val>
                                            <p:strVal val="(6*min(max(#ppt_w*#ppt_h,.3),1)-7.4)/-.7*#ppt_h"/>
                                          </p:val>
                                        </p:tav>
                                        <p:tav tm="100000">
                                          <p:val>
                                            <p:strVal val="#ppt_h"/>
                                          </p:val>
                                        </p:tav>
                                      </p:tavLst>
                                    </p:anim>
                                    <p:anim calcmode="lin" valueType="num">
                                      <p:cBhvr>
                                        <p:cTn id="9" dur="750" fill="hold"/>
                                        <p:tgtEl>
                                          <p:spTgt spid="3"/>
                                        </p:tgtEl>
                                        <p:attrNameLst>
                                          <p:attrName>ppt_x</p:attrName>
                                        </p:attrNameLst>
                                      </p:cBhvr>
                                      <p:tavLst>
                                        <p:tav tm="0">
                                          <p:val>
                                            <p:fltVal val="0.5"/>
                                          </p:val>
                                        </p:tav>
                                        <p:tav tm="100000">
                                          <p:val>
                                            <p:strVal val="#ppt_x"/>
                                          </p:val>
                                        </p:tav>
                                      </p:tavLst>
                                    </p:anim>
                                    <p:anim calcmode="lin" valueType="num">
                                      <p:cBhvr>
                                        <p:cTn id="10" dur="750" fill="hold"/>
                                        <p:tgtEl>
                                          <p:spTgt spid="3"/>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linds(horizontal)">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形状 30"/>
          <p:cNvSpPr/>
          <p:nvPr/>
        </p:nvSpPr>
        <p:spPr>
          <a:xfrm rot="5400000" flipH="1">
            <a:off x="116923" y="-114594"/>
            <a:ext cx="1231152" cy="1460341"/>
          </a:xfrm>
          <a:custGeom>
            <a:avLst/>
            <a:gdLst>
              <a:gd name="connsiteX0" fmla="*/ 1231152 w 1231152"/>
              <a:gd name="connsiteY0" fmla="*/ 1460341 h 1460341"/>
              <a:gd name="connsiteX1" fmla="*/ 1231152 w 1231152"/>
              <a:gd name="connsiteY1" fmla="*/ 220553 h 1460341"/>
              <a:gd name="connsiteX2" fmla="*/ 1036969 w 1231152"/>
              <a:gd name="connsiteY2" fmla="*/ 35261 h 1460341"/>
              <a:gd name="connsiteX3" fmla="*/ 858134 w 1231152"/>
              <a:gd name="connsiteY3" fmla="*/ 35261 h 1460341"/>
              <a:gd name="connsiteX4" fmla="*/ 36953 w 1231152"/>
              <a:gd name="connsiteY4" fmla="*/ 818839 h 1460341"/>
              <a:gd name="connsiteX5" fmla="*/ 36953 w 1231152"/>
              <a:gd name="connsiteY5" fmla="*/ 989485 h 1460341"/>
              <a:gd name="connsiteX6" fmla="*/ 530406 w 1231152"/>
              <a:gd name="connsiteY6" fmla="*/ 1460341 h 146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152" h="1460341">
                <a:moveTo>
                  <a:pt x="1231152" y="1460341"/>
                </a:moveTo>
                <a:lnTo>
                  <a:pt x="1231152" y="220553"/>
                </a:lnTo>
                <a:lnTo>
                  <a:pt x="1036969" y="35261"/>
                </a:lnTo>
                <a:cubicBezTo>
                  <a:pt x="987698" y="-11754"/>
                  <a:pt x="907405" y="-11754"/>
                  <a:pt x="858134" y="35261"/>
                </a:cubicBezTo>
                <a:lnTo>
                  <a:pt x="36953" y="818839"/>
                </a:lnTo>
                <a:cubicBezTo>
                  <a:pt x="-12318" y="865854"/>
                  <a:pt x="-12318" y="942470"/>
                  <a:pt x="36953" y="989485"/>
                </a:cubicBezTo>
                <a:lnTo>
                  <a:pt x="530406" y="1460341"/>
                </a:lnTo>
                <a:close/>
              </a:path>
            </a:pathLst>
          </a:custGeom>
          <a:gradFill>
            <a:gsLst>
              <a:gs pos="1000">
                <a:srgbClr val="7F9CB9"/>
              </a:gs>
              <a:gs pos="100000">
                <a:srgbClr val="355678"/>
              </a:gs>
            </a:gsLst>
            <a:lin ang="5400000" scaled="1"/>
          </a:gradFill>
          <a:ln w="45692" cap="flat">
            <a:noFill/>
            <a:prstDash val="solid"/>
            <a:miter/>
          </a:ln>
        </p:spPr>
        <p:txBody>
          <a:bodyPr rtlCol="0" anchor="ctr"/>
          <a:lstStyle/>
          <a:p>
            <a:endParaRPr lang="zh-CN" altLang="en-US">
              <a:noFill/>
            </a:endParaRPr>
          </a:p>
        </p:txBody>
      </p:sp>
      <p:sp>
        <p:nvSpPr>
          <p:cNvPr id="7" name="任意多边形: 形状 6"/>
          <p:cNvSpPr/>
          <p:nvPr/>
        </p:nvSpPr>
        <p:spPr>
          <a:xfrm rot="16200000">
            <a:off x="11402365" y="6083326"/>
            <a:ext cx="769977" cy="808392"/>
          </a:xfrm>
          <a:custGeom>
            <a:avLst/>
            <a:gdLst>
              <a:gd name="connsiteX0" fmla="*/ 3645558 w 3645558"/>
              <a:gd name="connsiteY0" fmla="*/ 3411328 h 3411328"/>
              <a:gd name="connsiteX1" fmla="*/ 0 w 3645558"/>
              <a:gd name="connsiteY1" fmla="*/ 3411328 h 3411328"/>
              <a:gd name="connsiteX2" fmla="*/ 0 w 3645558"/>
              <a:gd name="connsiteY2" fmla="*/ 0 h 3411328"/>
              <a:gd name="connsiteX3" fmla="*/ 107050 w 3645558"/>
              <a:gd name="connsiteY3" fmla="*/ 10228 h 3411328"/>
              <a:gd name="connsiteX4" fmla="*/ 400011 w 3645558"/>
              <a:gd name="connsiteY4" fmla="*/ 165782 h 3411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5558" h="3411328">
                <a:moveTo>
                  <a:pt x="3645558" y="3411328"/>
                </a:moveTo>
                <a:lnTo>
                  <a:pt x="0" y="3411328"/>
                </a:lnTo>
                <a:lnTo>
                  <a:pt x="0" y="0"/>
                </a:lnTo>
                <a:lnTo>
                  <a:pt x="107050" y="10228"/>
                </a:lnTo>
                <a:cubicBezTo>
                  <a:pt x="214498" y="30969"/>
                  <a:pt x="317049" y="82820"/>
                  <a:pt x="400011" y="165782"/>
                </a:cubicBezTo>
                <a:close/>
              </a:path>
            </a:pathLst>
          </a:custGeom>
          <a:gradFill>
            <a:gsLst>
              <a:gs pos="1000">
                <a:srgbClr val="7F9CB9"/>
              </a:gs>
              <a:gs pos="100000">
                <a:srgbClr val="355678"/>
              </a:gs>
            </a:gsLst>
            <a:lin ang="5400000" scaled="1"/>
          </a:gradFill>
          <a:ln w="45692" cap="flat">
            <a:noFill/>
            <a:prstDash val="solid"/>
            <a:miter/>
          </a:ln>
        </p:spPr>
        <p:txBody>
          <a:bodyPr rtlCol="0" anchor="ctr"/>
          <a:lstStyle/>
          <a:p>
            <a:endParaRPr lang="zh-CN" altLang="en-US">
              <a:noFill/>
            </a:endParaRPr>
          </a:p>
        </p:txBody>
      </p:sp>
      <p:sp>
        <p:nvSpPr>
          <p:cNvPr id="4" name="文本框 3"/>
          <p:cNvSpPr txBox="1"/>
          <p:nvPr/>
        </p:nvSpPr>
        <p:spPr>
          <a:xfrm>
            <a:off x="1608455" y="248920"/>
            <a:ext cx="5826760" cy="521970"/>
          </a:xfrm>
          <a:prstGeom prst="rect">
            <a:avLst/>
          </a:prstGeom>
          <a:noFill/>
        </p:spPr>
        <p:txBody>
          <a:bodyPr wrap="square" rtlCol="0">
            <a:spAutoFit/>
          </a:bodyPr>
          <a:lstStyle/>
          <a:p>
            <a:r>
              <a:rPr lang="zh-CN" altLang="en-US" sz="2800" b="1" spc="150" dirty="0">
                <a:solidFill>
                  <a:srgbClr val="D52739"/>
                </a:solidFill>
                <a:latin typeface="字酷堂清楷体"/>
              </a:rPr>
              <a:t>移动图书馆</a:t>
            </a:r>
          </a:p>
        </p:txBody>
      </p:sp>
      <p:grpSp>
        <p:nvGrpSpPr>
          <p:cNvPr id="3" name="组合 2"/>
          <p:cNvGrpSpPr/>
          <p:nvPr/>
        </p:nvGrpSpPr>
        <p:grpSpPr>
          <a:xfrm>
            <a:off x="162619" y="39664"/>
            <a:ext cx="900000" cy="900000"/>
            <a:chOff x="5610000" y="2943000"/>
            <a:chExt cx="972000" cy="972000"/>
          </a:xfrm>
          <a:solidFill>
            <a:srgbClr val="D52739"/>
          </a:solidFill>
        </p:grpSpPr>
        <p:sp>
          <p:nvSpPr>
            <p:cNvPr id="2" name="椭圆 1"/>
            <p:cNvSpPr/>
            <p:nvPr/>
          </p:nvSpPr>
          <p:spPr>
            <a:xfrm>
              <a:off x="5610000" y="2943000"/>
              <a:ext cx="972000" cy="9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books-group_25777"/>
            <p:cNvSpPr>
              <a:spLocks noChangeAspect="1"/>
            </p:cNvSpPr>
            <p:nvPr/>
          </p:nvSpPr>
          <p:spPr bwMode="auto">
            <a:xfrm>
              <a:off x="5791158" y="3169109"/>
              <a:ext cx="609685" cy="519782"/>
            </a:xfrm>
            <a:custGeom>
              <a:avLst/>
              <a:gdLst>
                <a:gd name="connsiteX0" fmla="*/ 450223 w 602653"/>
                <a:gd name="connsiteY0" fmla="*/ 470824 h 513787"/>
                <a:gd name="connsiteX1" fmla="*/ 450223 w 602653"/>
                <a:gd name="connsiteY1" fmla="*/ 484218 h 513787"/>
                <a:gd name="connsiteX2" fmla="*/ 491727 w 602653"/>
                <a:gd name="connsiteY2" fmla="*/ 484218 h 513787"/>
                <a:gd name="connsiteX3" fmla="*/ 491727 w 602653"/>
                <a:gd name="connsiteY3" fmla="*/ 470824 h 513787"/>
                <a:gd name="connsiteX4" fmla="*/ 145266 w 602653"/>
                <a:gd name="connsiteY4" fmla="*/ 444288 h 513787"/>
                <a:gd name="connsiteX5" fmla="*/ 140964 w 602653"/>
                <a:gd name="connsiteY5" fmla="*/ 480175 h 513787"/>
                <a:gd name="connsiteX6" fmla="*/ 162475 w 602653"/>
                <a:gd name="connsiteY6" fmla="*/ 482702 h 513787"/>
                <a:gd name="connsiteX7" fmla="*/ 166777 w 602653"/>
                <a:gd name="connsiteY7" fmla="*/ 446815 h 513787"/>
                <a:gd name="connsiteX8" fmla="*/ 450223 w 602653"/>
                <a:gd name="connsiteY8" fmla="*/ 422807 h 513787"/>
                <a:gd name="connsiteX9" fmla="*/ 450223 w 602653"/>
                <a:gd name="connsiteY9" fmla="*/ 447321 h 513787"/>
                <a:gd name="connsiteX10" fmla="*/ 491727 w 602653"/>
                <a:gd name="connsiteY10" fmla="*/ 447321 h 513787"/>
                <a:gd name="connsiteX11" fmla="*/ 491727 w 602653"/>
                <a:gd name="connsiteY11" fmla="*/ 422807 h 513787"/>
                <a:gd name="connsiteX12" fmla="*/ 23536 w 602653"/>
                <a:gd name="connsiteY12" fmla="*/ 422807 h 513787"/>
                <a:gd name="connsiteX13" fmla="*/ 23536 w 602653"/>
                <a:gd name="connsiteY13" fmla="*/ 484218 h 513787"/>
                <a:gd name="connsiteX14" fmla="*/ 110341 w 602653"/>
                <a:gd name="connsiteY14" fmla="*/ 484218 h 513787"/>
                <a:gd name="connsiteX15" fmla="*/ 110341 w 602653"/>
                <a:gd name="connsiteY15" fmla="*/ 422807 h 513787"/>
                <a:gd name="connsiteX16" fmla="*/ 150327 w 602653"/>
                <a:gd name="connsiteY16" fmla="*/ 403852 h 513787"/>
                <a:gd name="connsiteX17" fmla="*/ 148809 w 602653"/>
                <a:gd name="connsiteY17" fmla="*/ 415478 h 513787"/>
                <a:gd name="connsiteX18" fmla="*/ 148303 w 602653"/>
                <a:gd name="connsiteY18" fmla="*/ 420785 h 513787"/>
                <a:gd name="connsiteX19" fmla="*/ 169814 w 602653"/>
                <a:gd name="connsiteY19" fmla="*/ 423312 h 513787"/>
                <a:gd name="connsiteX20" fmla="*/ 170320 w 602653"/>
                <a:gd name="connsiteY20" fmla="*/ 418005 h 513787"/>
                <a:gd name="connsiteX21" fmla="*/ 171839 w 602653"/>
                <a:gd name="connsiteY21" fmla="*/ 406380 h 513787"/>
                <a:gd name="connsiteX22" fmla="*/ 450223 w 602653"/>
                <a:gd name="connsiteY22" fmla="*/ 377822 h 513787"/>
                <a:gd name="connsiteX23" fmla="*/ 450223 w 602653"/>
                <a:gd name="connsiteY23" fmla="*/ 399303 h 513787"/>
                <a:gd name="connsiteX24" fmla="*/ 491727 w 602653"/>
                <a:gd name="connsiteY24" fmla="*/ 399303 h 513787"/>
                <a:gd name="connsiteX25" fmla="*/ 491727 w 602653"/>
                <a:gd name="connsiteY25" fmla="*/ 377822 h 513787"/>
                <a:gd name="connsiteX26" fmla="*/ 23536 w 602653"/>
                <a:gd name="connsiteY26" fmla="*/ 365438 h 513787"/>
                <a:gd name="connsiteX27" fmla="*/ 23536 w 602653"/>
                <a:gd name="connsiteY27" fmla="*/ 399303 h 513787"/>
                <a:gd name="connsiteX28" fmla="*/ 110341 w 602653"/>
                <a:gd name="connsiteY28" fmla="*/ 399303 h 513787"/>
                <a:gd name="connsiteX29" fmla="*/ 110341 w 602653"/>
                <a:gd name="connsiteY29" fmla="*/ 365438 h 513787"/>
                <a:gd name="connsiteX30" fmla="*/ 156401 w 602653"/>
                <a:gd name="connsiteY30" fmla="*/ 354319 h 513787"/>
                <a:gd name="connsiteX31" fmla="*/ 153111 w 602653"/>
                <a:gd name="connsiteY31" fmla="*/ 380349 h 513787"/>
                <a:gd name="connsiteX32" fmla="*/ 174623 w 602653"/>
                <a:gd name="connsiteY32" fmla="*/ 383129 h 513787"/>
                <a:gd name="connsiteX33" fmla="*/ 177913 w 602653"/>
                <a:gd name="connsiteY33" fmla="*/ 356846 h 513787"/>
                <a:gd name="connsiteX34" fmla="*/ 161210 w 602653"/>
                <a:gd name="connsiteY34" fmla="*/ 313883 h 513787"/>
                <a:gd name="connsiteX35" fmla="*/ 159185 w 602653"/>
                <a:gd name="connsiteY35" fmla="*/ 330815 h 513787"/>
                <a:gd name="connsiteX36" fmla="*/ 180697 w 602653"/>
                <a:gd name="connsiteY36" fmla="*/ 333343 h 513787"/>
                <a:gd name="connsiteX37" fmla="*/ 182721 w 602653"/>
                <a:gd name="connsiteY37" fmla="*/ 316410 h 513787"/>
                <a:gd name="connsiteX38" fmla="*/ 545893 w 602653"/>
                <a:gd name="connsiteY38" fmla="*/ 311881 h 513787"/>
                <a:gd name="connsiteX39" fmla="*/ 559070 w 602653"/>
                <a:gd name="connsiteY39" fmla="*/ 322239 h 513787"/>
                <a:gd name="connsiteX40" fmla="*/ 573007 w 602653"/>
                <a:gd name="connsiteY40" fmla="*/ 442998 h 513787"/>
                <a:gd name="connsiteX41" fmla="*/ 562618 w 602653"/>
                <a:gd name="connsiteY41" fmla="*/ 455882 h 513787"/>
                <a:gd name="connsiteX42" fmla="*/ 561097 w 602653"/>
                <a:gd name="connsiteY42" fmla="*/ 456135 h 513787"/>
                <a:gd name="connsiteX43" fmla="*/ 549441 w 602653"/>
                <a:gd name="connsiteY43" fmla="*/ 445524 h 513787"/>
                <a:gd name="connsiteX44" fmla="*/ 535504 w 602653"/>
                <a:gd name="connsiteY44" fmla="*/ 325018 h 513787"/>
                <a:gd name="connsiteX45" fmla="*/ 545893 w 602653"/>
                <a:gd name="connsiteY45" fmla="*/ 311881 h 513787"/>
                <a:gd name="connsiteX46" fmla="*/ 23536 w 602653"/>
                <a:gd name="connsiteY46" fmla="*/ 294423 h 513787"/>
                <a:gd name="connsiteX47" fmla="*/ 23536 w 602653"/>
                <a:gd name="connsiteY47" fmla="*/ 341682 h 513787"/>
                <a:gd name="connsiteX48" fmla="*/ 110341 w 602653"/>
                <a:gd name="connsiteY48" fmla="*/ 341682 h 513787"/>
                <a:gd name="connsiteX49" fmla="*/ 110341 w 602653"/>
                <a:gd name="connsiteY49" fmla="*/ 294423 h 513787"/>
                <a:gd name="connsiteX50" fmla="*/ 407453 w 602653"/>
                <a:gd name="connsiteY50" fmla="*/ 265107 h 513787"/>
                <a:gd name="connsiteX51" fmla="*/ 404416 w 602653"/>
                <a:gd name="connsiteY51" fmla="*/ 265612 h 513787"/>
                <a:gd name="connsiteX52" fmla="*/ 342412 w 602653"/>
                <a:gd name="connsiteY52" fmla="*/ 265612 h 513787"/>
                <a:gd name="connsiteX53" fmla="*/ 340894 w 602653"/>
                <a:gd name="connsiteY53" fmla="*/ 265360 h 513787"/>
                <a:gd name="connsiteX54" fmla="*/ 340894 w 602653"/>
                <a:gd name="connsiteY54" fmla="*/ 484218 h 513787"/>
                <a:gd name="connsiteX55" fmla="*/ 407453 w 602653"/>
                <a:gd name="connsiteY55" fmla="*/ 484218 h 513787"/>
                <a:gd name="connsiteX56" fmla="*/ 167283 w 602653"/>
                <a:gd name="connsiteY56" fmla="*/ 264349 h 513787"/>
                <a:gd name="connsiteX57" fmla="*/ 163993 w 602653"/>
                <a:gd name="connsiteY57" fmla="*/ 290379 h 513787"/>
                <a:gd name="connsiteX58" fmla="*/ 185505 w 602653"/>
                <a:gd name="connsiteY58" fmla="*/ 293159 h 513787"/>
                <a:gd name="connsiteX59" fmla="*/ 188795 w 602653"/>
                <a:gd name="connsiteY59" fmla="*/ 266876 h 513787"/>
                <a:gd name="connsiteX60" fmla="*/ 23536 w 602653"/>
                <a:gd name="connsiteY60" fmla="*/ 236802 h 513787"/>
                <a:gd name="connsiteX61" fmla="*/ 23536 w 602653"/>
                <a:gd name="connsiteY61" fmla="*/ 270920 h 513787"/>
                <a:gd name="connsiteX62" fmla="*/ 110341 w 602653"/>
                <a:gd name="connsiteY62" fmla="*/ 270920 h 513787"/>
                <a:gd name="connsiteX63" fmla="*/ 110341 w 602653"/>
                <a:gd name="connsiteY63" fmla="*/ 236802 h 513787"/>
                <a:gd name="connsiteX64" fmla="*/ 172092 w 602653"/>
                <a:gd name="connsiteY64" fmla="*/ 223913 h 513787"/>
                <a:gd name="connsiteX65" fmla="*/ 171586 w 602653"/>
                <a:gd name="connsiteY65" fmla="*/ 229220 h 513787"/>
                <a:gd name="connsiteX66" fmla="*/ 170067 w 602653"/>
                <a:gd name="connsiteY66" fmla="*/ 240845 h 513787"/>
                <a:gd name="connsiteX67" fmla="*/ 191579 w 602653"/>
                <a:gd name="connsiteY67" fmla="*/ 243373 h 513787"/>
                <a:gd name="connsiteX68" fmla="*/ 193097 w 602653"/>
                <a:gd name="connsiteY68" fmla="*/ 231747 h 513787"/>
                <a:gd name="connsiteX69" fmla="*/ 193603 w 602653"/>
                <a:gd name="connsiteY69" fmla="*/ 226440 h 513787"/>
                <a:gd name="connsiteX70" fmla="*/ 354307 w 602653"/>
                <a:gd name="connsiteY70" fmla="*/ 222649 h 513787"/>
                <a:gd name="connsiteX71" fmla="*/ 354307 w 602653"/>
                <a:gd name="connsiteY71" fmla="*/ 242109 h 513787"/>
                <a:gd name="connsiteX72" fmla="*/ 392774 w 602653"/>
                <a:gd name="connsiteY72" fmla="*/ 242109 h 513787"/>
                <a:gd name="connsiteX73" fmla="*/ 392774 w 602653"/>
                <a:gd name="connsiteY73" fmla="*/ 222649 h 513787"/>
                <a:gd name="connsiteX74" fmla="*/ 547404 w 602653"/>
                <a:gd name="connsiteY74" fmla="*/ 203948 h 513787"/>
                <a:gd name="connsiteX75" fmla="*/ 516529 w 602653"/>
                <a:gd name="connsiteY75" fmla="*/ 207233 h 513787"/>
                <a:gd name="connsiteX76" fmla="*/ 546898 w 602653"/>
                <a:gd name="connsiteY76" fmla="*/ 489020 h 513787"/>
                <a:gd name="connsiteX77" fmla="*/ 577773 w 602653"/>
                <a:gd name="connsiteY77" fmla="*/ 485735 h 513787"/>
                <a:gd name="connsiteX78" fmla="*/ 340894 w 602653"/>
                <a:gd name="connsiteY78" fmla="*/ 182972 h 513787"/>
                <a:gd name="connsiteX79" fmla="*/ 340894 w 602653"/>
                <a:gd name="connsiteY79" fmla="*/ 199146 h 513787"/>
                <a:gd name="connsiteX80" fmla="*/ 342412 w 602653"/>
                <a:gd name="connsiteY80" fmla="*/ 198893 h 513787"/>
                <a:gd name="connsiteX81" fmla="*/ 404416 w 602653"/>
                <a:gd name="connsiteY81" fmla="*/ 198893 h 513787"/>
                <a:gd name="connsiteX82" fmla="*/ 407453 w 602653"/>
                <a:gd name="connsiteY82" fmla="*/ 199651 h 513787"/>
                <a:gd name="connsiteX83" fmla="*/ 407453 w 602653"/>
                <a:gd name="connsiteY83" fmla="*/ 182972 h 513787"/>
                <a:gd name="connsiteX84" fmla="*/ 23536 w 602653"/>
                <a:gd name="connsiteY84" fmla="*/ 166039 h 513787"/>
                <a:gd name="connsiteX85" fmla="*/ 23536 w 602653"/>
                <a:gd name="connsiteY85" fmla="*/ 213299 h 513787"/>
                <a:gd name="connsiteX86" fmla="*/ 110341 w 602653"/>
                <a:gd name="connsiteY86" fmla="*/ 213299 h 513787"/>
                <a:gd name="connsiteX87" fmla="*/ 110341 w 602653"/>
                <a:gd name="connsiteY87" fmla="*/ 166039 h 513787"/>
                <a:gd name="connsiteX88" fmla="*/ 179431 w 602653"/>
                <a:gd name="connsiteY88" fmla="*/ 164523 h 513787"/>
                <a:gd name="connsiteX89" fmla="*/ 174876 w 602653"/>
                <a:gd name="connsiteY89" fmla="*/ 200410 h 513787"/>
                <a:gd name="connsiteX90" fmla="*/ 196387 w 602653"/>
                <a:gd name="connsiteY90" fmla="*/ 202937 h 513787"/>
                <a:gd name="connsiteX91" fmla="*/ 200943 w 602653"/>
                <a:gd name="connsiteY91" fmla="*/ 167050 h 513787"/>
                <a:gd name="connsiteX92" fmla="*/ 450223 w 602653"/>
                <a:gd name="connsiteY92" fmla="*/ 108418 h 513787"/>
                <a:gd name="connsiteX93" fmla="*/ 450223 w 602653"/>
                <a:gd name="connsiteY93" fmla="*/ 354319 h 513787"/>
                <a:gd name="connsiteX94" fmla="*/ 491727 w 602653"/>
                <a:gd name="connsiteY94" fmla="*/ 354319 h 513787"/>
                <a:gd name="connsiteX95" fmla="*/ 491727 w 602653"/>
                <a:gd name="connsiteY95" fmla="*/ 108418 h 513787"/>
                <a:gd name="connsiteX96" fmla="*/ 23536 w 602653"/>
                <a:gd name="connsiteY96" fmla="*/ 108418 h 513787"/>
                <a:gd name="connsiteX97" fmla="*/ 23536 w 602653"/>
                <a:gd name="connsiteY97" fmla="*/ 142536 h 513787"/>
                <a:gd name="connsiteX98" fmla="*/ 110341 w 602653"/>
                <a:gd name="connsiteY98" fmla="*/ 142536 h 513787"/>
                <a:gd name="connsiteX99" fmla="*/ 110341 w 602653"/>
                <a:gd name="connsiteY99" fmla="*/ 108418 h 513787"/>
                <a:gd name="connsiteX100" fmla="*/ 225744 w 602653"/>
                <a:gd name="connsiteY100" fmla="*/ 73795 h 513787"/>
                <a:gd name="connsiteX101" fmla="*/ 225744 w 602653"/>
                <a:gd name="connsiteY101" fmla="*/ 484218 h 513787"/>
                <a:gd name="connsiteX102" fmla="*/ 317358 w 602653"/>
                <a:gd name="connsiteY102" fmla="*/ 484218 h 513787"/>
                <a:gd name="connsiteX103" fmla="*/ 317358 w 602653"/>
                <a:gd name="connsiteY103" fmla="*/ 171346 h 513787"/>
                <a:gd name="connsiteX104" fmla="*/ 317358 w 602653"/>
                <a:gd name="connsiteY104" fmla="*/ 73795 h 513787"/>
                <a:gd name="connsiteX105" fmla="*/ 23536 w 602653"/>
                <a:gd name="connsiteY105" fmla="*/ 23503 h 513787"/>
                <a:gd name="connsiteX106" fmla="*/ 23536 w 602653"/>
                <a:gd name="connsiteY106" fmla="*/ 84915 h 513787"/>
                <a:gd name="connsiteX107" fmla="*/ 110341 w 602653"/>
                <a:gd name="connsiteY107" fmla="*/ 84915 h 513787"/>
                <a:gd name="connsiteX108" fmla="*/ 110341 w 602653"/>
                <a:gd name="connsiteY108" fmla="*/ 23503 h 513787"/>
                <a:gd name="connsiteX109" fmla="*/ 11895 w 602653"/>
                <a:gd name="connsiteY109" fmla="*/ 0 h 513787"/>
                <a:gd name="connsiteX110" fmla="*/ 122236 w 602653"/>
                <a:gd name="connsiteY110" fmla="*/ 0 h 513787"/>
                <a:gd name="connsiteX111" fmla="*/ 134130 w 602653"/>
                <a:gd name="connsiteY111" fmla="*/ 11878 h 513787"/>
                <a:gd name="connsiteX112" fmla="*/ 134130 w 602653"/>
                <a:gd name="connsiteY112" fmla="*/ 96793 h 513787"/>
                <a:gd name="connsiteX113" fmla="*/ 134130 w 602653"/>
                <a:gd name="connsiteY113" fmla="*/ 154161 h 513787"/>
                <a:gd name="connsiteX114" fmla="*/ 134130 w 602653"/>
                <a:gd name="connsiteY114" fmla="*/ 225177 h 513787"/>
                <a:gd name="connsiteX115" fmla="*/ 134130 w 602653"/>
                <a:gd name="connsiteY115" fmla="*/ 282798 h 513787"/>
                <a:gd name="connsiteX116" fmla="*/ 134130 w 602653"/>
                <a:gd name="connsiteY116" fmla="*/ 339661 h 513787"/>
                <a:gd name="connsiteX117" fmla="*/ 139192 w 602653"/>
                <a:gd name="connsiteY117" fmla="*/ 299225 h 513787"/>
                <a:gd name="connsiteX118" fmla="*/ 148809 w 602653"/>
                <a:gd name="connsiteY118" fmla="*/ 219617 h 513787"/>
                <a:gd name="connsiteX119" fmla="*/ 150074 w 602653"/>
                <a:gd name="connsiteY119" fmla="*/ 209255 h 513787"/>
                <a:gd name="connsiteX120" fmla="*/ 157413 w 602653"/>
                <a:gd name="connsiteY120" fmla="*/ 149865 h 513787"/>
                <a:gd name="connsiteX121" fmla="*/ 161716 w 602653"/>
                <a:gd name="connsiteY121" fmla="*/ 142031 h 513787"/>
                <a:gd name="connsiteX122" fmla="*/ 170573 w 602653"/>
                <a:gd name="connsiteY122" fmla="*/ 139503 h 513787"/>
                <a:gd name="connsiteX123" fmla="*/ 202208 w 602653"/>
                <a:gd name="connsiteY123" fmla="*/ 143547 h 513787"/>
                <a:gd name="connsiteX124" fmla="*/ 202208 w 602653"/>
                <a:gd name="connsiteY124" fmla="*/ 61917 h 513787"/>
                <a:gd name="connsiteX125" fmla="*/ 214103 w 602653"/>
                <a:gd name="connsiteY125" fmla="*/ 50292 h 513787"/>
                <a:gd name="connsiteX126" fmla="*/ 328999 w 602653"/>
                <a:gd name="connsiteY126" fmla="*/ 50292 h 513787"/>
                <a:gd name="connsiteX127" fmla="*/ 340894 w 602653"/>
                <a:gd name="connsiteY127" fmla="*/ 61917 h 513787"/>
                <a:gd name="connsiteX128" fmla="*/ 340894 w 602653"/>
                <a:gd name="connsiteY128" fmla="*/ 159468 h 513787"/>
                <a:gd name="connsiteX129" fmla="*/ 419348 w 602653"/>
                <a:gd name="connsiteY129" fmla="*/ 159468 h 513787"/>
                <a:gd name="connsiteX130" fmla="*/ 426687 w 602653"/>
                <a:gd name="connsiteY130" fmla="*/ 162248 h 513787"/>
                <a:gd name="connsiteX131" fmla="*/ 426687 w 602653"/>
                <a:gd name="connsiteY131" fmla="*/ 96793 h 513787"/>
                <a:gd name="connsiteX132" fmla="*/ 438581 w 602653"/>
                <a:gd name="connsiteY132" fmla="*/ 84915 h 513787"/>
                <a:gd name="connsiteX133" fmla="*/ 503622 w 602653"/>
                <a:gd name="connsiteY133" fmla="*/ 84915 h 513787"/>
                <a:gd name="connsiteX134" fmla="*/ 515263 w 602653"/>
                <a:gd name="connsiteY134" fmla="*/ 96793 h 513787"/>
                <a:gd name="connsiteX135" fmla="*/ 515263 w 602653"/>
                <a:gd name="connsiteY135" fmla="*/ 183730 h 513787"/>
                <a:gd name="connsiteX136" fmla="*/ 556515 w 602653"/>
                <a:gd name="connsiteY136" fmla="*/ 179181 h 513787"/>
                <a:gd name="connsiteX137" fmla="*/ 569675 w 602653"/>
                <a:gd name="connsiteY137" fmla="*/ 189795 h 513787"/>
                <a:gd name="connsiteX138" fmla="*/ 602575 w 602653"/>
                <a:gd name="connsiteY138" fmla="*/ 494833 h 513787"/>
                <a:gd name="connsiteX139" fmla="*/ 592199 w 602653"/>
                <a:gd name="connsiteY139" fmla="*/ 507974 h 513787"/>
                <a:gd name="connsiteX140" fmla="*/ 537787 w 602653"/>
                <a:gd name="connsiteY140" fmla="*/ 513787 h 513787"/>
                <a:gd name="connsiteX141" fmla="*/ 536522 w 602653"/>
                <a:gd name="connsiteY141" fmla="*/ 513787 h 513787"/>
                <a:gd name="connsiteX142" fmla="*/ 524880 w 602653"/>
                <a:gd name="connsiteY142" fmla="*/ 503425 h 513787"/>
                <a:gd name="connsiteX143" fmla="*/ 515263 w 602653"/>
                <a:gd name="connsiteY143" fmla="*/ 416236 h 513787"/>
                <a:gd name="connsiteX144" fmla="*/ 515263 w 602653"/>
                <a:gd name="connsiteY144" fmla="*/ 495844 h 513787"/>
                <a:gd name="connsiteX145" fmla="*/ 503622 w 602653"/>
                <a:gd name="connsiteY145" fmla="*/ 507722 h 513787"/>
                <a:gd name="connsiteX146" fmla="*/ 438581 w 602653"/>
                <a:gd name="connsiteY146" fmla="*/ 507722 h 513787"/>
                <a:gd name="connsiteX147" fmla="*/ 428964 w 602653"/>
                <a:gd name="connsiteY147" fmla="*/ 502415 h 513787"/>
                <a:gd name="connsiteX148" fmla="*/ 419348 w 602653"/>
                <a:gd name="connsiteY148" fmla="*/ 507722 h 513787"/>
                <a:gd name="connsiteX149" fmla="*/ 328999 w 602653"/>
                <a:gd name="connsiteY149" fmla="*/ 507722 h 513787"/>
                <a:gd name="connsiteX150" fmla="*/ 214103 w 602653"/>
                <a:gd name="connsiteY150" fmla="*/ 507722 h 513787"/>
                <a:gd name="connsiteX151" fmla="*/ 202208 w 602653"/>
                <a:gd name="connsiteY151" fmla="*/ 495844 h 513787"/>
                <a:gd name="connsiteX152" fmla="*/ 202208 w 602653"/>
                <a:gd name="connsiteY152" fmla="*/ 352044 h 513787"/>
                <a:gd name="connsiteX153" fmla="*/ 193097 w 602653"/>
                <a:gd name="connsiteY153" fmla="*/ 427608 h 513787"/>
                <a:gd name="connsiteX154" fmla="*/ 191832 w 602653"/>
                <a:gd name="connsiteY154" fmla="*/ 437970 h 513787"/>
                <a:gd name="connsiteX155" fmla="*/ 184493 w 602653"/>
                <a:gd name="connsiteY155" fmla="*/ 497360 h 513787"/>
                <a:gd name="connsiteX156" fmla="*/ 180190 w 602653"/>
                <a:gd name="connsiteY156" fmla="*/ 505195 h 513787"/>
                <a:gd name="connsiteX157" fmla="*/ 172851 w 602653"/>
                <a:gd name="connsiteY157" fmla="*/ 507722 h 513787"/>
                <a:gd name="connsiteX158" fmla="*/ 171333 w 602653"/>
                <a:gd name="connsiteY158" fmla="*/ 507722 h 513787"/>
                <a:gd name="connsiteX159" fmla="*/ 131600 w 602653"/>
                <a:gd name="connsiteY159" fmla="*/ 502920 h 513787"/>
                <a:gd name="connsiteX160" fmla="*/ 122236 w 602653"/>
                <a:gd name="connsiteY160" fmla="*/ 507722 h 513787"/>
                <a:gd name="connsiteX161" fmla="*/ 11895 w 602653"/>
                <a:gd name="connsiteY161" fmla="*/ 507722 h 513787"/>
                <a:gd name="connsiteX162" fmla="*/ 0 w 602653"/>
                <a:gd name="connsiteY162" fmla="*/ 496096 h 513787"/>
                <a:gd name="connsiteX163" fmla="*/ 0 w 602653"/>
                <a:gd name="connsiteY163" fmla="*/ 411181 h 513787"/>
                <a:gd name="connsiteX164" fmla="*/ 0 w 602653"/>
                <a:gd name="connsiteY164" fmla="*/ 353560 h 513787"/>
                <a:gd name="connsiteX165" fmla="*/ 0 w 602653"/>
                <a:gd name="connsiteY165" fmla="*/ 282798 h 513787"/>
                <a:gd name="connsiteX166" fmla="*/ 0 w 602653"/>
                <a:gd name="connsiteY166" fmla="*/ 225177 h 513787"/>
                <a:gd name="connsiteX167" fmla="*/ 0 w 602653"/>
                <a:gd name="connsiteY167" fmla="*/ 154161 h 513787"/>
                <a:gd name="connsiteX168" fmla="*/ 0 w 602653"/>
                <a:gd name="connsiteY168" fmla="*/ 96793 h 513787"/>
                <a:gd name="connsiteX169" fmla="*/ 0 w 602653"/>
                <a:gd name="connsiteY169" fmla="*/ 11878 h 513787"/>
                <a:gd name="connsiteX170" fmla="*/ 11895 w 602653"/>
                <a:gd name="connsiteY170" fmla="*/ 0 h 51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02653" h="513787">
                  <a:moveTo>
                    <a:pt x="450223" y="470824"/>
                  </a:moveTo>
                  <a:lnTo>
                    <a:pt x="450223" y="484218"/>
                  </a:lnTo>
                  <a:lnTo>
                    <a:pt x="491727" y="484218"/>
                  </a:lnTo>
                  <a:lnTo>
                    <a:pt x="491727" y="470824"/>
                  </a:lnTo>
                  <a:close/>
                  <a:moveTo>
                    <a:pt x="145266" y="444288"/>
                  </a:moveTo>
                  <a:lnTo>
                    <a:pt x="140964" y="480175"/>
                  </a:lnTo>
                  <a:lnTo>
                    <a:pt x="162475" y="482702"/>
                  </a:lnTo>
                  <a:lnTo>
                    <a:pt x="166777" y="446815"/>
                  </a:lnTo>
                  <a:close/>
                  <a:moveTo>
                    <a:pt x="450223" y="422807"/>
                  </a:moveTo>
                  <a:lnTo>
                    <a:pt x="450223" y="447321"/>
                  </a:lnTo>
                  <a:lnTo>
                    <a:pt x="491727" y="447321"/>
                  </a:lnTo>
                  <a:lnTo>
                    <a:pt x="491727" y="422807"/>
                  </a:lnTo>
                  <a:close/>
                  <a:moveTo>
                    <a:pt x="23536" y="422807"/>
                  </a:moveTo>
                  <a:lnTo>
                    <a:pt x="23536" y="484218"/>
                  </a:lnTo>
                  <a:lnTo>
                    <a:pt x="110341" y="484218"/>
                  </a:lnTo>
                  <a:lnTo>
                    <a:pt x="110341" y="422807"/>
                  </a:lnTo>
                  <a:close/>
                  <a:moveTo>
                    <a:pt x="150327" y="403852"/>
                  </a:moveTo>
                  <a:lnTo>
                    <a:pt x="148809" y="415478"/>
                  </a:lnTo>
                  <a:lnTo>
                    <a:pt x="148303" y="420785"/>
                  </a:lnTo>
                  <a:lnTo>
                    <a:pt x="169814" y="423312"/>
                  </a:lnTo>
                  <a:lnTo>
                    <a:pt x="170320" y="418005"/>
                  </a:lnTo>
                  <a:lnTo>
                    <a:pt x="171839" y="406380"/>
                  </a:lnTo>
                  <a:close/>
                  <a:moveTo>
                    <a:pt x="450223" y="377822"/>
                  </a:moveTo>
                  <a:lnTo>
                    <a:pt x="450223" y="399303"/>
                  </a:lnTo>
                  <a:lnTo>
                    <a:pt x="491727" y="399303"/>
                  </a:lnTo>
                  <a:lnTo>
                    <a:pt x="491727" y="377822"/>
                  </a:lnTo>
                  <a:close/>
                  <a:moveTo>
                    <a:pt x="23536" y="365438"/>
                  </a:moveTo>
                  <a:lnTo>
                    <a:pt x="23536" y="399303"/>
                  </a:lnTo>
                  <a:lnTo>
                    <a:pt x="110341" y="399303"/>
                  </a:lnTo>
                  <a:lnTo>
                    <a:pt x="110341" y="365438"/>
                  </a:lnTo>
                  <a:close/>
                  <a:moveTo>
                    <a:pt x="156401" y="354319"/>
                  </a:moveTo>
                  <a:lnTo>
                    <a:pt x="153111" y="380349"/>
                  </a:lnTo>
                  <a:lnTo>
                    <a:pt x="174623" y="383129"/>
                  </a:lnTo>
                  <a:lnTo>
                    <a:pt x="177913" y="356846"/>
                  </a:lnTo>
                  <a:close/>
                  <a:moveTo>
                    <a:pt x="161210" y="313883"/>
                  </a:moveTo>
                  <a:lnTo>
                    <a:pt x="159185" y="330815"/>
                  </a:lnTo>
                  <a:lnTo>
                    <a:pt x="180697" y="333343"/>
                  </a:lnTo>
                  <a:lnTo>
                    <a:pt x="182721" y="316410"/>
                  </a:lnTo>
                  <a:close/>
                  <a:moveTo>
                    <a:pt x="545893" y="311881"/>
                  </a:moveTo>
                  <a:cubicBezTo>
                    <a:pt x="552482" y="311123"/>
                    <a:pt x="558310" y="315923"/>
                    <a:pt x="559070" y="322239"/>
                  </a:cubicBezTo>
                  <a:lnTo>
                    <a:pt x="573007" y="442998"/>
                  </a:lnTo>
                  <a:cubicBezTo>
                    <a:pt x="573767" y="449314"/>
                    <a:pt x="568952" y="455125"/>
                    <a:pt x="562618" y="455882"/>
                  </a:cubicBezTo>
                  <a:cubicBezTo>
                    <a:pt x="562111" y="456135"/>
                    <a:pt x="561604" y="456135"/>
                    <a:pt x="561097" y="456135"/>
                  </a:cubicBezTo>
                  <a:cubicBezTo>
                    <a:pt x="555269" y="456135"/>
                    <a:pt x="550201" y="451588"/>
                    <a:pt x="549441" y="445524"/>
                  </a:cubicBezTo>
                  <a:lnTo>
                    <a:pt x="535504" y="325018"/>
                  </a:lnTo>
                  <a:cubicBezTo>
                    <a:pt x="534744" y="318450"/>
                    <a:pt x="539305" y="312639"/>
                    <a:pt x="545893" y="311881"/>
                  </a:cubicBezTo>
                  <a:close/>
                  <a:moveTo>
                    <a:pt x="23536" y="294423"/>
                  </a:moveTo>
                  <a:lnTo>
                    <a:pt x="23536" y="341682"/>
                  </a:lnTo>
                  <a:lnTo>
                    <a:pt x="110341" y="341682"/>
                  </a:lnTo>
                  <a:lnTo>
                    <a:pt x="110341" y="294423"/>
                  </a:lnTo>
                  <a:close/>
                  <a:moveTo>
                    <a:pt x="407453" y="265107"/>
                  </a:moveTo>
                  <a:cubicBezTo>
                    <a:pt x="406441" y="265360"/>
                    <a:pt x="405428" y="265612"/>
                    <a:pt x="404416" y="265612"/>
                  </a:cubicBezTo>
                  <a:lnTo>
                    <a:pt x="342412" y="265612"/>
                  </a:lnTo>
                  <a:cubicBezTo>
                    <a:pt x="341906" y="265612"/>
                    <a:pt x="341400" y="265360"/>
                    <a:pt x="340894" y="265360"/>
                  </a:cubicBezTo>
                  <a:lnTo>
                    <a:pt x="340894" y="484218"/>
                  </a:lnTo>
                  <a:lnTo>
                    <a:pt x="407453" y="484218"/>
                  </a:lnTo>
                  <a:close/>
                  <a:moveTo>
                    <a:pt x="167283" y="264349"/>
                  </a:moveTo>
                  <a:lnTo>
                    <a:pt x="163993" y="290379"/>
                  </a:lnTo>
                  <a:lnTo>
                    <a:pt x="185505" y="293159"/>
                  </a:lnTo>
                  <a:lnTo>
                    <a:pt x="188795" y="266876"/>
                  </a:lnTo>
                  <a:close/>
                  <a:moveTo>
                    <a:pt x="23536" y="236802"/>
                  </a:moveTo>
                  <a:lnTo>
                    <a:pt x="23536" y="270920"/>
                  </a:lnTo>
                  <a:lnTo>
                    <a:pt x="110341" y="270920"/>
                  </a:lnTo>
                  <a:lnTo>
                    <a:pt x="110341" y="236802"/>
                  </a:lnTo>
                  <a:close/>
                  <a:moveTo>
                    <a:pt x="172092" y="223913"/>
                  </a:moveTo>
                  <a:lnTo>
                    <a:pt x="171586" y="229220"/>
                  </a:lnTo>
                  <a:lnTo>
                    <a:pt x="170067" y="240845"/>
                  </a:lnTo>
                  <a:lnTo>
                    <a:pt x="191579" y="243373"/>
                  </a:lnTo>
                  <a:lnTo>
                    <a:pt x="193097" y="231747"/>
                  </a:lnTo>
                  <a:lnTo>
                    <a:pt x="193603" y="226440"/>
                  </a:lnTo>
                  <a:close/>
                  <a:moveTo>
                    <a:pt x="354307" y="222649"/>
                  </a:moveTo>
                  <a:lnTo>
                    <a:pt x="354307" y="242109"/>
                  </a:lnTo>
                  <a:lnTo>
                    <a:pt x="392774" y="242109"/>
                  </a:lnTo>
                  <a:lnTo>
                    <a:pt x="392774" y="222649"/>
                  </a:lnTo>
                  <a:close/>
                  <a:moveTo>
                    <a:pt x="547404" y="203948"/>
                  </a:moveTo>
                  <a:lnTo>
                    <a:pt x="516529" y="207233"/>
                  </a:lnTo>
                  <a:lnTo>
                    <a:pt x="546898" y="489020"/>
                  </a:lnTo>
                  <a:lnTo>
                    <a:pt x="577773" y="485735"/>
                  </a:lnTo>
                  <a:close/>
                  <a:moveTo>
                    <a:pt x="340894" y="182972"/>
                  </a:moveTo>
                  <a:lnTo>
                    <a:pt x="340894" y="199146"/>
                  </a:lnTo>
                  <a:cubicBezTo>
                    <a:pt x="341400" y="199146"/>
                    <a:pt x="341906" y="198893"/>
                    <a:pt x="342412" y="198893"/>
                  </a:cubicBezTo>
                  <a:lnTo>
                    <a:pt x="404416" y="198893"/>
                  </a:lnTo>
                  <a:cubicBezTo>
                    <a:pt x="405428" y="198893"/>
                    <a:pt x="406441" y="199399"/>
                    <a:pt x="407453" y="199651"/>
                  </a:cubicBezTo>
                  <a:lnTo>
                    <a:pt x="407453" y="182972"/>
                  </a:lnTo>
                  <a:close/>
                  <a:moveTo>
                    <a:pt x="23536" y="166039"/>
                  </a:moveTo>
                  <a:lnTo>
                    <a:pt x="23536" y="213299"/>
                  </a:lnTo>
                  <a:lnTo>
                    <a:pt x="110341" y="213299"/>
                  </a:lnTo>
                  <a:lnTo>
                    <a:pt x="110341" y="166039"/>
                  </a:lnTo>
                  <a:close/>
                  <a:moveTo>
                    <a:pt x="179431" y="164523"/>
                  </a:moveTo>
                  <a:lnTo>
                    <a:pt x="174876" y="200410"/>
                  </a:lnTo>
                  <a:lnTo>
                    <a:pt x="196387" y="202937"/>
                  </a:lnTo>
                  <a:lnTo>
                    <a:pt x="200943" y="167050"/>
                  </a:lnTo>
                  <a:close/>
                  <a:moveTo>
                    <a:pt x="450223" y="108418"/>
                  </a:moveTo>
                  <a:lnTo>
                    <a:pt x="450223" y="354319"/>
                  </a:lnTo>
                  <a:lnTo>
                    <a:pt x="491727" y="354319"/>
                  </a:lnTo>
                  <a:lnTo>
                    <a:pt x="491727" y="108418"/>
                  </a:lnTo>
                  <a:close/>
                  <a:moveTo>
                    <a:pt x="23536" y="108418"/>
                  </a:moveTo>
                  <a:lnTo>
                    <a:pt x="23536" y="142536"/>
                  </a:lnTo>
                  <a:lnTo>
                    <a:pt x="110341" y="142536"/>
                  </a:lnTo>
                  <a:lnTo>
                    <a:pt x="110341" y="108418"/>
                  </a:lnTo>
                  <a:close/>
                  <a:moveTo>
                    <a:pt x="225744" y="73795"/>
                  </a:moveTo>
                  <a:lnTo>
                    <a:pt x="225744" y="484218"/>
                  </a:lnTo>
                  <a:lnTo>
                    <a:pt x="317358" y="484218"/>
                  </a:lnTo>
                  <a:lnTo>
                    <a:pt x="317358" y="171346"/>
                  </a:lnTo>
                  <a:lnTo>
                    <a:pt x="317358" y="73795"/>
                  </a:lnTo>
                  <a:close/>
                  <a:moveTo>
                    <a:pt x="23536" y="23503"/>
                  </a:moveTo>
                  <a:lnTo>
                    <a:pt x="23536" y="84915"/>
                  </a:lnTo>
                  <a:lnTo>
                    <a:pt x="110341" y="84915"/>
                  </a:lnTo>
                  <a:lnTo>
                    <a:pt x="110341" y="23503"/>
                  </a:lnTo>
                  <a:close/>
                  <a:moveTo>
                    <a:pt x="11895" y="0"/>
                  </a:moveTo>
                  <a:lnTo>
                    <a:pt x="122236" y="0"/>
                  </a:lnTo>
                  <a:cubicBezTo>
                    <a:pt x="128816" y="0"/>
                    <a:pt x="134130" y="5307"/>
                    <a:pt x="134130" y="11878"/>
                  </a:cubicBezTo>
                  <a:lnTo>
                    <a:pt x="134130" y="96793"/>
                  </a:lnTo>
                  <a:lnTo>
                    <a:pt x="134130" y="154161"/>
                  </a:lnTo>
                  <a:lnTo>
                    <a:pt x="134130" y="225177"/>
                  </a:lnTo>
                  <a:lnTo>
                    <a:pt x="134130" y="282798"/>
                  </a:lnTo>
                  <a:lnTo>
                    <a:pt x="134130" y="339661"/>
                  </a:lnTo>
                  <a:lnTo>
                    <a:pt x="139192" y="299225"/>
                  </a:lnTo>
                  <a:lnTo>
                    <a:pt x="148809" y="219617"/>
                  </a:lnTo>
                  <a:lnTo>
                    <a:pt x="150074" y="209255"/>
                  </a:lnTo>
                  <a:lnTo>
                    <a:pt x="157413" y="149865"/>
                  </a:lnTo>
                  <a:cubicBezTo>
                    <a:pt x="157667" y="146832"/>
                    <a:pt x="159185" y="144052"/>
                    <a:pt x="161716" y="142031"/>
                  </a:cubicBezTo>
                  <a:cubicBezTo>
                    <a:pt x="164247" y="140009"/>
                    <a:pt x="167283" y="139251"/>
                    <a:pt x="170573" y="139503"/>
                  </a:cubicBezTo>
                  <a:lnTo>
                    <a:pt x="202208" y="143547"/>
                  </a:lnTo>
                  <a:lnTo>
                    <a:pt x="202208" y="61917"/>
                  </a:lnTo>
                  <a:cubicBezTo>
                    <a:pt x="202208" y="55599"/>
                    <a:pt x="207523" y="50292"/>
                    <a:pt x="214103" y="50292"/>
                  </a:cubicBezTo>
                  <a:lnTo>
                    <a:pt x="328999" y="50292"/>
                  </a:lnTo>
                  <a:cubicBezTo>
                    <a:pt x="335579" y="50292"/>
                    <a:pt x="340894" y="55599"/>
                    <a:pt x="340894" y="61917"/>
                  </a:cubicBezTo>
                  <a:lnTo>
                    <a:pt x="340894" y="159468"/>
                  </a:lnTo>
                  <a:lnTo>
                    <a:pt x="419348" y="159468"/>
                  </a:lnTo>
                  <a:cubicBezTo>
                    <a:pt x="422131" y="159468"/>
                    <a:pt x="424662" y="160479"/>
                    <a:pt x="426687" y="162248"/>
                  </a:cubicBezTo>
                  <a:lnTo>
                    <a:pt x="426687" y="96793"/>
                  </a:lnTo>
                  <a:cubicBezTo>
                    <a:pt x="426687" y="90222"/>
                    <a:pt x="432001" y="84915"/>
                    <a:pt x="438581" y="84915"/>
                  </a:cubicBezTo>
                  <a:lnTo>
                    <a:pt x="503622" y="84915"/>
                  </a:lnTo>
                  <a:cubicBezTo>
                    <a:pt x="509949" y="84915"/>
                    <a:pt x="515263" y="90222"/>
                    <a:pt x="515263" y="96793"/>
                  </a:cubicBezTo>
                  <a:lnTo>
                    <a:pt x="515263" y="183730"/>
                  </a:lnTo>
                  <a:lnTo>
                    <a:pt x="556515" y="179181"/>
                  </a:lnTo>
                  <a:cubicBezTo>
                    <a:pt x="563095" y="178423"/>
                    <a:pt x="568916" y="183224"/>
                    <a:pt x="569675" y="189795"/>
                  </a:cubicBezTo>
                  <a:lnTo>
                    <a:pt x="602575" y="494833"/>
                  </a:lnTo>
                  <a:cubicBezTo>
                    <a:pt x="603334" y="501404"/>
                    <a:pt x="598526" y="507216"/>
                    <a:pt x="592199" y="507974"/>
                  </a:cubicBezTo>
                  <a:lnTo>
                    <a:pt x="537787" y="513787"/>
                  </a:lnTo>
                  <a:cubicBezTo>
                    <a:pt x="537281" y="513787"/>
                    <a:pt x="537028" y="513787"/>
                    <a:pt x="536522" y="513787"/>
                  </a:cubicBezTo>
                  <a:cubicBezTo>
                    <a:pt x="530448" y="513787"/>
                    <a:pt x="525386" y="509491"/>
                    <a:pt x="524880" y="503425"/>
                  </a:cubicBezTo>
                  <a:lnTo>
                    <a:pt x="515263" y="416236"/>
                  </a:lnTo>
                  <a:lnTo>
                    <a:pt x="515263" y="495844"/>
                  </a:lnTo>
                  <a:cubicBezTo>
                    <a:pt x="515263" y="502415"/>
                    <a:pt x="509949" y="507722"/>
                    <a:pt x="503622" y="507722"/>
                  </a:cubicBezTo>
                  <a:lnTo>
                    <a:pt x="438581" y="507722"/>
                  </a:lnTo>
                  <a:cubicBezTo>
                    <a:pt x="434532" y="507722"/>
                    <a:pt x="430989" y="505700"/>
                    <a:pt x="428964" y="502415"/>
                  </a:cubicBezTo>
                  <a:cubicBezTo>
                    <a:pt x="426687" y="505700"/>
                    <a:pt x="423397" y="507722"/>
                    <a:pt x="419348" y="507722"/>
                  </a:cubicBezTo>
                  <a:lnTo>
                    <a:pt x="328999" y="507722"/>
                  </a:lnTo>
                  <a:lnTo>
                    <a:pt x="214103" y="507722"/>
                  </a:lnTo>
                  <a:cubicBezTo>
                    <a:pt x="207523" y="507722"/>
                    <a:pt x="202208" y="502415"/>
                    <a:pt x="202208" y="495844"/>
                  </a:cubicBezTo>
                  <a:lnTo>
                    <a:pt x="202208" y="352044"/>
                  </a:lnTo>
                  <a:lnTo>
                    <a:pt x="193097" y="427608"/>
                  </a:lnTo>
                  <a:lnTo>
                    <a:pt x="191832" y="437970"/>
                  </a:lnTo>
                  <a:lnTo>
                    <a:pt x="184493" y="497360"/>
                  </a:lnTo>
                  <a:cubicBezTo>
                    <a:pt x="184240" y="500393"/>
                    <a:pt x="182468" y="503425"/>
                    <a:pt x="180190" y="505195"/>
                  </a:cubicBezTo>
                  <a:cubicBezTo>
                    <a:pt x="177913" y="506964"/>
                    <a:pt x="175382" y="507722"/>
                    <a:pt x="172851" y="507722"/>
                  </a:cubicBezTo>
                  <a:cubicBezTo>
                    <a:pt x="172345" y="507722"/>
                    <a:pt x="171839" y="507722"/>
                    <a:pt x="171333" y="507722"/>
                  </a:cubicBezTo>
                  <a:lnTo>
                    <a:pt x="131600" y="502920"/>
                  </a:lnTo>
                  <a:cubicBezTo>
                    <a:pt x="129322" y="505700"/>
                    <a:pt x="126032" y="507722"/>
                    <a:pt x="122236" y="507722"/>
                  </a:cubicBezTo>
                  <a:lnTo>
                    <a:pt x="11895" y="507722"/>
                  </a:lnTo>
                  <a:cubicBezTo>
                    <a:pt x="5315" y="507722"/>
                    <a:pt x="0" y="502415"/>
                    <a:pt x="0" y="496096"/>
                  </a:cubicBezTo>
                  <a:lnTo>
                    <a:pt x="0" y="411181"/>
                  </a:lnTo>
                  <a:lnTo>
                    <a:pt x="0" y="353560"/>
                  </a:lnTo>
                  <a:lnTo>
                    <a:pt x="0" y="282798"/>
                  </a:lnTo>
                  <a:lnTo>
                    <a:pt x="0" y="225177"/>
                  </a:lnTo>
                  <a:lnTo>
                    <a:pt x="0" y="154161"/>
                  </a:lnTo>
                  <a:lnTo>
                    <a:pt x="0" y="96793"/>
                  </a:lnTo>
                  <a:lnTo>
                    <a:pt x="0" y="11878"/>
                  </a:lnTo>
                  <a:cubicBezTo>
                    <a:pt x="0" y="5307"/>
                    <a:pt x="5315" y="0"/>
                    <a:pt x="11895" y="0"/>
                  </a:cubicBezTo>
                  <a:close/>
                </a:path>
              </a:pathLst>
            </a:custGeom>
            <a:solidFill>
              <a:srgbClr val="D52739"/>
            </a:solidFill>
            <a:ln>
              <a:noFill/>
            </a:ln>
          </p:spPr>
        </p:sp>
      </p:grpSp>
      <p:sp>
        <p:nvSpPr>
          <p:cNvPr id="15" name="矩形 14"/>
          <p:cNvSpPr/>
          <p:nvPr/>
        </p:nvSpPr>
        <p:spPr>
          <a:xfrm>
            <a:off x="2540" y="1320165"/>
            <a:ext cx="12189460" cy="4871085"/>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sz="2400"/>
          </a:p>
        </p:txBody>
      </p:sp>
      <p:sp>
        <p:nvSpPr>
          <p:cNvPr id="14" name="文本框 13"/>
          <p:cNvSpPr txBox="1"/>
          <p:nvPr/>
        </p:nvSpPr>
        <p:spPr>
          <a:xfrm>
            <a:off x="760095" y="2125980"/>
            <a:ext cx="5081270" cy="3692525"/>
          </a:xfrm>
          <a:prstGeom prst="rect">
            <a:avLst/>
          </a:prstGeom>
          <a:noFill/>
          <a:ln>
            <a:noFill/>
          </a:ln>
        </p:spPr>
        <p:txBody>
          <a:bodyPr wrap="square" rtlCol="0">
            <a:spAutoFit/>
          </a:bodyPr>
          <a:lstStyle/>
          <a:p>
            <a:pPr algn="just" fontAlgn="auto">
              <a:lnSpc>
                <a:spcPct val="150000"/>
              </a:lnSpc>
            </a:pPr>
            <a:r>
              <a:rPr sz="2400" dirty="0">
                <a:ln>
                  <a:noFill/>
                </a:ln>
                <a:solidFill>
                  <a:schemeClr val="tx2">
                    <a:lumMod val="75000"/>
                  </a:schemeClr>
                </a:solidFill>
                <a:effectLst>
                  <a:outerShdw blurRad="38100" dist="19050" dir="2700000" algn="tl" rotWithShape="0">
                    <a:schemeClr val="dk1">
                      <a:alpha val="40000"/>
                    </a:schemeClr>
                  </a:outerShdw>
                </a:effectLst>
                <a:latin typeface="+mn-ea"/>
                <a:cs typeface="+mn-ea"/>
                <a:sym typeface="+mn-ea"/>
              </a:rPr>
              <a:t>根据教师、学生等不同角色对功能的不同需求可分别配置移动端界面，不同的权限看到的内容也将不同，后台可根据图书馆自身需求进行自定义配置，对于移动端微应用可灵活上线与下线配置</a:t>
            </a:r>
            <a:r>
              <a:rPr lang="zh-CN" sz="2400" dirty="0">
                <a:ln>
                  <a:noFill/>
                </a:ln>
                <a:solidFill>
                  <a:schemeClr val="tx2">
                    <a:lumMod val="75000"/>
                  </a:schemeClr>
                </a:solidFill>
                <a:effectLst>
                  <a:outerShdw blurRad="38100" dist="19050" dir="2700000" algn="tl" rotWithShape="0">
                    <a:schemeClr val="dk1">
                      <a:alpha val="40000"/>
                    </a:schemeClr>
                  </a:outerShdw>
                </a:effectLst>
                <a:latin typeface="+mn-ea"/>
                <a:cs typeface="+mn-ea"/>
                <a:sym typeface="+mn-ea"/>
              </a:rPr>
              <a:t>。</a:t>
            </a:r>
            <a:endParaRPr sz="2400" dirty="0">
              <a:ln>
                <a:noFill/>
              </a:ln>
              <a:solidFill>
                <a:schemeClr val="tx2">
                  <a:lumMod val="75000"/>
                </a:schemeClr>
              </a:solidFill>
              <a:effectLst>
                <a:outerShdw blurRad="38100" dist="19050" dir="2700000" algn="tl" rotWithShape="0">
                  <a:schemeClr val="dk1">
                    <a:alpha val="40000"/>
                  </a:schemeClr>
                </a:outerShdw>
              </a:effectLst>
              <a:latin typeface="+mn-ea"/>
              <a:cs typeface="+mn-ea"/>
              <a:sym typeface="+mn-ea"/>
            </a:endParaRPr>
          </a:p>
          <a:p>
            <a:pPr algn="l"/>
            <a:endParaRPr dirty="0">
              <a:ln>
                <a:noFill/>
              </a:ln>
              <a:solidFill>
                <a:schemeClr val="tx2">
                  <a:lumMod val="75000"/>
                </a:schemeClr>
              </a:solidFill>
              <a:effectLst>
                <a:outerShdw blurRad="38100" dist="19050" dir="2700000" algn="tl" rotWithShape="0">
                  <a:schemeClr val="dk1">
                    <a:alpha val="40000"/>
                  </a:schemeClr>
                </a:outerShdw>
              </a:effectLst>
              <a:latin typeface="+mn-ea"/>
              <a:cs typeface="+mn-ea"/>
              <a:sym typeface="+mn-ea"/>
            </a:endParaRPr>
          </a:p>
        </p:txBody>
      </p:sp>
      <p:pic>
        <p:nvPicPr>
          <p:cNvPr id="37" name="图片 37" descr="010aba0104da86ca24d830be1f9dcf8"/>
          <p:cNvPicPr>
            <a:picLocks noChangeAspect="1"/>
          </p:cNvPicPr>
          <p:nvPr/>
        </p:nvPicPr>
        <p:blipFill>
          <a:blip r:embed="rId3" cstate="print"/>
          <a:stretch>
            <a:fillRect/>
          </a:stretch>
        </p:blipFill>
        <p:spPr>
          <a:xfrm>
            <a:off x="6129020" y="1619250"/>
            <a:ext cx="5796280" cy="4272915"/>
          </a:xfrm>
          <a:prstGeom prst="rect">
            <a:avLst/>
          </a:prstGeom>
        </p:spPr>
      </p:pic>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strVal val="(6*min(max(#ppt_w*#ppt_h,.3),1)-7.4)/-.7*#ppt_w"/>
                                          </p:val>
                                        </p:tav>
                                        <p:tav tm="100000">
                                          <p:val>
                                            <p:strVal val="#ppt_w"/>
                                          </p:val>
                                        </p:tav>
                                      </p:tavLst>
                                    </p:anim>
                                    <p:anim calcmode="lin" valueType="num">
                                      <p:cBhvr>
                                        <p:cTn id="8" dur="750" fill="hold"/>
                                        <p:tgtEl>
                                          <p:spTgt spid="3"/>
                                        </p:tgtEl>
                                        <p:attrNameLst>
                                          <p:attrName>ppt_h</p:attrName>
                                        </p:attrNameLst>
                                      </p:cBhvr>
                                      <p:tavLst>
                                        <p:tav tm="0">
                                          <p:val>
                                            <p:strVal val="(6*min(max(#ppt_w*#ppt_h,.3),1)-7.4)/-.7*#ppt_h"/>
                                          </p:val>
                                        </p:tav>
                                        <p:tav tm="100000">
                                          <p:val>
                                            <p:strVal val="#ppt_h"/>
                                          </p:val>
                                        </p:tav>
                                      </p:tavLst>
                                    </p:anim>
                                    <p:anim calcmode="lin" valueType="num">
                                      <p:cBhvr>
                                        <p:cTn id="9" dur="750" fill="hold"/>
                                        <p:tgtEl>
                                          <p:spTgt spid="3"/>
                                        </p:tgtEl>
                                        <p:attrNameLst>
                                          <p:attrName>ppt_x</p:attrName>
                                        </p:attrNameLst>
                                      </p:cBhvr>
                                      <p:tavLst>
                                        <p:tav tm="0">
                                          <p:val>
                                            <p:fltVal val="0.5"/>
                                          </p:val>
                                        </p:tav>
                                        <p:tav tm="100000">
                                          <p:val>
                                            <p:strVal val="#ppt_x"/>
                                          </p:val>
                                        </p:tav>
                                      </p:tavLst>
                                    </p:anim>
                                    <p:anim calcmode="lin" valueType="num">
                                      <p:cBhvr>
                                        <p:cTn id="10" dur="75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10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diamond(in)">
                                      <p:cBhvr>
                                        <p:cTn id="19" dur="20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ox(in)">
                                      <p:cBhvr>
                                        <p:cTn id="2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形状 6"/>
          <p:cNvSpPr/>
          <p:nvPr/>
        </p:nvSpPr>
        <p:spPr>
          <a:xfrm rot="16200000">
            <a:off x="10096994" y="4777956"/>
            <a:ext cx="1808314" cy="2380797"/>
          </a:xfrm>
          <a:custGeom>
            <a:avLst/>
            <a:gdLst>
              <a:gd name="connsiteX0" fmla="*/ 3645558 w 3645558"/>
              <a:gd name="connsiteY0" fmla="*/ 3411328 h 3411328"/>
              <a:gd name="connsiteX1" fmla="*/ 0 w 3645558"/>
              <a:gd name="connsiteY1" fmla="*/ 3411328 h 3411328"/>
              <a:gd name="connsiteX2" fmla="*/ 0 w 3645558"/>
              <a:gd name="connsiteY2" fmla="*/ 0 h 3411328"/>
              <a:gd name="connsiteX3" fmla="*/ 107050 w 3645558"/>
              <a:gd name="connsiteY3" fmla="*/ 10228 h 3411328"/>
              <a:gd name="connsiteX4" fmla="*/ 400011 w 3645558"/>
              <a:gd name="connsiteY4" fmla="*/ 165782 h 3411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5558" h="3411328">
                <a:moveTo>
                  <a:pt x="3645558" y="3411328"/>
                </a:moveTo>
                <a:lnTo>
                  <a:pt x="0" y="3411328"/>
                </a:lnTo>
                <a:lnTo>
                  <a:pt x="0" y="0"/>
                </a:lnTo>
                <a:lnTo>
                  <a:pt x="107050" y="10228"/>
                </a:lnTo>
                <a:cubicBezTo>
                  <a:pt x="214498" y="30969"/>
                  <a:pt x="317049" y="82820"/>
                  <a:pt x="400011" y="165782"/>
                </a:cubicBezTo>
                <a:close/>
              </a:path>
            </a:pathLst>
          </a:custGeom>
          <a:gradFill>
            <a:gsLst>
              <a:gs pos="1000">
                <a:srgbClr val="7F9CB9"/>
              </a:gs>
              <a:gs pos="100000">
                <a:srgbClr val="355678"/>
              </a:gs>
            </a:gsLst>
            <a:lin ang="5400000" scaled="1"/>
          </a:gradFill>
          <a:ln w="45692" cap="flat">
            <a:noFill/>
            <a:prstDash val="solid"/>
            <a:miter/>
          </a:ln>
        </p:spPr>
        <p:txBody>
          <a:bodyPr rtlCol="0" anchor="ctr"/>
          <a:lstStyle/>
          <a:p>
            <a:endParaRPr lang="zh-CN" altLang="en-US">
              <a:noFill/>
            </a:endParaRPr>
          </a:p>
        </p:txBody>
      </p:sp>
      <p:sp>
        <p:nvSpPr>
          <p:cNvPr id="8" name="任意多边形: 形状 7"/>
          <p:cNvSpPr/>
          <p:nvPr/>
        </p:nvSpPr>
        <p:spPr>
          <a:xfrm rot="16200000">
            <a:off x="762794" y="4093818"/>
            <a:ext cx="2012420" cy="3544970"/>
          </a:xfrm>
          <a:custGeom>
            <a:avLst/>
            <a:gdLst>
              <a:gd name="connsiteX0" fmla="*/ 1377125 w 1377125"/>
              <a:gd name="connsiteY0" fmla="*/ 1071179 h 2683877"/>
              <a:gd name="connsiteX1" fmla="*/ 1211200 w 1377125"/>
              <a:gd name="connsiteY1" fmla="*/ 1472677 h 2683877"/>
              <a:gd name="connsiteX2" fmla="*/ 0 w 1377125"/>
              <a:gd name="connsiteY2" fmla="*/ 2683877 h 2683877"/>
              <a:gd name="connsiteX3" fmla="*/ 0 w 1377125"/>
              <a:gd name="connsiteY3" fmla="*/ 0 h 2683877"/>
              <a:gd name="connsiteX4" fmla="*/ 541517 w 1377125"/>
              <a:gd name="connsiteY4" fmla="*/ 0 h 2683877"/>
              <a:gd name="connsiteX5" fmla="*/ 1211200 w 1377125"/>
              <a:gd name="connsiteY5" fmla="*/ 669683 h 2683877"/>
              <a:gd name="connsiteX6" fmla="*/ 1377125 w 1377125"/>
              <a:gd name="connsiteY6" fmla="*/ 1071179 h 268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7125" h="2683877">
                <a:moveTo>
                  <a:pt x="1377125" y="1071179"/>
                </a:moveTo>
                <a:cubicBezTo>
                  <a:pt x="1377125" y="1216620"/>
                  <a:pt x="1321816" y="1362060"/>
                  <a:pt x="1211200" y="1472677"/>
                </a:cubicBezTo>
                <a:lnTo>
                  <a:pt x="0" y="2683877"/>
                </a:lnTo>
                <a:lnTo>
                  <a:pt x="0" y="0"/>
                </a:lnTo>
                <a:lnTo>
                  <a:pt x="541517" y="0"/>
                </a:lnTo>
                <a:lnTo>
                  <a:pt x="1211200" y="669683"/>
                </a:lnTo>
                <a:cubicBezTo>
                  <a:pt x="1321816" y="780299"/>
                  <a:pt x="1377125" y="925739"/>
                  <a:pt x="1377125" y="1071179"/>
                </a:cubicBezTo>
                <a:close/>
              </a:path>
            </a:pathLst>
          </a:custGeom>
          <a:solidFill>
            <a:schemeClr val="accent6">
              <a:alpha val="27000"/>
            </a:schemeClr>
          </a:solidFill>
          <a:ln w="45692" cap="flat">
            <a:noFill/>
            <a:prstDash val="solid"/>
            <a:miter/>
          </a:ln>
        </p:spPr>
        <p:txBody>
          <a:bodyPr rtlCol="0" anchor="ctr"/>
          <a:lstStyle/>
          <a:p>
            <a:endParaRPr lang="zh-CN" altLang="en-US"/>
          </a:p>
        </p:txBody>
      </p:sp>
      <p:sp>
        <p:nvSpPr>
          <p:cNvPr id="10" name="任意多边形: 形状 9"/>
          <p:cNvSpPr/>
          <p:nvPr/>
        </p:nvSpPr>
        <p:spPr>
          <a:xfrm>
            <a:off x="749071" y="229"/>
            <a:ext cx="4860094" cy="6508096"/>
          </a:xfrm>
          <a:custGeom>
            <a:avLst/>
            <a:gdLst>
              <a:gd name="connsiteX0" fmla="*/ 5984043 w 5984043"/>
              <a:gd name="connsiteY0" fmla="*/ 1493827 h 7619582"/>
              <a:gd name="connsiteX1" fmla="*/ 5984043 w 5984043"/>
              <a:gd name="connsiteY1" fmla="*/ 7015460 h 7619582"/>
              <a:gd name="connsiteX2" fmla="*/ 5379921 w 5984043"/>
              <a:gd name="connsiteY2" fmla="*/ 7619582 h 7619582"/>
              <a:gd name="connsiteX3" fmla="*/ 3129365 w 5984043"/>
              <a:gd name="connsiteY3" fmla="*/ 7619582 h 7619582"/>
              <a:gd name="connsiteX4" fmla="*/ 165926 w 5984043"/>
              <a:gd name="connsiteY4" fmla="*/ 4656140 h 7619582"/>
              <a:gd name="connsiteX5" fmla="*/ 165926 w 5984043"/>
              <a:gd name="connsiteY5" fmla="*/ 3853146 h 7619582"/>
              <a:gd name="connsiteX6" fmla="*/ 3853146 w 5984043"/>
              <a:gd name="connsiteY6" fmla="*/ 165924 h 7619582"/>
              <a:gd name="connsiteX7" fmla="*/ 4656140 w 5984043"/>
              <a:gd name="connsiteY7" fmla="*/ 165924 h 761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4043" h="7619582">
                <a:moveTo>
                  <a:pt x="5984043" y="1493827"/>
                </a:moveTo>
                <a:lnTo>
                  <a:pt x="5984043" y="7015460"/>
                </a:lnTo>
                <a:lnTo>
                  <a:pt x="5379921" y="7619582"/>
                </a:lnTo>
                <a:lnTo>
                  <a:pt x="3129365" y="7619582"/>
                </a:lnTo>
                <a:lnTo>
                  <a:pt x="165926" y="4656140"/>
                </a:lnTo>
                <a:cubicBezTo>
                  <a:pt x="-55308" y="4434909"/>
                  <a:pt x="-55308" y="4074380"/>
                  <a:pt x="165926" y="3853146"/>
                </a:cubicBezTo>
                <a:lnTo>
                  <a:pt x="3853146" y="165924"/>
                </a:lnTo>
                <a:cubicBezTo>
                  <a:pt x="4074378" y="-55308"/>
                  <a:pt x="4434906" y="-55308"/>
                  <a:pt x="4656140" y="165924"/>
                </a:cubicBezTo>
                <a:close/>
              </a:path>
            </a:pathLst>
          </a:custGeom>
          <a:blipFill dpi="0" rotWithShape="1">
            <a:blip r:embed="rId3" cstate="print"/>
            <a:srcRect/>
            <a:stretch>
              <a:fillRect l="-76219" r="-39000"/>
            </a:stretch>
          </a:blipFill>
          <a:ln w="45692" cap="flat">
            <a:noFill/>
            <a:prstDash val="solid"/>
            <a:miter/>
          </a:ln>
        </p:spPr>
        <p:txBody>
          <a:bodyPr rtlCol="0" anchor="ctr"/>
          <a:lstStyle/>
          <a:p>
            <a:endParaRPr lang="zh-CN" altLang="en-US"/>
          </a:p>
        </p:txBody>
      </p:sp>
      <p:sp>
        <p:nvSpPr>
          <p:cNvPr id="11" name="任意多边形: 形状 10"/>
          <p:cNvSpPr/>
          <p:nvPr/>
        </p:nvSpPr>
        <p:spPr>
          <a:xfrm flipH="1">
            <a:off x="-50371" y="4226"/>
            <a:ext cx="4897844" cy="6852908"/>
          </a:xfrm>
          <a:custGeom>
            <a:avLst/>
            <a:gdLst>
              <a:gd name="connsiteX0" fmla="*/ 0 w 4581525"/>
              <a:gd name="connsiteY0" fmla="*/ 0 h 6410325"/>
              <a:gd name="connsiteX1" fmla="*/ 4586288 w 4581525"/>
              <a:gd name="connsiteY1" fmla="*/ 0 h 6410325"/>
              <a:gd name="connsiteX2" fmla="*/ 4586288 w 4581525"/>
              <a:gd name="connsiteY2" fmla="*/ 6415088 h 6410325"/>
              <a:gd name="connsiteX3" fmla="*/ 0 w 4581525"/>
              <a:gd name="connsiteY3" fmla="*/ 6415088 h 6410325"/>
            </a:gdLst>
            <a:ahLst/>
            <a:cxnLst>
              <a:cxn ang="0">
                <a:pos x="connsiteX0" y="connsiteY0"/>
              </a:cxn>
              <a:cxn ang="0">
                <a:pos x="connsiteX1" y="connsiteY1"/>
              </a:cxn>
              <a:cxn ang="0">
                <a:pos x="connsiteX2" y="connsiteY2"/>
              </a:cxn>
              <a:cxn ang="0">
                <a:pos x="connsiteX3" y="connsiteY3"/>
              </a:cxn>
            </a:cxnLst>
            <a:rect l="l" t="t" r="r" b="b"/>
            <a:pathLst>
              <a:path w="4581525" h="6410325">
                <a:moveTo>
                  <a:pt x="0" y="0"/>
                </a:moveTo>
                <a:lnTo>
                  <a:pt x="4586288" y="0"/>
                </a:lnTo>
                <a:lnTo>
                  <a:pt x="4586288" y="6415088"/>
                </a:lnTo>
                <a:lnTo>
                  <a:pt x="0" y="6415088"/>
                </a:lnTo>
                <a:close/>
              </a:path>
            </a:pathLst>
          </a:custGeom>
          <a:noFill/>
          <a:ln w="9525" cap="flat">
            <a:noFill/>
            <a:prstDash val="solid"/>
            <a:miter/>
          </a:ln>
        </p:spPr>
        <p:txBody>
          <a:bodyPr rtlCol="0" anchor="ctr"/>
          <a:lstStyle/>
          <a:p>
            <a:endParaRPr lang="zh-CN" altLang="en-US"/>
          </a:p>
        </p:txBody>
      </p:sp>
      <p:sp>
        <p:nvSpPr>
          <p:cNvPr id="30" name="文本框 29"/>
          <p:cNvSpPr txBox="1"/>
          <p:nvPr/>
        </p:nvSpPr>
        <p:spPr>
          <a:xfrm>
            <a:off x="6279082" y="3215729"/>
            <a:ext cx="4451683" cy="646331"/>
          </a:xfrm>
          <a:prstGeom prst="rect">
            <a:avLst/>
          </a:prstGeom>
          <a:noFill/>
        </p:spPr>
        <p:txBody>
          <a:bodyPr wrap="square" rtlCol="0">
            <a:spAutoFit/>
          </a:bodyPr>
          <a:lstStyle/>
          <a:p>
            <a:pPr algn="dist"/>
            <a:r>
              <a:rPr lang="zh-CN" altLang="en-US" sz="3600" b="1" dirty="0">
                <a:gradFill flip="none" rotWithShape="1">
                  <a:gsLst>
                    <a:gs pos="0">
                      <a:srgbClr val="7F9CB9">
                        <a:alpha val="90000"/>
                      </a:srgbClr>
                    </a:gs>
                    <a:gs pos="56000">
                      <a:srgbClr val="355678"/>
                    </a:gs>
                  </a:gsLst>
                  <a:lin ang="8100000" scaled="1"/>
                  <a:tileRect/>
                </a:gradFill>
                <a:latin typeface="字酷堂清楷体"/>
              </a:rPr>
              <a:t>何谓“智慧图书馆</a:t>
            </a:r>
            <a:r>
              <a:rPr lang="zh-CN" altLang="en-US" sz="3600" b="1" dirty="0" smtClean="0">
                <a:gradFill flip="none" rotWithShape="1">
                  <a:gsLst>
                    <a:gs pos="0">
                      <a:srgbClr val="7F9CB9">
                        <a:alpha val="90000"/>
                      </a:srgbClr>
                    </a:gs>
                    <a:gs pos="56000">
                      <a:srgbClr val="355678"/>
                    </a:gs>
                  </a:gsLst>
                  <a:lin ang="8100000" scaled="1"/>
                  <a:tileRect/>
                </a:gradFill>
                <a:latin typeface="字酷堂清楷体"/>
              </a:rPr>
              <a:t>”</a:t>
            </a:r>
            <a:r>
              <a:rPr lang="en-US" altLang="zh-CN" sz="3600" b="1" dirty="0" smtClean="0">
                <a:gradFill flip="none" rotWithShape="1">
                  <a:gsLst>
                    <a:gs pos="0">
                      <a:srgbClr val="7F9CB9">
                        <a:alpha val="90000"/>
                      </a:srgbClr>
                    </a:gs>
                    <a:gs pos="56000">
                      <a:srgbClr val="355678"/>
                    </a:gs>
                  </a:gsLst>
                  <a:lin ang="8100000" scaled="1"/>
                  <a:tileRect/>
                </a:gradFill>
                <a:latin typeface="字酷堂清楷体"/>
              </a:rPr>
              <a:t>?</a:t>
            </a:r>
            <a:endParaRPr lang="zh-CN" altLang="en-US" sz="3600" b="1" dirty="0">
              <a:gradFill flip="none" rotWithShape="1">
                <a:gsLst>
                  <a:gs pos="0">
                    <a:srgbClr val="7F9CB9">
                      <a:alpha val="90000"/>
                    </a:srgbClr>
                  </a:gs>
                  <a:gs pos="56000">
                    <a:srgbClr val="355678"/>
                  </a:gs>
                </a:gsLst>
                <a:lin ang="8100000" scaled="1"/>
                <a:tileRect/>
              </a:gradFill>
              <a:latin typeface="字酷堂清楷体"/>
            </a:endParaRPr>
          </a:p>
        </p:txBody>
      </p:sp>
      <p:cxnSp>
        <p:nvCxnSpPr>
          <p:cNvPr id="32" name="直接连接符 31"/>
          <p:cNvCxnSpPr/>
          <p:nvPr/>
        </p:nvCxnSpPr>
        <p:spPr>
          <a:xfrm>
            <a:off x="6439704" y="3049862"/>
            <a:ext cx="3683542" cy="0"/>
          </a:xfrm>
          <a:prstGeom prst="line">
            <a:avLst/>
          </a:prstGeom>
          <a:ln w="19050">
            <a:solidFill>
              <a:schemeClr val="tx1">
                <a:lumMod val="85000"/>
                <a:lumOff val="1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11797030" y="146050"/>
            <a:ext cx="204470" cy="717550"/>
            <a:chOff x="11808754" y="349542"/>
            <a:chExt cx="204547" cy="717600"/>
          </a:xfrm>
        </p:grpSpPr>
        <p:sp>
          <p:nvSpPr>
            <p:cNvPr id="34" name="矩形 33"/>
            <p:cNvSpPr/>
            <p:nvPr/>
          </p:nvSpPr>
          <p:spPr>
            <a:xfrm>
              <a:off x="11808754" y="349542"/>
              <a:ext cx="204547" cy="108000"/>
            </a:xfrm>
            <a:prstGeom prst="rect">
              <a:avLst/>
            </a:prstGeom>
            <a:solidFill>
              <a:srgbClr val="D52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1808754" y="501942"/>
              <a:ext cx="204547" cy="108000"/>
            </a:xfrm>
            <a:prstGeom prst="rect">
              <a:avLst/>
            </a:prstGeom>
            <a:solidFill>
              <a:srgbClr val="7F9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11808754" y="654342"/>
              <a:ext cx="204547" cy="108000"/>
            </a:xfrm>
            <a:prstGeom prst="rect">
              <a:avLst/>
            </a:prstGeom>
            <a:solidFill>
              <a:srgbClr val="D52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11808754" y="806742"/>
              <a:ext cx="204547" cy="108000"/>
            </a:xfrm>
            <a:prstGeom prst="rect">
              <a:avLst/>
            </a:prstGeom>
            <a:solidFill>
              <a:srgbClr val="7F9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11808754" y="959142"/>
              <a:ext cx="204547" cy="108000"/>
            </a:xfrm>
            <a:prstGeom prst="rect">
              <a:avLst/>
            </a:prstGeom>
            <a:solidFill>
              <a:srgbClr val="D52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文本框 45"/>
          <p:cNvSpPr txBox="1"/>
          <p:nvPr/>
        </p:nvSpPr>
        <p:spPr>
          <a:xfrm>
            <a:off x="6757769" y="1891160"/>
            <a:ext cx="3021001" cy="937260"/>
          </a:xfrm>
          <a:prstGeom prst="rect">
            <a:avLst/>
          </a:prstGeom>
          <a:noFill/>
        </p:spPr>
        <p:txBody>
          <a:bodyPr wrap="square" rtlCol="0">
            <a:spAutoFit/>
          </a:bodyPr>
          <a:lstStyle/>
          <a:p>
            <a:pPr algn="dist"/>
            <a:r>
              <a:rPr lang="en-US" altLang="zh-CN" sz="5500" b="1" dirty="0">
                <a:solidFill>
                  <a:srgbClr val="D52739"/>
                </a:solidFill>
                <a:latin typeface="字酷堂清楷体"/>
              </a:rPr>
              <a:t>PART </a:t>
            </a:r>
            <a:r>
              <a:rPr lang="en-US" altLang="zh-CN" sz="5500" b="1" dirty="0" smtClean="0">
                <a:solidFill>
                  <a:srgbClr val="D52739"/>
                </a:solidFill>
                <a:latin typeface="字酷堂清楷体"/>
              </a:rPr>
              <a:t>1</a:t>
            </a:r>
            <a:endParaRPr lang="en-US" altLang="zh-CN" sz="5500" b="1" dirty="0">
              <a:solidFill>
                <a:srgbClr val="D52739"/>
              </a:solidFill>
              <a:latin typeface="字酷堂清楷体"/>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1" nodeType="afterEffect">
                                  <p:stCondLst>
                                    <p:cond delay="0"/>
                                  </p:stCondLst>
                                  <p:childTnLst>
                                    <p:animEffect transition="out" filter="fade">
                                      <p:cBhvr>
                                        <p:cTn id="6" dur="750" tmFilter="0, 0; .2, .5; .8, .5; 1, 0"/>
                                        <p:tgtEl>
                                          <p:spTgt spid="10"/>
                                        </p:tgtEl>
                                      </p:cBhvr>
                                    </p:animEffect>
                                    <p:animScale>
                                      <p:cBhvr>
                                        <p:cTn id="7" dur="375" autoRev="1" fill="hold"/>
                                        <p:tgtEl>
                                          <p:spTgt spid="10"/>
                                        </p:tgtEl>
                                      </p:cBhvr>
                                      <p:by x="105000" y="105000"/>
                                    </p:animScale>
                                  </p:childTnLst>
                                </p:cTn>
                              </p:par>
                              <p:par>
                                <p:cTn id="8" presetID="42" presetClass="entr" presetSubtype="0" fill="hold" grpId="0"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750"/>
                                        <p:tgtEl>
                                          <p:spTgt spid="8"/>
                                        </p:tgtEl>
                                      </p:cBhvr>
                                    </p:animEffect>
                                    <p:anim calcmode="lin" valueType="num">
                                      <p:cBhvr>
                                        <p:cTn id="11" dur="750" fill="hold"/>
                                        <p:tgtEl>
                                          <p:spTgt spid="8"/>
                                        </p:tgtEl>
                                        <p:attrNameLst>
                                          <p:attrName>ppt_x</p:attrName>
                                        </p:attrNameLst>
                                      </p:cBhvr>
                                      <p:tavLst>
                                        <p:tav tm="0">
                                          <p:val>
                                            <p:strVal val="#ppt_x"/>
                                          </p:val>
                                        </p:tav>
                                        <p:tav tm="100000">
                                          <p:val>
                                            <p:strVal val="#ppt_x"/>
                                          </p:val>
                                        </p:tav>
                                      </p:tavLst>
                                    </p:anim>
                                    <p:anim calcmode="lin" valueType="num">
                                      <p:cBhvr>
                                        <p:cTn id="12" dur="75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750"/>
                                        <p:tgtEl>
                                          <p:spTgt spid="7"/>
                                        </p:tgtEl>
                                      </p:cBhvr>
                                    </p:animEffect>
                                    <p:anim calcmode="lin" valueType="num">
                                      <p:cBhvr>
                                        <p:cTn id="16" dur="750" fill="hold"/>
                                        <p:tgtEl>
                                          <p:spTgt spid="7"/>
                                        </p:tgtEl>
                                        <p:attrNameLst>
                                          <p:attrName>ppt_x</p:attrName>
                                        </p:attrNameLst>
                                      </p:cBhvr>
                                      <p:tavLst>
                                        <p:tav tm="0">
                                          <p:val>
                                            <p:strVal val="#ppt_x"/>
                                          </p:val>
                                        </p:tav>
                                        <p:tav tm="100000">
                                          <p:val>
                                            <p:strVal val="#ppt_x"/>
                                          </p:val>
                                        </p:tav>
                                      </p:tavLst>
                                    </p:anim>
                                    <p:anim calcmode="lin" valueType="num">
                                      <p:cBhvr>
                                        <p:cTn id="17" dur="75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3" presetClass="entr" presetSubtype="32" fill="hold" grpId="0" nodeType="afterEffect">
                                  <p:stCondLst>
                                    <p:cond delay="0"/>
                                  </p:stCondLst>
                                  <p:iterate type="lt">
                                    <p:tmPct val="10000"/>
                                  </p:iterate>
                                  <p:childTnLst>
                                    <p:set>
                                      <p:cBhvr>
                                        <p:cTn id="20" dur="1" fill="hold">
                                          <p:stCondLst>
                                            <p:cond delay="0"/>
                                          </p:stCondLst>
                                        </p:cTn>
                                        <p:tgtEl>
                                          <p:spTgt spid="46"/>
                                        </p:tgtEl>
                                        <p:attrNameLst>
                                          <p:attrName>style.visibility</p:attrName>
                                        </p:attrNameLst>
                                      </p:cBhvr>
                                      <p:to>
                                        <p:strVal val="visible"/>
                                      </p:to>
                                    </p:set>
                                    <p:anim calcmode="lin" valueType="num">
                                      <p:cBhvr>
                                        <p:cTn id="21" dur="750" fill="hold"/>
                                        <p:tgtEl>
                                          <p:spTgt spid="46"/>
                                        </p:tgtEl>
                                        <p:attrNameLst>
                                          <p:attrName>ppt_w</p:attrName>
                                        </p:attrNameLst>
                                      </p:cBhvr>
                                      <p:tavLst>
                                        <p:tav tm="0">
                                          <p:val>
                                            <p:strVal val="4*#ppt_w"/>
                                          </p:val>
                                        </p:tav>
                                        <p:tav tm="100000">
                                          <p:val>
                                            <p:strVal val="#ppt_w"/>
                                          </p:val>
                                        </p:tav>
                                      </p:tavLst>
                                    </p:anim>
                                    <p:anim calcmode="lin" valueType="num">
                                      <p:cBhvr>
                                        <p:cTn id="22" dur="750" fill="hold"/>
                                        <p:tgtEl>
                                          <p:spTgt spid="46"/>
                                        </p:tgtEl>
                                        <p:attrNameLst>
                                          <p:attrName>ppt_h</p:attrName>
                                        </p:attrNameLst>
                                      </p:cBhvr>
                                      <p:tavLst>
                                        <p:tav tm="0">
                                          <p:val>
                                            <p:strVal val="4*#ppt_h"/>
                                          </p:val>
                                        </p:tav>
                                        <p:tav tm="100000">
                                          <p:val>
                                            <p:strVal val="#ppt_h"/>
                                          </p:val>
                                        </p:tav>
                                      </p:tavLst>
                                    </p:anim>
                                  </p:childTnLst>
                                </p:cTn>
                              </p:par>
                              <p:par>
                                <p:cTn id="23" presetID="2" presetClass="entr" presetSubtype="4" fill="hold" grpId="1" nodeType="withEffect">
                                  <p:stCondLst>
                                    <p:cond delay="0"/>
                                  </p:stCondLst>
                                  <p:iterate type="lt">
                                    <p:tmPct val="0"/>
                                  </p:iterate>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750" fill="hold"/>
                                        <p:tgtEl>
                                          <p:spTgt spid="46"/>
                                        </p:tgtEl>
                                        <p:attrNameLst>
                                          <p:attrName>ppt_x</p:attrName>
                                        </p:attrNameLst>
                                      </p:cBhvr>
                                      <p:tavLst>
                                        <p:tav tm="0">
                                          <p:val>
                                            <p:strVal val="#ppt_x"/>
                                          </p:val>
                                        </p:tav>
                                        <p:tav tm="100000">
                                          <p:val>
                                            <p:strVal val="#ppt_x"/>
                                          </p:val>
                                        </p:tav>
                                      </p:tavLst>
                                    </p:anim>
                                    <p:anim calcmode="lin" valueType="num">
                                      <p:cBhvr additive="base">
                                        <p:cTn id="26" dur="750" fill="hold"/>
                                        <p:tgtEl>
                                          <p:spTgt spid="46"/>
                                        </p:tgtEl>
                                        <p:attrNameLst>
                                          <p:attrName>ppt_y</p:attrName>
                                        </p:attrNameLst>
                                      </p:cBhvr>
                                      <p:tavLst>
                                        <p:tav tm="0">
                                          <p:val>
                                            <p:strVal val="1+#ppt_h/2"/>
                                          </p:val>
                                        </p:tav>
                                        <p:tav tm="100000">
                                          <p:val>
                                            <p:strVal val="#ppt_y"/>
                                          </p:val>
                                        </p:tav>
                                      </p:tavLst>
                                    </p:anim>
                                  </p:childTnLst>
                                </p:cTn>
                              </p:par>
                            </p:childTnLst>
                          </p:cTn>
                        </p:par>
                        <p:par>
                          <p:cTn id="27" fill="hold">
                            <p:stCondLst>
                              <p:cond delay="2050"/>
                            </p:stCondLst>
                            <p:childTnLst>
                              <p:par>
                                <p:cTn id="28" presetID="16" presetClass="entr" presetSubtype="21"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barn(inVertical)">
                                      <p:cBhvr>
                                        <p:cTn id="30" dur="500"/>
                                        <p:tgtEl>
                                          <p:spTgt spid="32"/>
                                        </p:tgtEl>
                                      </p:cBhvr>
                                    </p:animEffect>
                                  </p:childTnLst>
                                </p:cTn>
                              </p:par>
                            </p:childTnLst>
                          </p:cTn>
                        </p:par>
                        <p:par>
                          <p:cTn id="31" fill="hold">
                            <p:stCondLst>
                              <p:cond delay="2550"/>
                            </p:stCondLst>
                            <p:childTnLst>
                              <p:par>
                                <p:cTn id="32" presetID="23" presetClass="entr" presetSubtype="32"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750" fill="hold"/>
                                        <p:tgtEl>
                                          <p:spTgt spid="30"/>
                                        </p:tgtEl>
                                        <p:attrNameLst>
                                          <p:attrName>ppt_w</p:attrName>
                                        </p:attrNameLst>
                                      </p:cBhvr>
                                      <p:tavLst>
                                        <p:tav tm="0">
                                          <p:val>
                                            <p:strVal val="4*#ppt_w"/>
                                          </p:val>
                                        </p:tav>
                                        <p:tav tm="100000">
                                          <p:val>
                                            <p:strVal val="#ppt_w"/>
                                          </p:val>
                                        </p:tav>
                                      </p:tavLst>
                                    </p:anim>
                                    <p:anim calcmode="lin" valueType="num">
                                      <p:cBhvr>
                                        <p:cTn id="35" dur="750" fill="hold"/>
                                        <p:tgtEl>
                                          <p:spTgt spid="3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1" bldLvl="0" animBg="1"/>
      <p:bldP spid="30" grpId="0"/>
      <p:bldP spid="46" grpId="0"/>
      <p:bldP spid="46"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形状 30"/>
          <p:cNvSpPr/>
          <p:nvPr/>
        </p:nvSpPr>
        <p:spPr>
          <a:xfrm rot="5400000" flipH="1">
            <a:off x="116923" y="-114594"/>
            <a:ext cx="1231152" cy="1460341"/>
          </a:xfrm>
          <a:custGeom>
            <a:avLst/>
            <a:gdLst>
              <a:gd name="connsiteX0" fmla="*/ 1231152 w 1231152"/>
              <a:gd name="connsiteY0" fmla="*/ 1460341 h 1460341"/>
              <a:gd name="connsiteX1" fmla="*/ 1231152 w 1231152"/>
              <a:gd name="connsiteY1" fmla="*/ 220553 h 1460341"/>
              <a:gd name="connsiteX2" fmla="*/ 1036969 w 1231152"/>
              <a:gd name="connsiteY2" fmla="*/ 35261 h 1460341"/>
              <a:gd name="connsiteX3" fmla="*/ 858134 w 1231152"/>
              <a:gd name="connsiteY3" fmla="*/ 35261 h 1460341"/>
              <a:gd name="connsiteX4" fmla="*/ 36953 w 1231152"/>
              <a:gd name="connsiteY4" fmla="*/ 818839 h 1460341"/>
              <a:gd name="connsiteX5" fmla="*/ 36953 w 1231152"/>
              <a:gd name="connsiteY5" fmla="*/ 989485 h 1460341"/>
              <a:gd name="connsiteX6" fmla="*/ 530406 w 1231152"/>
              <a:gd name="connsiteY6" fmla="*/ 1460341 h 146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152" h="1460341">
                <a:moveTo>
                  <a:pt x="1231152" y="1460341"/>
                </a:moveTo>
                <a:lnTo>
                  <a:pt x="1231152" y="220553"/>
                </a:lnTo>
                <a:lnTo>
                  <a:pt x="1036969" y="35261"/>
                </a:lnTo>
                <a:cubicBezTo>
                  <a:pt x="987698" y="-11754"/>
                  <a:pt x="907405" y="-11754"/>
                  <a:pt x="858134" y="35261"/>
                </a:cubicBezTo>
                <a:lnTo>
                  <a:pt x="36953" y="818839"/>
                </a:lnTo>
                <a:cubicBezTo>
                  <a:pt x="-12318" y="865854"/>
                  <a:pt x="-12318" y="942470"/>
                  <a:pt x="36953" y="989485"/>
                </a:cubicBezTo>
                <a:lnTo>
                  <a:pt x="530406" y="1460341"/>
                </a:lnTo>
                <a:close/>
              </a:path>
            </a:pathLst>
          </a:custGeom>
          <a:gradFill>
            <a:gsLst>
              <a:gs pos="1000">
                <a:srgbClr val="7F9CB9"/>
              </a:gs>
              <a:gs pos="100000">
                <a:srgbClr val="355678"/>
              </a:gs>
            </a:gsLst>
            <a:lin ang="5400000" scaled="1"/>
          </a:gradFill>
          <a:ln w="45692" cap="flat">
            <a:noFill/>
            <a:prstDash val="solid"/>
            <a:miter/>
          </a:ln>
        </p:spPr>
        <p:txBody>
          <a:bodyPr rtlCol="0" anchor="ctr"/>
          <a:lstStyle/>
          <a:p>
            <a:endParaRPr lang="zh-CN" altLang="en-US">
              <a:noFill/>
            </a:endParaRPr>
          </a:p>
        </p:txBody>
      </p:sp>
      <p:sp>
        <p:nvSpPr>
          <p:cNvPr id="4" name="文本框 3"/>
          <p:cNvSpPr txBox="1"/>
          <p:nvPr/>
        </p:nvSpPr>
        <p:spPr>
          <a:xfrm>
            <a:off x="1552575" y="248920"/>
            <a:ext cx="5226050" cy="521970"/>
          </a:xfrm>
          <a:prstGeom prst="rect">
            <a:avLst/>
          </a:prstGeom>
          <a:noFill/>
        </p:spPr>
        <p:txBody>
          <a:bodyPr wrap="square" rtlCol="0">
            <a:spAutoFit/>
          </a:bodyPr>
          <a:lstStyle/>
          <a:p>
            <a:r>
              <a:rPr lang="zh-CN" altLang="en-US" sz="2800" b="1" spc="150" dirty="0">
                <a:solidFill>
                  <a:srgbClr val="D52739"/>
                </a:solidFill>
                <a:latin typeface="字酷堂清楷体"/>
                <a:sym typeface="+mn-ea"/>
              </a:rPr>
              <a:t>移动图书馆</a:t>
            </a:r>
            <a:endParaRPr lang="zh-CN" altLang="en-US" sz="2800" b="1" spc="150" dirty="0">
              <a:solidFill>
                <a:srgbClr val="D52739"/>
              </a:solidFill>
              <a:latin typeface="字酷堂清楷体"/>
            </a:endParaRPr>
          </a:p>
        </p:txBody>
      </p:sp>
      <p:grpSp>
        <p:nvGrpSpPr>
          <p:cNvPr id="3" name="组合 2"/>
          <p:cNvGrpSpPr/>
          <p:nvPr/>
        </p:nvGrpSpPr>
        <p:grpSpPr>
          <a:xfrm>
            <a:off x="162619" y="39664"/>
            <a:ext cx="900000" cy="900000"/>
            <a:chOff x="5610000" y="2943000"/>
            <a:chExt cx="972000" cy="972000"/>
          </a:xfrm>
          <a:solidFill>
            <a:srgbClr val="D52739"/>
          </a:solidFill>
        </p:grpSpPr>
        <p:sp>
          <p:nvSpPr>
            <p:cNvPr id="2" name="椭圆 1"/>
            <p:cNvSpPr/>
            <p:nvPr/>
          </p:nvSpPr>
          <p:spPr>
            <a:xfrm>
              <a:off x="5610000" y="2943000"/>
              <a:ext cx="972000" cy="9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books-group_25777"/>
            <p:cNvSpPr>
              <a:spLocks noChangeAspect="1"/>
            </p:cNvSpPr>
            <p:nvPr/>
          </p:nvSpPr>
          <p:spPr bwMode="auto">
            <a:xfrm>
              <a:off x="5791158" y="3169109"/>
              <a:ext cx="609685" cy="519782"/>
            </a:xfrm>
            <a:custGeom>
              <a:avLst/>
              <a:gdLst>
                <a:gd name="connsiteX0" fmla="*/ 450223 w 602653"/>
                <a:gd name="connsiteY0" fmla="*/ 470824 h 513787"/>
                <a:gd name="connsiteX1" fmla="*/ 450223 w 602653"/>
                <a:gd name="connsiteY1" fmla="*/ 484218 h 513787"/>
                <a:gd name="connsiteX2" fmla="*/ 491727 w 602653"/>
                <a:gd name="connsiteY2" fmla="*/ 484218 h 513787"/>
                <a:gd name="connsiteX3" fmla="*/ 491727 w 602653"/>
                <a:gd name="connsiteY3" fmla="*/ 470824 h 513787"/>
                <a:gd name="connsiteX4" fmla="*/ 145266 w 602653"/>
                <a:gd name="connsiteY4" fmla="*/ 444288 h 513787"/>
                <a:gd name="connsiteX5" fmla="*/ 140964 w 602653"/>
                <a:gd name="connsiteY5" fmla="*/ 480175 h 513787"/>
                <a:gd name="connsiteX6" fmla="*/ 162475 w 602653"/>
                <a:gd name="connsiteY6" fmla="*/ 482702 h 513787"/>
                <a:gd name="connsiteX7" fmla="*/ 166777 w 602653"/>
                <a:gd name="connsiteY7" fmla="*/ 446815 h 513787"/>
                <a:gd name="connsiteX8" fmla="*/ 450223 w 602653"/>
                <a:gd name="connsiteY8" fmla="*/ 422807 h 513787"/>
                <a:gd name="connsiteX9" fmla="*/ 450223 w 602653"/>
                <a:gd name="connsiteY9" fmla="*/ 447321 h 513787"/>
                <a:gd name="connsiteX10" fmla="*/ 491727 w 602653"/>
                <a:gd name="connsiteY10" fmla="*/ 447321 h 513787"/>
                <a:gd name="connsiteX11" fmla="*/ 491727 w 602653"/>
                <a:gd name="connsiteY11" fmla="*/ 422807 h 513787"/>
                <a:gd name="connsiteX12" fmla="*/ 23536 w 602653"/>
                <a:gd name="connsiteY12" fmla="*/ 422807 h 513787"/>
                <a:gd name="connsiteX13" fmla="*/ 23536 w 602653"/>
                <a:gd name="connsiteY13" fmla="*/ 484218 h 513787"/>
                <a:gd name="connsiteX14" fmla="*/ 110341 w 602653"/>
                <a:gd name="connsiteY14" fmla="*/ 484218 h 513787"/>
                <a:gd name="connsiteX15" fmla="*/ 110341 w 602653"/>
                <a:gd name="connsiteY15" fmla="*/ 422807 h 513787"/>
                <a:gd name="connsiteX16" fmla="*/ 150327 w 602653"/>
                <a:gd name="connsiteY16" fmla="*/ 403852 h 513787"/>
                <a:gd name="connsiteX17" fmla="*/ 148809 w 602653"/>
                <a:gd name="connsiteY17" fmla="*/ 415478 h 513787"/>
                <a:gd name="connsiteX18" fmla="*/ 148303 w 602653"/>
                <a:gd name="connsiteY18" fmla="*/ 420785 h 513787"/>
                <a:gd name="connsiteX19" fmla="*/ 169814 w 602653"/>
                <a:gd name="connsiteY19" fmla="*/ 423312 h 513787"/>
                <a:gd name="connsiteX20" fmla="*/ 170320 w 602653"/>
                <a:gd name="connsiteY20" fmla="*/ 418005 h 513787"/>
                <a:gd name="connsiteX21" fmla="*/ 171839 w 602653"/>
                <a:gd name="connsiteY21" fmla="*/ 406380 h 513787"/>
                <a:gd name="connsiteX22" fmla="*/ 450223 w 602653"/>
                <a:gd name="connsiteY22" fmla="*/ 377822 h 513787"/>
                <a:gd name="connsiteX23" fmla="*/ 450223 w 602653"/>
                <a:gd name="connsiteY23" fmla="*/ 399303 h 513787"/>
                <a:gd name="connsiteX24" fmla="*/ 491727 w 602653"/>
                <a:gd name="connsiteY24" fmla="*/ 399303 h 513787"/>
                <a:gd name="connsiteX25" fmla="*/ 491727 w 602653"/>
                <a:gd name="connsiteY25" fmla="*/ 377822 h 513787"/>
                <a:gd name="connsiteX26" fmla="*/ 23536 w 602653"/>
                <a:gd name="connsiteY26" fmla="*/ 365438 h 513787"/>
                <a:gd name="connsiteX27" fmla="*/ 23536 w 602653"/>
                <a:gd name="connsiteY27" fmla="*/ 399303 h 513787"/>
                <a:gd name="connsiteX28" fmla="*/ 110341 w 602653"/>
                <a:gd name="connsiteY28" fmla="*/ 399303 h 513787"/>
                <a:gd name="connsiteX29" fmla="*/ 110341 w 602653"/>
                <a:gd name="connsiteY29" fmla="*/ 365438 h 513787"/>
                <a:gd name="connsiteX30" fmla="*/ 156401 w 602653"/>
                <a:gd name="connsiteY30" fmla="*/ 354319 h 513787"/>
                <a:gd name="connsiteX31" fmla="*/ 153111 w 602653"/>
                <a:gd name="connsiteY31" fmla="*/ 380349 h 513787"/>
                <a:gd name="connsiteX32" fmla="*/ 174623 w 602653"/>
                <a:gd name="connsiteY32" fmla="*/ 383129 h 513787"/>
                <a:gd name="connsiteX33" fmla="*/ 177913 w 602653"/>
                <a:gd name="connsiteY33" fmla="*/ 356846 h 513787"/>
                <a:gd name="connsiteX34" fmla="*/ 161210 w 602653"/>
                <a:gd name="connsiteY34" fmla="*/ 313883 h 513787"/>
                <a:gd name="connsiteX35" fmla="*/ 159185 w 602653"/>
                <a:gd name="connsiteY35" fmla="*/ 330815 h 513787"/>
                <a:gd name="connsiteX36" fmla="*/ 180697 w 602653"/>
                <a:gd name="connsiteY36" fmla="*/ 333343 h 513787"/>
                <a:gd name="connsiteX37" fmla="*/ 182721 w 602653"/>
                <a:gd name="connsiteY37" fmla="*/ 316410 h 513787"/>
                <a:gd name="connsiteX38" fmla="*/ 545893 w 602653"/>
                <a:gd name="connsiteY38" fmla="*/ 311881 h 513787"/>
                <a:gd name="connsiteX39" fmla="*/ 559070 w 602653"/>
                <a:gd name="connsiteY39" fmla="*/ 322239 h 513787"/>
                <a:gd name="connsiteX40" fmla="*/ 573007 w 602653"/>
                <a:gd name="connsiteY40" fmla="*/ 442998 h 513787"/>
                <a:gd name="connsiteX41" fmla="*/ 562618 w 602653"/>
                <a:gd name="connsiteY41" fmla="*/ 455882 h 513787"/>
                <a:gd name="connsiteX42" fmla="*/ 561097 w 602653"/>
                <a:gd name="connsiteY42" fmla="*/ 456135 h 513787"/>
                <a:gd name="connsiteX43" fmla="*/ 549441 w 602653"/>
                <a:gd name="connsiteY43" fmla="*/ 445524 h 513787"/>
                <a:gd name="connsiteX44" fmla="*/ 535504 w 602653"/>
                <a:gd name="connsiteY44" fmla="*/ 325018 h 513787"/>
                <a:gd name="connsiteX45" fmla="*/ 545893 w 602653"/>
                <a:gd name="connsiteY45" fmla="*/ 311881 h 513787"/>
                <a:gd name="connsiteX46" fmla="*/ 23536 w 602653"/>
                <a:gd name="connsiteY46" fmla="*/ 294423 h 513787"/>
                <a:gd name="connsiteX47" fmla="*/ 23536 w 602653"/>
                <a:gd name="connsiteY47" fmla="*/ 341682 h 513787"/>
                <a:gd name="connsiteX48" fmla="*/ 110341 w 602653"/>
                <a:gd name="connsiteY48" fmla="*/ 341682 h 513787"/>
                <a:gd name="connsiteX49" fmla="*/ 110341 w 602653"/>
                <a:gd name="connsiteY49" fmla="*/ 294423 h 513787"/>
                <a:gd name="connsiteX50" fmla="*/ 407453 w 602653"/>
                <a:gd name="connsiteY50" fmla="*/ 265107 h 513787"/>
                <a:gd name="connsiteX51" fmla="*/ 404416 w 602653"/>
                <a:gd name="connsiteY51" fmla="*/ 265612 h 513787"/>
                <a:gd name="connsiteX52" fmla="*/ 342412 w 602653"/>
                <a:gd name="connsiteY52" fmla="*/ 265612 h 513787"/>
                <a:gd name="connsiteX53" fmla="*/ 340894 w 602653"/>
                <a:gd name="connsiteY53" fmla="*/ 265360 h 513787"/>
                <a:gd name="connsiteX54" fmla="*/ 340894 w 602653"/>
                <a:gd name="connsiteY54" fmla="*/ 484218 h 513787"/>
                <a:gd name="connsiteX55" fmla="*/ 407453 w 602653"/>
                <a:gd name="connsiteY55" fmla="*/ 484218 h 513787"/>
                <a:gd name="connsiteX56" fmla="*/ 167283 w 602653"/>
                <a:gd name="connsiteY56" fmla="*/ 264349 h 513787"/>
                <a:gd name="connsiteX57" fmla="*/ 163993 w 602653"/>
                <a:gd name="connsiteY57" fmla="*/ 290379 h 513787"/>
                <a:gd name="connsiteX58" fmla="*/ 185505 w 602653"/>
                <a:gd name="connsiteY58" fmla="*/ 293159 h 513787"/>
                <a:gd name="connsiteX59" fmla="*/ 188795 w 602653"/>
                <a:gd name="connsiteY59" fmla="*/ 266876 h 513787"/>
                <a:gd name="connsiteX60" fmla="*/ 23536 w 602653"/>
                <a:gd name="connsiteY60" fmla="*/ 236802 h 513787"/>
                <a:gd name="connsiteX61" fmla="*/ 23536 w 602653"/>
                <a:gd name="connsiteY61" fmla="*/ 270920 h 513787"/>
                <a:gd name="connsiteX62" fmla="*/ 110341 w 602653"/>
                <a:gd name="connsiteY62" fmla="*/ 270920 h 513787"/>
                <a:gd name="connsiteX63" fmla="*/ 110341 w 602653"/>
                <a:gd name="connsiteY63" fmla="*/ 236802 h 513787"/>
                <a:gd name="connsiteX64" fmla="*/ 172092 w 602653"/>
                <a:gd name="connsiteY64" fmla="*/ 223913 h 513787"/>
                <a:gd name="connsiteX65" fmla="*/ 171586 w 602653"/>
                <a:gd name="connsiteY65" fmla="*/ 229220 h 513787"/>
                <a:gd name="connsiteX66" fmla="*/ 170067 w 602653"/>
                <a:gd name="connsiteY66" fmla="*/ 240845 h 513787"/>
                <a:gd name="connsiteX67" fmla="*/ 191579 w 602653"/>
                <a:gd name="connsiteY67" fmla="*/ 243373 h 513787"/>
                <a:gd name="connsiteX68" fmla="*/ 193097 w 602653"/>
                <a:gd name="connsiteY68" fmla="*/ 231747 h 513787"/>
                <a:gd name="connsiteX69" fmla="*/ 193603 w 602653"/>
                <a:gd name="connsiteY69" fmla="*/ 226440 h 513787"/>
                <a:gd name="connsiteX70" fmla="*/ 354307 w 602653"/>
                <a:gd name="connsiteY70" fmla="*/ 222649 h 513787"/>
                <a:gd name="connsiteX71" fmla="*/ 354307 w 602653"/>
                <a:gd name="connsiteY71" fmla="*/ 242109 h 513787"/>
                <a:gd name="connsiteX72" fmla="*/ 392774 w 602653"/>
                <a:gd name="connsiteY72" fmla="*/ 242109 h 513787"/>
                <a:gd name="connsiteX73" fmla="*/ 392774 w 602653"/>
                <a:gd name="connsiteY73" fmla="*/ 222649 h 513787"/>
                <a:gd name="connsiteX74" fmla="*/ 547404 w 602653"/>
                <a:gd name="connsiteY74" fmla="*/ 203948 h 513787"/>
                <a:gd name="connsiteX75" fmla="*/ 516529 w 602653"/>
                <a:gd name="connsiteY75" fmla="*/ 207233 h 513787"/>
                <a:gd name="connsiteX76" fmla="*/ 546898 w 602653"/>
                <a:gd name="connsiteY76" fmla="*/ 489020 h 513787"/>
                <a:gd name="connsiteX77" fmla="*/ 577773 w 602653"/>
                <a:gd name="connsiteY77" fmla="*/ 485735 h 513787"/>
                <a:gd name="connsiteX78" fmla="*/ 340894 w 602653"/>
                <a:gd name="connsiteY78" fmla="*/ 182972 h 513787"/>
                <a:gd name="connsiteX79" fmla="*/ 340894 w 602653"/>
                <a:gd name="connsiteY79" fmla="*/ 199146 h 513787"/>
                <a:gd name="connsiteX80" fmla="*/ 342412 w 602653"/>
                <a:gd name="connsiteY80" fmla="*/ 198893 h 513787"/>
                <a:gd name="connsiteX81" fmla="*/ 404416 w 602653"/>
                <a:gd name="connsiteY81" fmla="*/ 198893 h 513787"/>
                <a:gd name="connsiteX82" fmla="*/ 407453 w 602653"/>
                <a:gd name="connsiteY82" fmla="*/ 199651 h 513787"/>
                <a:gd name="connsiteX83" fmla="*/ 407453 w 602653"/>
                <a:gd name="connsiteY83" fmla="*/ 182972 h 513787"/>
                <a:gd name="connsiteX84" fmla="*/ 23536 w 602653"/>
                <a:gd name="connsiteY84" fmla="*/ 166039 h 513787"/>
                <a:gd name="connsiteX85" fmla="*/ 23536 w 602653"/>
                <a:gd name="connsiteY85" fmla="*/ 213299 h 513787"/>
                <a:gd name="connsiteX86" fmla="*/ 110341 w 602653"/>
                <a:gd name="connsiteY86" fmla="*/ 213299 h 513787"/>
                <a:gd name="connsiteX87" fmla="*/ 110341 w 602653"/>
                <a:gd name="connsiteY87" fmla="*/ 166039 h 513787"/>
                <a:gd name="connsiteX88" fmla="*/ 179431 w 602653"/>
                <a:gd name="connsiteY88" fmla="*/ 164523 h 513787"/>
                <a:gd name="connsiteX89" fmla="*/ 174876 w 602653"/>
                <a:gd name="connsiteY89" fmla="*/ 200410 h 513787"/>
                <a:gd name="connsiteX90" fmla="*/ 196387 w 602653"/>
                <a:gd name="connsiteY90" fmla="*/ 202937 h 513787"/>
                <a:gd name="connsiteX91" fmla="*/ 200943 w 602653"/>
                <a:gd name="connsiteY91" fmla="*/ 167050 h 513787"/>
                <a:gd name="connsiteX92" fmla="*/ 450223 w 602653"/>
                <a:gd name="connsiteY92" fmla="*/ 108418 h 513787"/>
                <a:gd name="connsiteX93" fmla="*/ 450223 w 602653"/>
                <a:gd name="connsiteY93" fmla="*/ 354319 h 513787"/>
                <a:gd name="connsiteX94" fmla="*/ 491727 w 602653"/>
                <a:gd name="connsiteY94" fmla="*/ 354319 h 513787"/>
                <a:gd name="connsiteX95" fmla="*/ 491727 w 602653"/>
                <a:gd name="connsiteY95" fmla="*/ 108418 h 513787"/>
                <a:gd name="connsiteX96" fmla="*/ 23536 w 602653"/>
                <a:gd name="connsiteY96" fmla="*/ 108418 h 513787"/>
                <a:gd name="connsiteX97" fmla="*/ 23536 w 602653"/>
                <a:gd name="connsiteY97" fmla="*/ 142536 h 513787"/>
                <a:gd name="connsiteX98" fmla="*/ 110341 w 602653"/>
                <a:gd name="connsiteY98" fmla="*/ 142536 h 513787"/>
                <a:gd name="connsiteX99" fmla="*/ 110341 w 602653"/>
                <a:gd name="connsiteY99" fmla="*/ 108418 h 513787"/>
                <a:gd name="connsiteX100" fmla="*/ 225744 w 602653"/>
                <a:gd name="connsiteY100" fmla="*/ 73795 h 513787"/>
                <a:gd name="connsiteX101" fmla="*/ 225744 w 602653"/>
                <a:gd name="connsiteY101" fmla="*/ 484218 h 513787"/>
                <a:gd name="connsiteX102" fmla="*/ 317358 w 602653"/>
                <a:gd name="connsiteY102" fmla="*/ 484218 h 513787"/>
                <a:gd name="connsiteX103" fmla="*/ 317358 w 602653"/>
                <a:gd name="connsiteY103" fmla="*/ 171346 h 513787"/>
                <a:gd name="connsiteX104" fmla="*/ 317358 w 602653"/>
                <a:gd name="connsiteY104" fmla="*/ 73795 h 513787"/>
                <a:gd name="connsiteX105" fmla="*/ 23536 w 602653"/>
                <a:gd name="connsiteY105" fmla="*/ 23503 h 513787"/>
                <a:gd name="connsiteX106" fmla="*/ 23536 w 602653"/>
                <a:gd name="connsiteY106" fmla="*/ 84915 h 513787"/>
                <a:gd name="connsiteX107" fmla="*/ 110341 w 602653"/>
                <a:gd name="connsiteY107" fmla="*/ 84915 h 513787"/>
                <a:gd name="connsiteX108" fmla="*/ 110341 w 602653"/>
                <a:gd name="connsiteY108" fmla="*/ 23503 h 513787"/>
                <a:gd name="connsiteX109" fmla="*/ 11895 w 602653"/>
                <a:gd name="connsiteY109" fmla="*/ 0 h 513787"/>
                <a:gd name="connsiteX110" fmla="*/ 122236 w 602653"/>
                <a:gd name="connsiteY110" fmla="*/ 0 h 513787"/>
                <a:gd name="connsiteX111" fmla="*/ 134130 w 602653"/>
                <a:gd name="connsiteY111" fmla="*/ 11878 h 513787"/>
                <a:gd name="connsiteX112" fmla="*/ 134130 w 602653"/>
                <a:gd name="connsiteY112" fmla="*/ 96793 h 513787"/>
                <a:gd name="connsiteX113" fmla="*/ 134130 w 602653"/>
                <a:gd name="connsiteY113" fmla="*/ 154161 h 513787"/>
                <a:gd name="connsiteX114" fmla="*/ 134130 w 602653"/>
                <a:gd name="connsiteY114" fmla="*/ 225177 h 513787"/>
                <a:gd name="connsiteX115" fmla="*/ 134130 w 602653"/>
                <a:gd name="connsiteY115" fmla="*/ 282798 h 513787"/>
                <a:gd name="connsiteX116" fmla="*/ 134130 w 602653"/>
                <a:gd name="connsiteY116" fmla="*/ 339661 h 513787"/>
                <a:gd name="connsiteX117" fmla="*/ 139192 w 602653"/>
                <a:gd name="connsiteY117" fmla="*/ 299225 h 513787"/>
                <a:gd name="connsiteX118" fmla="*/ 148809 w 602653"/>
                <a:gd name="connsiteY118" fmla="*/ 219617 h 513787"/>
                <a:gd name="connsiteX119" fmla="*/ 150074 w 602653"/>
                <a:gd name="connsiteY119" fmla="*/ 209255 h 513787"/>
                <a:gd name="connsiteX120" fmla="*/ 157413 w 602653"/>
                <a:gd name="connsiteY120" fmla="*/ 149865 h 513787"/>
                <a:gd name="connsiteX121" fmla="*/ 161716 w 602653"/>
                <a:gd name="connsiteY121" fmla="*/ 142031 h 513787"/>
                <a:gd name="connsiteX122" fmla="*/ 170573 w 602653"/>
                <a:gd name="connsiteY122" fmla="*/ 139503 h 513787"/>
                <a:gd name="connsiteX123" fmla="*/ 202208 w 602653"/>
                <a:gd name="connsiteY123" fmla="*/ 143547 h 513787"/>
                <a:gd name="connsiteX124" fmla="*/ 202208 w 602653"/>
                <a:gd name="connsiteY124" fmla="*/ 61917 h 513787"/>
                <a:gd name="connsiteX125" fmla="*/ 214103 w 602653"/>
                <a:gd name="connsiteY125" fmla="*/ 50292 h 513787"/>
                <a:gd name="connsiteX126" fmla="*/ 328999 w 602653"/>
                <a:gd name="connsiteY126" fmla="*/ 50292 h 513787"/>
                <a:gd name="connsiteX127" fmla="*/ 340894 w 602653"/>
                <a:gd name="connsiteY127" fmla="*/ 61917 h 513787"/>
                <a:gd name="connsiteX128" fmla="*/ 340894 w 602653"/>
                <a:gd name="connsiteY128" fmla="*/ 159468 h 513787"/>
                <a:gd name="connsiteX129" fmla="*/ 419348 w 602653"/>
                <a:gd name="connsiteY129" fmla="*/ 159468 h 513787"/>
                <a:gd name="connsiteX130" fmla="*/ 426687 w 602653"/>
                <a:gd name="connsiteY130" fmla="*/ 162248 h 513787"/>
                <a:gd name="connsiteX131" fmla="*/ 426687 w 602653"/>
                <a:gd name="connsiteY131" fmla="*/ 96793 h 513787"/>
                <a:gd name="connsiteX132" fmla="*/ 438581 w 602653"/>
                <a:gd name="connsiteY132" fmla="*/ 84915 h 513787"/>
                <a:gd name="connsiteX133" fmla="*/ 503622 w 602653"/>
                <a:gd name="connsiteY133" fmla="*/ 84915 h 513787"/>
                <a:gd name="connsiteX134" fmla="*/ 515263 w 602653"/>
                <a:gd name="connsiteY134" fmla="*/ 96793 h 513787"/>
                <a:gd name="connsiteX135" fmla="*/ 515263 w 602653"/>
                <a:gd name="connsiteY135" fmla="*/ 183730 h 513787"/>
                <a:gd name="connsiteX136" fmla="*/ 556515 w 602653"/>
                <a:gd name="connsiteY136" fmla="*/ 179181 h 513787"/>
                <a:gd name="connsiteX137" fmla="*/ 569675 w 602653"/>
                <a:gd name="connsiteY137" fmla="*/ 189795 h 513787"/>
                <a:gd name="connsiteX138" fmla="*/ 602575 w 602653"/>
                <a:gd name="connsiteY138" fmla="*/ 494833 h 513787"/>
                <a:gd name="connsiteX139" fmla="*/ 592199 w 602653"/>
                <a:gd name="connsiteY139" fmla="*/ 507974 h 513787"/>
                <a:gd name="connsiteX140" fmla="*/ 537787 w 602653"/>
                <a:gd name="connsiteY140" fmla="*/ 513787 h 513787"/>
                <a:gd name="connsiteX141" fmla="*/ 536522 w 602653"/>
                <a:gd name="connsiteY141" fmla="*/ 513787 h 513787"/>
                <a:gd name="connsiteX142" fmla="*/ 524880 w 602653"/>
                <a:gd name="connsiteY142" fmla="*/ 503425 h 513787"/>
                <a:gd name="connsiteX143" fmla="*/ 515263 w 602653"/>
                <a:gd name="connsiteY143" fmla="*/ 416236 h 513787"/>
                <a:gd name="connsiteX144" fmla="*/ 515263 w 602653"/>
                <a:gd name="connsiteY144" fmla="*/ 495844 h 513787"/>
                <a:gd name="connsiteX145" fmla="*/ 503622 w 602653"/>
                <a:gd name="connsiteY145" fmla="*/ 507722 h 513787"/>
                <a:gd name="connsiteX146" fmla="*/ 438581 w 602653"/>
                <a:gd name="connsiteY146" fmla="*/ 507722 h 513787"/>
                <a:gd name="connsiteX147" fmla="*/ 428964 w 602653"/>
                <a:gd name="connsiteY147" fmla="*/ 502415 h 513787"/>
                <a:gd name="connsiteX148" fmla="*/ 419348 w 602653"/>
                <a:gd name="connsiteY148" fmla="*/ 507722 h 513787"/>
                <a:gd name="connsiteX149" fmla="*/ 328999 w 602653"/>
                <a:gd name="connsiteY149" fmla="*/ 507722 h 513787"/>
                <a:gd name="connsiteX150" fmla="*/ 214103 w 602653"/>
                <a:gd name="connsiteY150" fmla="*/ 507722 h 513787"/>
                <a:gd name="connsiteX151" fmla="*/ 202208 w 602653"/>
                <a:gd name="connsiteY151" fmla="*/ 495844 h 513787"/>
                <a:gd name="connsiteX152" fmla="*/ 202208 w 602653"/>
                <a:gd name="connsiteY152" fmla="*/ 352044 h 513787"/>
                <a:gd name="connsiteX153" fmla="*/ 193097 w 602653"/>
                <a:gd name="connsiteY153" fmla="*/ 427608 h 513787"/>
                <a:gd name="connsiteX154" fmla="*/ 191832 w 602653"/>
                <a:gd name="connsiteY154" fmla="*/ 437970 h 513787"/>
                <a:gd name="connsiteX155" fmla="*/ 184493 w 602653"/>
                <a:gd name="connsiteY155" fmla="*/ 497360 h 513787"/>
                <a:gd name="connsiteX156" fmla="*/ 180190 w 602653"/>
                <a:gd name="connsiteY156" fmla="*/ 505195 h 513787"/>
                <a:gd name="connsiteX157" fmla="*/ 172851 w 602653"/>
                <a:gd name="connsiteY157" fmla="*/ 507722 h 513787"/>
                <a:gd name="connsiteX158" fmla="*/ 171333 w 602653"/>
                <a:gd name="connsiteY158" fmla="*/ 507722 h 513787"/>
                <a:gd name="connsiteX159" fmla="*/ 131600 w 602653"/>
                <a:gd name="connsiteY159" fmla="*/ 502920 h 513787"/>
                <a:gd name="connsiteX160" fmla="*/ 122236 w 602653"/>
                <a:gd name="connsiteY160" fmla="*/ 507722 h 513787"/>
                <a:gd name="connsiteX161" fmla="*/ 11895 w 602653"/>
                <a:gd name="connsiteY161" fmla="*/ 507722 h 513787"/>
                <a:gd name="connsiteX162" fmla="*/ 0 w 602653"/>
                <a:gd name="connsiteY162" fmla="*/ 496096 h 513787"/>
                <a:gd name="connsiteX163" fmla="*/ 0 w 602653"/>
                <a:gd name="connsiteY163" fmla="*/ 411181 h 513787"/>
                <a:gd name="connsiteX164" fmla="*/ 0 w 602653"/>
                <a:gd name="connsiteY164" fmla="*/ 353560 h 513787"/>
                <a:gd name="connsiteX165" fmla="*/ 0 w 602653"/>
                <a:gd name="connsiteY165" fmla="*/ 282798 h 513787"/>
                <a:gd name="connsiteX166" fmla="*/ 0 w 602653"/>
                <a:gd name="connsiteY166" fmla="*/ 225177 h 513787"/>
                <a:gd name="connsiteX167" fmla="*/ 0 w 602653"/>
                <a:gd name="connsiteY167" fmla="*/ 154161 h 513787"/>
                <a:gd name="connsiteX168" fmla="*/ 0 w 602653"/>
                <a:gd name="connsiteY168" fmla="*/ 96793 h 513787"/>
                <a:gd name="connsiteX169" fmla="*/ 0 w 602653"/>
                <a:gd name="connsiteY169" fmla="*/ 11878 h 513787"/>
                <a:gd name="connsiteX170" fmla="*/ 11895 w 602653"/>
                <a:gd name="connsiteY170" fmla="*/ 0 h 51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02653" h="513787">
                  <a:moveTo>
                    <a:pt x="450223" y="470824"/>
                  </a:moveTo>
                  <a:lnTo>
                    <a:pt x="450223" y="484218"/>
                  </a:lnTo>
                  <a:lnTo>
                    <a:pt x="491727" y="484218"/>
                  </a:lnTo>
                  <a:lnTo>
                    <a:pt x="491727" y="470824"/>
                  </a:lnTo>
                  <a:close/>
                  <a:moveTo>
                    <a:pt x="145266" y="444288"/>
                  </a:moveTo>
                  <a:lnTo>
                    <a:pt x="140964" y="480175"/>
                  </a:lnTo>
                  <a:lnTo>
                    <a:pt x="162475" y="482702"/>
                  </a:lnTo>
                  <a:lnTo>
                    <a:pt x="166777" y="446815"/>
                  </a:lnTo>
                  <a:close/>
                  <a:moveTo>
                    <a:pt x="450223" y="422807"/>
                  </a:moveTo>
                  <a:lnTo>
                    <a:pt x="450223" y="447321"/>
                  </a:lnTo>
                  <a:lnTo>
                    <a:pt x="491727" y="447321"/>
                  </a:lnTo>
                  <a:lnTo>
                    <a:pt x="491727" y="422807"/>
                  </a:lnTo>
                  <a:close/>
                  <a:moveTo>
                    <a:pt x="23536" y="422807"/>
                  </a:moveTo>
                  <a:lnTo>
                    <a:pt x="23536" y="484218"/>
                  </a:lnTo>
                  <a:lnTo>
                    <a:pt x="110341" y="484218"/>
                  </a:lnTo>
                  <a:lnTo>
                    <a:pt x="110341" y="422807"/>
                  </a:lnTo>
                  <a:close/>
                  <a:moveTo>
                    <a:pt x="150327" y="403852"/>
                  </a:moveTo>
                  <a:lnTo>
                    <a:pt x="148809" y="415478"/>
                  </a:lnTo>
                  <a:lnTo>
                    <a:pt x="148303" y="420785"/>
                  </a:lnTo>
                  <a:lnTo>
                    <a:pt x="169814" y="423312"/>
                  </a:lnTo>
                  <a:lnTo>
                    <a:pt x="170320" y="418005"/>
                  </a:lnTo>
                  <a:lnTo>
                    <a:pt x="171839" y="406380"/>
                  </a:lnTo>
                  <a:close/>
                  <a:moveTo>
                    <a:pt x="450223" y="377822"/>
                  </a:moveTo>
                  <a:lnTo>
                    <a:pt x="450223" y="399303"/>
                  </a:lnTo>
                  <a:lnTo>
                    <a:pt x="491727" y="399303"/>
                  </a:lnTo>
                  <a:lnTo>
                    <a:pt x="491727" y="377822"/>
                  </a:lnTo>
                  <a:close/>
                  <a:moveTo>
                    <a:pt x="23536" y="365438"/>
                  </a:moveTo>
                  <a:lnTo>
                    <a:pt x="23536" y="399303"/>
                  </a:lnTo>
                  <a:lnTo>
                    <a:pt x="110341" y="399303"/>
                  </a:lnTo>
                  <a:lnTo>
                    <a:pt x="110341" y="365438"/>
                  </a:lnTo>
                  <a:close/>
                  <a:moveTo>
                    <a:pt x="156401" y="354319"/>
                  </a:moveTo>
                  <a:lnTo>
                    <a:pt x="153111" y="380349"/>
                  </a:lnTo>
                  <a:lnTo>
                    <a:pt x="174623" y="383129"/>
                  </a:lnTo>
                  <a:lnTo>
                    <a:pt x="177913" y="356846"/>
                  </a:lnTo>
                  <a:close/>
                  <a:moveTo>
                    <a:pt x="161210" y="313883"/>
                  </a:moveTo>
                  <a:lnTo>
                    <a:pt x="159185" y="330815"/>
                  </a:lnTo>
                  <a:lnTo>
                    <a:pt x="180697" y="333343"/>
                  </a:lnTo>
                  <a:lnTo>
                    <a:pt x="182721" y="316410"/>
                  </a:lnTo>
                  <a:close/>
                  <a:moveTo>
                    <a:pt x="545893" y="311881"/>
                  </a:moveTo>
                  <a:cubicBezTo>
                    <a:pt x="552482" y="311123"/>
                    <a:pt x="558310" y="315923"/>
                    <a:pt x="559070" y="322239"/>
                  </a:cubicBezTo>
                  <a:lnTo>
                    <a:pt x="573007" y="442998"/>
                  </a:lnTo>
                  <a:cubicBezTo>
                    <a:pt x="573767" y="449314"/>
                    <a:pt x="568952" y="455125"/>
                    <a:pt x="562618" y="455882"/>
                  </a:cubicBezTo>
                  <a:cubicBezTo>
                    <a:pt x="562111" y="456135"/>
                    <a:pt x="561604" y="456135"/>
                    <a:pt x="561097" y="456135"/>
                  </a:cubicBezTo>
                  <a:cubicBezTo>
                    <a:pt x="555269" y="456135"/>
                    <a:pt x="550201" y="451588"/>
                    <a:pt x="549441" y="445524"/>
                  </a:cubicBezTo>
                  <a:lnTo>
                    <a:pt x="535504" y="325018"/>
                  </a:lnTo>
                  <a:cubicBezTo>
                    <a:pt x="534744" y="318450"/>
                    <a:pt x="539305" y="312639"/>
                    <a:pt x="545893" y="311881"/>
                  </a:cubicBezTo>
                  <a:close/>
                  <a:moveTo>
                    <a:pt x="23536" y="294423"/>
                  </a:moveTo>
                  <a:lnTo>
                    <a:pt x="23536" y="341682"/>
                  </a:lnTo>
                  <a:lnTo>
                    <a:pt x="110341" y="341682"/>
                  </a:lnTo>
                  <a:lnTo>
                    <a:pt x="110341" y="294423"/>
                  </a:lnTo>
                  <a:close/>
                  <a:moveTo>
                    <a:pt x="407453" y="265107"/>
                  </a:moveTo>
                  <a:cubicBezTo>
                    <a:pt x="406441" y="265360"/>
                    <a:pt x="405428" y="265612"/>
                    <a:pt x="404416" y="265612"/>
                  </a:cubicBezTo>
                  <a:lnTo>
                    <a:pt x="342412" y="265612"/>
                  </a:lnTo>
                  <a:cubicBezTo>
                    <a:pt x="341906" y="265612"/>
                    <a:pt x="341400" y="265360"/>
                    <a:pt x="340894" y="265360"/>
                  </a:cubicBezTo>
                  <a:lnTo>
                    <a:pt x="340894" y="484218"/>
                  </a:lnTo>
                  <a:lnTo>
                    <a:pt x="407453" y="484218"/>
                  </a:lnTo>
                  <a:close/>
                  <a:moveTo>
                    <a:pt x="167283" y="264349"/>
                  </a:moveTo>
                  <a:lnTo>
                    <a:pt x="163993" y="290379"/>
                  </a:lnTo>
                  <a:lnTo>
                    <a:pt x="185505" y="293159"/>
                  </a:lnTo>
                  <a:lnTo>
                    <a:pt x="188795" y="266876"/>
                  </a:lnTo>
                  <a:close/>
                  <a:moveTo>
                    <a:pt x="23536" y="236802"/>
                  </a:moveTo>
                  <a:lnTo>
                    <a:pt x="23536" y="270920"/>
                  </a:lnTo>
                  <a:lnTo>
                    <a:pt x="110341" y="270920"/>
                  </a:lnTo>
                  <a:lnTo>
                    <a:pt x="110341" y="236802"/>
                  </a:lnTo>
                  <a:close/>
                  <a:moveTo>
                    <a:pt x="172092" y="223913"/>
                  </a:moveTo>
                  <a:lnTo>
                    <a:pt x="171586" y="229220"/>
                  </a:lnTo>
                  <a:lnTo>
                    <a:pt x="170067" y="240845"/>
                  </a:lnTo>
                  <a:lnTo>
                    <a:pt x="191579" y="243373"/>
                  </a:lnTo>
                  <a:lnTo>
                    <a:pt x="193097" y="231747"/>
                  </a:lnTo>
                  <a:lnTo>
                    <a:pt x="193603" y="226440"/>
                  </a:lnTo>
                  <a:close/>
                  <a:moveTo>
                    <a:pt x="354307" y="222649"/>
                  </a:moveTo>
                  <a:lnTo>
                    <a:pt x="354307" y="242109"/>
                  </a:lnTo>
                  <a:lnTo>
                    <a:pt x="392774" y="242109"/>
                  </a:lnTo>
                  <a:lnTo>
                    <a:pt x="392774" y="222649"/>
                  </a:lnTo>
                  <a:close/>
                  <a:moveTo>
                    <a:pt x="547404" y="203948"/>
                  </a:moveTo>
                  <a:lnTo>
                    <a:pt x="516529" y="207233"/>
                  </a:lnTo>
                  <a:lnTo>
                    <a:pt x="546898" y="489020"/>
                  </a:lnTo>
                  <a:lnTo>
                    <a:pt x="577773" y="485735"/>
                  </a:lnTo>
                  <a:close/>
                  <a:moveTo>
                    <a:pt x="340894" y="182972"/>
                  </a:moveTo>
                  <a:lnTo>
                    <a:pt x="340894" y="199146"/>
                  </a:lnTo>
                  <a:cubicBezTo>
                    <a:pt x="341400" y="199146"/>
                    <a:pt x="341906" y="198893"/>
                    <a:pt x="342412" y="198893"/>
                  </a:cubicBezTo>
                  <a:lnTo>
                    <a:pt x="404416" y="198893"/>
                  </a:lnTo>
                  <a:cubicBezTo>
                    <a:pt x="405428" y="198893"/>
                    <a:pt x="406441" y="199399"/>
                    <a:pt x="407453" y="199651"/>
                  </a:cubicBezTo>
                  <a:lnTo>
                    <a:pt x="407453" y="182972"/>
                  </a:lnTo>
                  <a:close/>
                  <a:moveTo>
                    <a:pt x="23536" y="166039"/>
                  </a:moveTo>
                  <a:lnTo>
                    <a:pt x="23536" y="213299"/>
                  </a:lnTo>
                  <a:lnTo>
                    <a:pt x="110341" y="213299"/>
                  </a:lnTo>
                  <a:lnTo>
                    <a:pt x="110341" y="166039"/>
                  </a:lnTo>
                  <a:close/>
                  <a:moveTo>
                    <a:pt x="179431" y="164523"/>
                  </a:moveTo>
                  <a:lnTo>
                    <a:pt x="174876" y="200410"/>
                  </a:lnTo>
                  <a:lnTo>
                    <a:pt x="196387" y="202937"/>
                  </a:lnTo>
                  <a:lnTo>
                    <a:pt x="200943" y="167050"/>
                  </a:lnTo>
                  <a:close/>
                  <a:moveTo>
                    <a:pt x="450223" y="108418"/>
                  </a:moveTo>
                  <a:lnTo>
                    <a:pt x="450223" y="354319"/>
                  </a:lnTo>
                  <a:lnTo>
                    <a:pt x="491727" y="354319"/>
                  </a:lnTo>
                  <a:lnTo>
                    <a:pt x="491727" y="108418"/>
                  </a:lnTo>
                  <a:close/>
                  <a:moveTo>
                    <a:pt x="23536" y="108418"/>
                  </a:moveTo>
                  <a:lnTo>
                    <a:pt x="23536" y="142536"/>
                  </a:lnTo>
                  <a:lnTo>
                    <a:pt x="110341" y="142536"/>
                  </a:lnTo>
                  <a:lnTo>
                    <a:pt x="110341" y="108418"/>
                  </a:lnTo>
                  <a:close/>
                  <a:moveTo>
                    <a:pt x="225744" y="73795"/>
                  </a:moveTo>
                  <a:lnTo>
                    <a:pt x="225744" y="484218"/>
                  </a:lnTo>
                  <a:lnTo>
                    <a:pt x="317358" y="484218"/>
                  </a:lnTo>
                  <a:lnTo>
                    <a:pt x="317358" y="171346"/>
                  </a:lnTo>
                  <a:lnTo>
                    <a:pt x="317358" y="73795"/>
                  </a:lnTo>
                  <a:close/>
                  <a:moveTo>
                    <a:pt x="23536" y="23503"/>
                  </a:moveTo>
                  <a:lnTo>
                    <a:pt x="23536" y="84915"/>
                  </a:lnTo>
                  <a:lnTo>
                    <a:pt x="110341" y="84915"/>
                  </a:lnTo>
                  <a:lnTo>
                    <a:pt x="110341" y="23503"/>
                  </a:lnTo>
                  <a:close/>
                  <a:moveTo>
                    <a:pt x="11895" y="0"/>
                  </a:moveTo>
                  <a:lnTo>
                    <a:pt x="122236" y="0"/>
                  </a:lnTo>
                  <a:cubicBezTo>
                    <a:pt x="128816" y="0"/>
                    <a:pt x="134130" y="5307"/>
                    <a:pt x="134130" y="11878"/>
                  </a:cubicBezTo>
                  <a:lnTo>
                    <a:pt x="134130" y="96793"/>
                  </a:lnTo>
                  <a:lnTo>
                    <a:pt x="134130" y="154161"/>
                  </a:lnTo>
                  <a:lnTo>
                    <a:pt x="134130" y="225177"/>
                  </a:lnTo>
                  <a:lnTo>
                    <a:pt x="134130" y="282798"/>
                  </a:lnTo>
                  <a:lnTo>
                    <a:pt x="134130" y="339661"/>
                  </a:lnTo>
                  <a:lnTo>
                    <a:pt x="139192" y="299225"/>
                  </a:lnTo>
                  <a:lnTo>
                    <a:pt x="148809" y="219617"/>
                  </a:lnTo>
                  <a:lnTo>
                    <a:pt x="150074" y="209255"/>
                  </a:lnTo>
                  <a:lnTo>
                    <a:pt x="157413" y="149865"/>
                  </a:lnTo>
                  <a:cubicBezTo>
                    <a:pt x="157667" y="146832"/>
                    <a:pt x="159185" y="144052"/>
                    <a:pt x="161716" y="142031"/>
                  </a:cubicBezTo>
                  <a:cubicBezTo>
                    <a:pt x="164247" y="140009"/>
                    <a:pt x="167283" y="139251"/>
                    <a:pt x="170573" y="139503"/>
                  </a:cubicBezTo>
                  <a:lnTo>
                    <a:pt x="202208" y="143547"/>
                  </a:lnTo>
                  <a:lnTo>
                    <a:pt x="202208" y="61917"/>
                  </a:lnTo>
                  <a:cubicBezTo>
                    <a:pt x="202208" y="55599"/>
                    <a:pt x="207523" y="50292"/>
                    <a:pt x="214103" y="50292"/>
                  </a:cubicBezTo>
                  <a:lnTo>
                    <a:pt x="328999" y="50292"/>
                  </a:lnTo>
                  <a:cubicBezTo>
                    <a:pt x="335579" y="50292"/>
                    <a:pt x="340894" y="55599"/>
                    <a:pt x="340894" y="61917"/>
                  </a:cubicBezTo>
                  <a:lnTo>
                    <a:pt x="340894" y="159468"/>
                  </a:lnTo>
                  <a:lnTo>
                    <a:pt x="419348" y="159468"/>
                  </a:lnTo>
                  <a:cubicBezTo>
                    <a:pt x="422131" y="159468"/>
                    <a:pt x="424662" y="160479"/>
                    <a:pt x="426687" y="162248"/>
                  </a:cubicBezTo>
                  <a:lnTo>
                    <a:pt x="426687" y="96793"/>
                  </a:lnTo>
                  <a:cubicBezTo>
                    <a:pt x="426687" y="90222"/>
                    <a:pt x="432001" y="84915"/>
                    <a:pt x="438581" y="84915"/>
                  </a:cubicBezTo>
                  <a:lnTo>
                    <a:pt x="503622" y="84915"/>
                  </a:lnTo>
                  <a:cubicBezTo>
                    <a:pt x="509949" y="84915"/>
                    <a:pt x="515263" y="90222"/>
                    <a:pt x="515263" y="96793"/>
                  </a:cubicBezTo>
                  <a:lnTo>
                    <a:pt x="515263" y="183730"/>
                  </a:lnTo>
                  <a:lnTo>
                    <a:pt x="556515" y="179181"/>
                  </a:lnTo>
                  <a:cubicBezTo>
                    <a:pt x="563095" y="178423"/>
                    <a:pt x="568916" y="183224"/>
                    <a:pt x="569675" y="189795"/>
                  </a:cubicBezTo>
                  <a:lnTo>
                    <a:pt x="602575" y="494833"/>
                  </a:lnTo>
                  <a:cubicBezTo>
                    <a:pt x="603334" y="501404"/>
                    <a:pt x="598526" y="507216"/>
                    <a:pt x="592199" y="507974"/>
                  </a:cubicBezTo>
                  <a:lnTo>
                    <a:pt x="537787" y="513787"/>
                  </a:lnTo>
                  <a:cubicBezTo>
                    <a:pt x="537281" y="513787"/>
                    <a:pt x="537028" y="513787"/>
                    <a:pt x="536522" y="513787"/>
                  </a:cubicBezTo>
                  <a:cubicBezTo>
                    <a:pt x="530448" y="513787"/>
                    <a:pt x="525386" y="509491"/>
                    <a:pt x="524880" y="503425"/>
                  </a:cubicBezTo>
                  <a:lnTo>
                    <a:pt x="515263" y="416236"/>
                  </a:lnTo>
                  <a:lnTo>
                    <a:pt x="515263" y="495844"/>
                  </a:lnTo>
                  <a:cubicBezTo>
                    <a:pt x="515263" y="502415"/>
                    <a:pt x="509949" y="507722"/>
                    <a:pt x="503622" y="507722"/>
                  </a:cubicBezTo>
                  <a:lnTo>
                    <a:pt x="438581" y="507722"/>
                  </a:lnTo>
                  <a:cubicBezTo>
                    <a:pt x="434532" y="507722"/>
                    <a:pt x="430989" y="505700"/>
                    <a:pt x="428964" y="502415"/>
                  </a:cubicBezTo>
                  <a:cubicBezTo>
                    <a:pt x="426687" y="505700"/>
                    <a:pt x="423397" y="507722"/>
                    <a:pt x="419348" y="507722"/>
                  </a:cubicBezTo>
                  <a:lnTo>
                    <a:pt x="328999" y="507722"/>
                  </a:lnTo>
                  <a:lnTo>
                    <a:pt x="214103" y="507722"/>
                  </a:lnTo>
                  <a:cubicBezTo>
                    <a:pt x="207523" y="507722"/>
                    <a:pt x="202208" y="502415"/>
                    <a:pt x="202208" y="495844"/>
                  </a:cubicBezTo>
                  <a:lnTo>
                    <a:pt x="202208" y="352044"/>
                  </a:lnTo>
                  <a:lnTo>
                    <a:pt x="193097" y="427608"/>
                  </a:lnTo>
                  <a:lnTo>
                    <a:pt x="191832" y="437970"/>
                  </a:lnTo>
                  <a:lnTo>
                    <a:pt x="184493" y="497360"/>
                  </a:lnTo>
                  <a:cubicBezTo>
                    <a:pt x="184240" y="500393"/>
                    <a:pt x="182468" y="503425"/>
                    <a:pt x="180190" y="505195"/>
                  </a:cubicBezTo>
                  <a:cubicBezTo>
                    <a:pt x="177913" y="506964"/>
                    <a:pt x="175382" y="507722"/>
                    <a:pt x="172851" y="507722"/>
                  </a:cubicBezTo>
                  <a:cubicBezTo>
                    <a:pt x="172345" y="507722"/>
                    <a:pt x="171839" y="507722"/>
                    <a:pt x="171333" y="507722"/>
                  </a:cubicBezTo>
                  <a:lnTo>
                    <a:pt x="131600" y="502920"/>
                  </a:lnTo>
                  <a:cubicBezTo>
                    <a:pt x="129322" y="505700"/>
                    <a:pt x="126032" y="507722"/>
                    <a:pt x="122236" y="507722"/>
                  </a:cubicBezTo>
                  <a:lnTo>
                    <a:pt x="11895" y="507722"/>
                  </a:lnTo>
                  <a:cubicBezTo>
                    <a:pt x="5315" y="507722"/>
                    <a:pt x="0" y="502415"/>
                    <a:pt x="0" y="496096"/>
                  </a:cubicBezTo>
                  <a:lnTo>
                    <a:pt x="0" y="411181"/>
                  </a:lnTo>
                  <a:lnTo>
                    <a:pt x="0" y="353560"/>
                  </a:lnTo>
                  <a:lnTo>
                    <a:pt x="0" y="282798"/>
                  </a:lnTo>
                  <a:lnTo>
                    <a:pt x="0" y="225177"/>
                  </a:lnTo>
                  <a:lnTo>
                    <a:pt x="0" y="154161"/>
                  </a:lnTo>
                  <a:lnTo>
                    <a:pt x="0" y="96793"/>
                  </a:lnTo>
                  <a:lnTo>
                    <a:pt x="0" y="11878"/>
                  </a:lnTo>
                  <a:cubicBezTo>
                    <a:pt x="0" y="5307"/>
                    <a:pt x="5315" y="0"/>
                    <a:pt x="11895" y="0"/>
                  </a:cubicBezTo>
                  <a:close/>
                </a:path>
              </a:pathLst>
            </a:custGeom>
            <a:solidFill>
              <a:srgbClr val="D52739"/>
            </a:solidFill>
            <a:ln>
              <a:noFill/>
            </a:ln>
          </p:spPr>
        </p:sp>
      </p:grpSp>
      <p:pic>
        <p:nvPicPr>
          <p:cNvPr id="17" name="图片 17" descr="C:\Users\shi\Desktop\3.png3"/>
          <p:cNvPicPr>
            <a:picLocks noChangeAspect="1"/>
          </p:cNvPicPr>
          <p:nvPr/>
        </p:nvPicPr>
        <p:blipFill>
          <a:blip r:embed="rId3" cstate="print"/>
          <a:srcRect/>
          <a:stretch>
            <a:fillRect/>
          </a:stretch>
        </p:blipFill>
        <p:spPr>
          <a:xfrm>
            <a:off x="7146290" y="939165"/>
            <a:ext cx="3502660" cy="5773420"/>
          </a:xfrm>
          <a:prstGeom prst="rect">
            <a:avLst/>
          </a:prstGeom>
        </p:spPr>
      </p:pic>
      <p:pic>
        <p:nvPicPr>
          <p:cNvPr id="5" name="图片 4" descr="C:\Users\shi\Desktop\2.png2"/>
          <p:cNvPicPr>
            <a:picLocks noChangeAspect="1"/>
          </p:cNvPicPr>
          <p:nvPr/>
        </p:nvPicPr>
        <p:blipFill>
          <a:blip r:embed="rId4" cstate="print"/>
          <a:srcRect/>
          <a:stretch>
            <a:fillRect/>
          </a:stretch>
        </p:blipFill>
        <p:spPr>
          <a:xfrm>
            <a:off x="2252345" y="939165"/>
            <a:ext cx="3303905" cy="5595620"/>
          </a:xfrm>
          <a:prstGeom prst="rect">
            <a:avLst/>
          </a:prstGeom>
          <a:ln>
            <a:solidFill>
              <a:schemeClr val="bg1"/>
            </a:solidFill>
          </a:ln>
          <a:effectLst>
            <a:softEdge rad="127000"/>
          </a:effectLst>
        </p:spPr>
      </p:pic>
    </p:spTree>
  </p:cSld>
  <p:clrMapOvr>
    <a:masterClrMapping/>
  </p:clrMapOvr>
  <mc:AlternateContent xmlns:mc="http://schemas.openxmlformats.org/markup-compatibility/2006">
    <mc:Choice xmlns=""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strVal val="(6*min(max(#ppt_w*#ppt_h,.3),1)-7.4)/-.7*#ppt_w"/>
                                          </p:val>
                                        </p:tav>
                                        <p:tav tm="100000">
                                          <p:val>
                                            <p:strVal val="#ppt_w"/>
                                          </p:val>
                                        </p:tav>
                                      </p:tavLst>
                                    </p:anim>
                                    <p:anim calcmode="lin" valueType="num">
                                      <p:cBhvr>
                                        <p:cTn id="8" dur="750" fill="hold"/>
                                        <p:tgtEl>
                                          <p:spTgt spid="3"/>
                                        </p:tgtEl>
                                        <p:attrNameLst>
                                          <p:attrName>ppt_h</p:attrName>
                                        </p:attrNameLst>
                                      </p:cBhvr>
                                      <p:tavLst>
                                        <p:tav tm="0">
                                          <p:val>
                                            <p:strVal val="(6*min(max(#ppt_w*#ppt_h,.3),1)-7.4)/-.7*#ppt_h"/>
                                          </p:val>
                                        </p:tav>
                                        <p:tav tm="100000">
                                          <p:val>
                                            <p:strVal val="#ppt_h"/>
                                          </p:val>
                                        </p:tav>
                                      </p:tavLst>
                                    </p:anim>
                                    <p:anim calcmode="lin" valueType="num">
                                      <p:cBhvr>
                                        <p:cTn id="9" dur="750" fill="hold"/>
                                        <p:tgtEl>
                                          <p:spTgt spid="3"/>
                                        </p:tgtEl>
                                        <p:attrNameLst>
                                          <p:attrName>ppt_x</p:attrName>
                                        </p:attrNameLst>
                                      </p:cBhvr>
                                      <p:tavLst>
                                        <p:tav tm="0">
                                          <p:val>
                                            <p:fltVal val="0.5"/>
                                          </p:val>
                                        </p:tav>
                                        <p:tav tm="100000">
                                          <p:val>
                                            <p:strVal val="#ppt_x"/>
                                          </p:val>
                                        </p:tav>
                                      </p:tavLst>
                                    </p:anim>
                                    <p:anim calcmode="lin" valueType="num">
                                      <p:cBhvr>
                                        <p:cTn id="10" dur="750" fill="hold"/>
                                        <p:tgtEl>
                                          <p:spTgt spid="3"/>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linds(horizontal)">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形状 6"/>
          <p:cNvSpPr/>
          <p:nvPr/>
        </p:nvSpPr>
        <p:spPr>
          <a:xfrm rot="16200000">
            <a:off x="10096994" y="4777956"/>
            <a:ext cx="1808314" cy="2380797"/>
          </a:xfrm>
          <a:custGeom>
            <a:avLst/>
            <a:gdLst>
              <a:gd name="connsiteX0" fmla="*/ 3645558 w 3645558"/>
              <a:gd name="connsiteY0" fmla="*/ 3411328 h 3411328"/>
              <a:gd name="connsiteX1" fmla="*/ 0 w 3645558"/>
              <a:gd name="connsiteY1" fmla="*/ 3411328 h 3411328"/>
              <a:gd name="connsiteX2" fmla="*/ 0 w 3645558"/>
              <a:gd name="connsiteY2" fmla="*/ 0 h 3411328"/>
              <a:gd name="connsiteX3" fmla="*/ 107050 w 3645558"/>
              <a:gd name="connsiteY3" fmla="*/ 10228 h 3411328"/>
              <a:gd name="connsiteX4" fmla="*/ 400011 w 3645558"/>
              <a:gd name="connsiteY4" fmla="*/ 165782 h 3411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5558" h="3411328">
                <a:moveTo>
                  <a:pt x="3645558" y="3411328"/>
                </a:moveTo>
                <a:lnTo>
                  <a:pt x="0" y="3411328"/>
                </a:lnTo>
                <a:lnTo>
                  <a:pt x="0" y="0"/>
                </a:lnTo>
                <a:lnTo>
                  <a:pt x="107050" y="10228"/>
                </a:lnTo>
                <a:cubicBezTo>
                  <a:pt x="214498" y="30969"/>
                  <a:pt x="317049" y="82820"/>
                  <a:pt x="400011" y="165782"/>
                </a:cubicBezTo>
                <a:close/>
              </a:path>
            </a:pathLst>
          </a:custGeom>
          <a:gradFill>
            <a:gsLst>
              <a:gs pos="1000">
                <a:srgbClr val="7F9CB9"/>
              </a:gs>
              <a:gs pos="100000">
                <a:srgbClr val="355678"/>
              </a:gs>
            </a:gsLst>
            <a:lin ang="5400000" scaled="1"/>
          </a:gradFill>
          <a:ln w="45692" cap="flat">
            <a:noFill/>
            <a:prstDash val="solid"/>
            <a:miter/>
          </a:ln>
        </p:spPr>
        <p:txBody>
          <a:bodyPr rtlCol="0" anchor="ctr"/>
          <a:lstStyle/>
          <a:p>
            <a:endParaRPr lang="zh-CN" altLang="en-US">
              <a:noFill/>
            </a:endParaRPr>
          </a:p>
        </p:txBody>
      </p:sp>
      <p:sp>
        <p:nvSpPr>
          <p:cNvPr id="8" name="任意多边形: 形状 7"/>
          <p:cNvSpPr/>
          <p:nvPr/>
        </p:nvSpPr>
        <p:spPr>
          <a:xfrm rot="16200000">
            <a:off x="762794" y="4093818"/>
            <a:ext cx="2012420" cy="3544970"/>
          </a:xfrm>
          <a:custGeom>
            <a:avLst/>
            <a:gdLst>
              <a:gd name="connsiteX0" fmla="*/ 1377125 w 1377125"/>
              <a:gd name="connsiteY0" fmla="*/ 1071179 h 2683877"/>
              <a:gd name="connsiteX1" fmla="*/ 1211200 w 1377125"/>
              <a:gd name="connsiteY1" fmla="*/ 1472677 h 2683877"/>
              <a:gd name="connsiteX2" fmla="*/ 0 w 1377125"/>
              <a:gd name="connsiteY2" fmla="*/ 2683877 h 2683877"/>
              <a:gd name="connsiteX3" fmla="*/ 0 w 1377125"/>
              <a:gd name="connsiteY3" fmla="*/ 0 h 2683877"/>
              <a:gd name="connsiteX4" fmla="*/ 541517 w 1377125"/>
              <a:gd name="connsiteY4" fmla="*/ 0 h 2683877"/>
              <a:gd name="connsiteX5" fmla="*/ 1211200 w 1377125"/>
              <a:gd name="connsiteY5" fmla="*/ 669683 h 2683877"/>
              <a:gd name="connsiteX6" fmla="*/ 1377125 w 1377125"/>
              <a:gd name="connsiteY6" fmla="*/ 1071179 h 268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7125" h="2683877">
                <a:moveTo>
                  <a:pt x="1377125" y="1071179"/>
                </a:moveTo>
                <a:cubicBezTo>
                  <a:pt x="1377125" y="1216620"/>
                  <a:pt x="1321816" y="1362060"/>
                  <a:pt x="1211200" y="1472677"/>
                </a:cubicBezTo>
                <a:lnTo>
                  <a:pt x="0" y="2683877"/>
                </a:lnTo>
                <a:lnTo>
                  <a:pt x="0" y="0"/>
                </a:lnTo>
                <a:lnTo>
                  <a:pt x="541517" y="0"/>
                </a:lnTo>
                <a:lnTo>
                  <a:pt x="1211200" y="669683"/>
                </a:lnTo>
                <a:cubicBezTo>
                  <a:pt x="1321816" y="780299"/>
                  <a:pt x="1377125" y="925739"/>
                  <a:pt x="1377125" y="1071179"/>
                </a:cubicBezTo>
                <a:close/>
              </a:path>
            </a:pathLst>
          </a:custGeom>
          <a:solidFill>
            <a:schemeClr val="accent6">
              <a:alpha val="27000"/>
            </a:schemeClr>
          </a:solidFill>
          <a:ln w="45692" cap="flat">
            <a:noFill/>
            <a:prstDash val="solid"/>
            <a:miter/>
          </a:ln>
        </p:spPr>
        <p:txBody>
          <a:bodyPr rtlCol="0" anchor="ctr"/>
          <a:lstStyle/>
          <a:p>
            <a:endParaRPr lang="zh-CN" altLang="en-US"/>
          </a:p>
        </p:txBody>
      </p:sp>
      <p:sp>
        <p:nvSpPr>
          <p:cNvPr id="10" name="任意多边形: 形状 9"/>
          <p:cNvSpPr/>
          <p:nvPr/>
        </p:nvSpPr>
        <p:spPr>
          <a:xfrm>
            <a:off x="716686" y="229"/>
            <a:ext cx="4860094" cy="6508096"/>
          </a:xfrm>
          <a:custGeom>
            <a:avLst/>
            <a:gdLst>
              <a:gd name="connsiteX0" fmla="*/ 5984043 w 5984043"/>
              <a:gd name="connsiteY0" fmla="*/ 1493827 h 7619582"/>
              <a:gd name="connsiteX1" fmla="*/ 5984043 w 5984043"/>
              <a:gd name="connsiteY1" fmla="*/ 7015460 h 7619582"/>
              <a:gd name="connsiteX2" fmla="*/ 5379921 w 5984043"/>
              <a:gd name="connsiteY2" fmla="*/ 7619582 h 7619582"/>
              <a:gd name="connsiteX3" fmla="*/ 3129365 w 5984043"/>
              <a:gd name="connsiteY3" fmla="*/ 7619582 h 7619582"/>
              <a:gd name="connsiteX4" fmla="*/ 165926 w 5984043"/>
              <a:gd name="connsiteY4" fmla="*/ 4656140 h 7619582"/>
              <a:gd name="connsiteX5" fmla="*/ 165926 w 5984043"/>
              <a:gd name="connsiteY5" fmla="*/ 3853146 h 7619582"/>
              <a:gd name="connsiteX6" fmla="*/ 3853146 w 5984043"/>
              <a:gd name="connsiteY6" fmla="*/ 165924 h 7619582"/>
              <a:gd name="connsiteX7" fmla="*/ 4656140 w 5984043"/>
              <a:gd name="connsiteY7" fmla="*/ 165924 h 761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4043" h="7619582">
                <a:moveTo>
                  <a:pt x="5984043" y="1493827"/>
                </a:moveTo>
                <a:lnTo>
                  <a:pt x="5984043" y="7015460"/>
                </a:lnTo>
                <a:lnTo>
                  <a:pt x="5379921" y="7619582"/>
                </a:lnTo>
                <a:lnTo>
                  <a:pt x="3129365" y="7619582"/>
                </a:lnTo>
                <a:lnTo>
                  <a:pt x="165926" y="4656140"/>
                </a:lnTo>
                <a:cubicBezTo>
                  <a:pt x="-55308" y="4434909"/>
                  <a:pt x="-55308" y="4074380"/>
                  <a:pt x="165926" y="3853146"/>
                </a:cubicBezTo>
                <a:lnTo>
                  <a:pt x="3853146" y="165924"/>
                </a:lnTo>
                <a:cubicBezTo>
                  <a:pt x="4074378" y="-55308"/>
                  <a:pt x="4434906" y="-55308"/>
                  <a:pt x="4656140" y="165924"/>
                </a:cubicBezTo>
                <a:close/>
              </a:path>
            </a:pathLst>
          </a:custGeom>
          <a:blipFill dpi="0" rotWithShape="1">
            <a:blip r:embed="rId3" cstate="print"/>
            <a:srcRect/>
            <a:stretch>
              <a:fillRect l="-76219" r="-39000"/>
            </a:stretch>
          </a:blipFill>
          <a:ln w="45692" cap="flat">
            <a:noFill/>
            <a:prstDash val="solid"/>
            <a:miter/>
          </a:ln>
        </p:spPr>
        <p:txBody>
          <a:bodyPr rtlCol="0" anchor="ctr"/>
          <a:lstStyle/>
          <a:p>
            <a:endParaRPr lang="zh-CN" altLang="en-US"/>
          </a:p>
        </p:txBody>
      </p:sp>
      <p:sp>
        <p:nvSpPr>
          <p:cNvPr id="11" name="任意多边形: 形状 10"/>
          <p:cNvSpPr/>
          <p:nvPr/>
        </p:nvSpPr>
        <p:spPr>
          <a:xfrm flipH="1">
            <a:off x="-50371" y="4226"/>
            <a:ext cx="4897844" cy="6852908"/>
          </a:xfrm>
          <a:custGeom>
            <a:avLst/>
            <a:gdLst>
              <a:gd name="connsiteX0" fmla="*/ 0 w 4581525"/>
              <a:gd name="connsiteY0" fmla="*/ 0 h 6410325"/>
              <a:gd name="connsiteX1" fmla="*/ 4586288 w 4581525"/>
              <a:gd name="connsiteY1" fmla="*/ 0 h 6410325"/>
              <a:gd name="connsiteX2" fmla="*/ 4586288 w 4581525"/>
              <a:gd name="connsiteY2" fmla="*/ 6415088 h 6410325"/>
              <a:gd name="connsiteX3" fmla="*/ 0 w 4581525"/>
              <a:gd name="connsiteY3" fmla="*/ 6415088 h 6410325"/>
            </a:gdLst>
            <a:ahLst/>
            <a:cxnLst>
              <a:cxn ang="0">
                <a:pos x="connsiteX0" y="connsiteY0"/>
              </a:cxn>
              <a:cxn ang="0">
                <a:pos x="connsiteX1" y="connsiteY1"/>
              </a:cxn>
              <a:cxn ang="0">
                <a:pos x="connsiteX2" y="connsiteY2"/>
              </a:cxn>
              <a:cxn ang="0">
                <a:pos x="connsiteX3" y="connsiteY3"/>
              </a:cxn>
            </a:cxnLst>
            <a:rect l="l" t="t" r="r" b="b"/>
            <a:pathLst>
              <a:path w="4581525" h="6410325">
                <a:moveTo>
                  <a:pt x="0" y="0"/>
                </a:moveTo>
                <a:lnTo>
                  <a:pt x="4586288" y="0"/>
                </a:lnTo>
                <a:lnTo>
                  <a:pt x="4586288" y="6415088"/>
                </a:lnTo>
                <a:lnTo>
                  <a:pt x="0" y="6415088"/>
                </a:lnTo>
                <a:close/>
              </a:path>
            </a:pathLst>
          </a:custGeom>
          <a:noFill/>
          <a:ln w="9525" cap="flat">
            <a:noFill/>
            <a:prstDash val="solid"/>
            <a:miter/>
          </a:ln>
        </p:spPr>
        <p:txBody>
          <a:bodyPr rtlCol="0" anchor="ctr"/>
          <a:lstStyle/>
          <a:p>
            <a:endParaRPr lang="zh-CN" altLang="en-US"/>
          </a:p>
        </p:txBody>
      </p:sp>
      <p:sp>
        <p:nvSpPr>
          <p:cNvPr id="30" name="文本框 29"/>
          <p:cNvSpPr txBox="1"/>
          <p:nvPr/>
        </p:nvSpPr>
        <p:spPr>
          <a:xfrm>
            <a:off x="4847590" y="3286125"/>
            <a:ext cx="7087235" cy="645160"/>
          </a:xfrm>
          <a:prstGeom prst="rect">
            <a:avLst/>
          </a:prstGeom>
          <a:noFill/>
        </p:spPr>
        <p:txBody>
          <a:bodyPr wrap="square" rtlCol="0">
            <a:spAutoFit/>
          </a:bodyPr>
          <a:lstStyle/>
          <a:p>
            <a:pPr algn="ctr"/>
            <a:r>
              <a:rPr lang="zh-CN" altLang="en-US" sz="3600" b="1" dirty="0">
                <a:gradFill flip="none" rotWithShape="1">
                  <a:gsLst>
                    <a:gs pos="0">
                      <a:srgbClr val="7F9CB9">
                        <a:alpha val="90000"/>
                      </a:srgbClr>
                    </a:gs>
                    <a:gs pos="56000">
                      <a:srgbClr val="355678"/>
                    </a:gs>
                  </a:gsLst>
                  <a:lin ang="8100000" scaled="1"/>
                  <a:tileRect/>
                </a:gradFill>
                <a:latin typeface="字酷堂清楷体"/>
              </a:rPr>
              <a:t>结  语</a:t>
            </a:r>
          </a:p>
        </p:txBody>
      </p:sp>
      <p:cxnSp>
        <p:nvCxnSpPr>
          <p:cNvPr id="32" name="直接连接符 31"/>
          <p:cNvCxnSpPr/>
          <p:nvPr/>
        </p:nvCxnSpPr>
        <p:spPr>
          <a:xfrm>
            <a:off x="6620008" y="3062741"/>
            <a:ext cx="3683542" cy="0"/>
          </a:xfrm>
          <a:prstGeom prst="line">
            <a:avLst/>
          </a:prstGeom>
          <a:ln w="19050">
            <a:solidFill>
              <a:schemeClr val="tx1">
                <a:lumMod val="85000"/>
                <a:lumOff val="1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11797030" y="146050"/>
            <a:ext cx="204470" cy="717550"/>
            <a:chOff x="11808754" y="349542"/>
            <a:chExt cx="204547" cy="717600"/>
          </a:xfrm>
        </p:grpSpPr>
        <p:sp>
          <p:nvSpPr>
            <p:cNvPr id="34" name="矩形 33"/>
            <p:cNvSpPr/>
            <p:nvPr/>
          </p:nvSpPr>
          <p:spPr>
            <a:xfrm>
              <a:off x="11808754" y="349542"/>
              <a:ext cx="204547" cy="108000"/>
            </a:xfrm>
            <a:prstGeom prst="rect">
              <a:avLst/>
            </a:prstGeom>
            <a:solidFill>
              <a:srgbClr val="D52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1808754" y="501942"/>
              <a:ext cx="204547" cy="108000"/>
            </a:xfrm>
            <a:prstGeom prst="rect">
              <a:avLst/>
            </a:prstGeom>
            <a:solidFill>
              <a:srgbClr val="7F9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11808754" y="654342"/>
              <a:ext cx="204547" cy="108000"/>
            </a:xfrm>
            <a:prstGeom prst="rect">
              <a:avLst/>
            </a:prstGeom>
            <a:solidFill>
              <a:srgbClr val="D52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11808754" y="806742"/>
              <a:ext cx="204547" cy="108000"/>
            </a:xfrm>
            <a:prstGeom prst="rect">
              <a:avLst/>
            </a:prstGeom>
            <a:solidFill>
              <a:srgbClr val="7F9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11808754" y="959142"/>
              <a:ext cx="204547" cy="108000"/>
            </a:xfrm>
            <a:prstGeom prst="rect">
              <a:avLst/>
            </a:prstGeom>
            <a:solidFill>
              <a:srgbClr val="D52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文本框 45"/>
          <p:cNvSpPr txBox="1"/>
          <p:nvPr/>
        </p:nvSpPr>
        <p:spPr>
          <a:xfrm>
            <a:off x="6860800" y="2084342"/>
            <a:ext cx="3021001" cy="937260"/>
          </a:xfrm>
          <a:prstGeom prst="rect">
            <a:avLst/>
          </a:prstGeom>
          <a:noFill/>
        </p:spPr>
        <p:txBody>
          <a:bodyPr wrap="square" rtlCol="0">
            <a:spAutoFit/>
          </a:bodyPr>
          <a:lstStyle/>
          <a:p>
            <a:pPr algn="dist"/>
            <a:r>
              <a:rPr lang="en-US" altLang="zh-CN" sz="5500" b="1" dirty="0">
                <a:solidFill>
                  <a:srgbClr val="D52739"/>
                </a:solidFill>
                <a:latin typeface="字酷堂清楷体"/>
              </a:rPr>
              <a:t>PART </a:t>
            </a:r>
            <a:r>
              <a:rPr lang="en-US" altLang="zh-CN" sz="5500" b="1" dirty="0" smtClean="0">
                <a:solidFill>
                  <a:srgbClr val="D52739"/>
                </a:solidFill>
                <a:latin typeface="字酷堂清楷体"/>
              </a:rPr>
              <a:t>5</a:t>
            </a:r>
            <a:endParaRPr lang="en-US" altLang="zh-CN" sz="5500" b="1" dirty="0">
              <a:solidFill>
                <a:srgbClr val="D52739"/>
              </a:solidFill>
              <a:latin typeface="字酷堂清楷体"/>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750" tmFilter="0, 0; .2, .5; .8, .5; 1, 0"/>
                                        <p:tgtEl>
                                          <p:spTgt spid="10"/>
                                        </p:tgtEl>
                                      </p:cBhvr>
                                    </p:animEffect>
                                    <p:animScale>
                                      <p:cBhvr>
                                        <p:cTn id="7" dur="375" autoRev="1" fill="hold"/>
                                        <p:tgtEl>
                                          <p:spTgt spid="10"/>
                                        </p:tgtEl>
                                      </p:cBhvr>
                                      <p:by x="105000" y="105000"/>
                                    </p:animScale>
                                  </p:childTnLst>
                                </p:cTn>
                              </p:par>
                              <p:par>
                                <p:cTn id="8" presetID="42" presetClass="entr" presetSubtype="0" fill="hold" grpId="0"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750"/>
                                        <p:tgtEl>
                                          <p:spTgt spid="8"/>
                                        </p:tgtEl>
                                      </p:cBhvr>
                                    </p:animEffect>
                                    <p:anim calcmode="lin" valueType="num">
                                      <p:cBhvr>
                                        <p:cTn id="11" dur="750" fill="hold"/>
                                        <p:tgtEl>
                                          <p:spTgt spid="8"/>
                                        </p:tgtEl>
                                        <p:attrNameLst>
                                          <p:attrName>ppt_x</p:attrName>
                                        </p:attrNameLst>
                                      </p:cBhvr>
                                      <p:tavLst>
                                        <p:tav tm="0">
                                          <p:val>
                                            <p:strVal val="#ppt_x"/>
                                          </p:val>
                                        </p:tav>
                                        <p:tav tm="100000">
                                          <p:val>
                                            <p:strVal val="#ppt_x"/>
                                          </p:val>
                                        </p:tav>
                                      </p:tavLst>
                                    </p:anim>
                                    <p:anim calcmode="lin" valueType="num">
                                      <p:cBhvr>
                                        <p:cTn id="12" dur="75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750"/>
                                        <p:tgtEl>
                                          <p:spTgt spid="7"/>
                                        </p:tgtEl>
                                      </p:cBhvr>
                                    </p:animEffect>
                                    <p:anim calcmode="lin" valueType="num">
                                      <p:cBhvr>
                                        <p:cTn id="16" dur="750" fill="hold"/>
                                        <p:tgtEl>
                                          <p:spTgt spid="7"/>
                                        </p:tgtEl>
                                        <p:attrNameLst>
                                          <p:attrName>ppt_x</p:attrName>
                                        </p:attrNameLst>
                                      </p:cBhvr>
                                      <p:tavLst>
                                        <p:tav tm="0">
                                          <p:val>
                                            <p:strVal val="#ppt_x"/>
                                          </p:val>
                                        </p:tav>
                                        <p:tav tm="100000">
                                          <p:val>
                                            <p:strVal val="#ppt_x"/>
                                          </p:val>
                                        </p:tav>
                                      </p:tavLst>
                                    </p:anim>
                                    <p:anim calcmode="lin" valueType="num">
                                      <p:cBhvr>
                                        <p:cTn id="17" dur="75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3" presetClass="entr" presetSubtype="32" fill="hold" grpId="0" nodeType="afterEffect">
                                  <p:stCondLst>
                                    <p:cond delay="0"/>
                                  </p:stCondLst>
                                  <p:iterate type="lt">
                                    <p:tmPct val="10000"/>
                                  </p:iterate>
                                  <p:childTnLst>
                                    <p:set>
                                      <p:cBhvr>
                                        <p:cTn id="20" dur="1" fill="hold">
                                          <p:stCondLst>
                                            <p:cond delay="0"/>
                                          </p:stCondLst>
                                        </p:cTn>
                                        <p:tgtEl>
                                          <p:spTgt spid="46"/>
                                        </p:tgtEl>
                                        <p:attrNameLst>
                                          <p:attrName>style.visibility</p:attrName>
                                        </p:attrNameLst>
                                      </p:cBhvr>
                                      <p:to>
                                        <p:strVal val="visible"/>
                                      </p:to>
                                    </p:set>
                                    <p:anim calcmode="lin" valueType="num">
                                      <p:cBhvr>
                                        <p:cTn id="21" dur="750" fill="hold"/>
                                        <p:tgtEl>
                                          <p:spTgt spid="46"/>
                                        </p:tgtEl>
                                        <p:attrNameLst>
                                          <p:attrName>ppt_w</p:attrName>
                                        </p:attrNameLst>
                                      </p:cBhvr>
                                      <p:tavLst>
                                        <p:tav tm="0">
                                          <p:val>
                                            <p:strVal val="4*#ppt_w"/>
                                          </p:val>
                                        </p:tav>
                                        <p:tav tm="100000">
                                          <p:val>
                                            <p:strVal val="#ppt_w"/>
                                          </p:val>
                                        </p:tav>
                                      </p:tavLst>
                                    </p:anim>
                                    <p:anim calcmode="lin" valueType="num">
                                      <p:cBhvr>
                                        <p:cTn id="22" dur="750" fill="hold"/>
                                        <p:tgtEl>
                                          <p:spTgt spid="46"/>
                                        </p:tgtEl>
                                        <p:attrNameLst>
                                          <p:attrName>ppt_h</p:attrName>
                                        </p:attrNameLst>
                                      </p:cBhvr>
                                      <p:tavLst>
                                        <p:tav tm="0">
                                          <p:val>
                                            <p:strVal val="4*#ppt_h"/>
                                          </p:val>
                                        </p:tav>
                                        <p:tav tm="100000">
                                          <p:val>
                                            <p:strVal val="#ppt_h"/>
                                          </p:val>
                                        </p:tav>
                                      </p:tavLst>
                                    </p:anim>
                                  </p:childTnLst>
                                </p:cTn>
                              </p:par>
                              <p:par>
                                <p:cTn id="23" presetID="2" presetClass="entr" presetSubtype="4" fill="hold" grpId="1" nodeType="withEffect">
                                  <p:stCondLst>
                                    <p:cond delay="0"/>
                                  </p:stCondLst>
                                  <p:iterate type="lt">
                                    <p:tmPct val="0"/>
                                  </p:iterate>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750" fill="hold"/>
                                        <p:tgtEl>
                                          <p:spTgt spid="46"/>
                                        </p:tgtEl>
                                        <p:attrNameLst>
                                          <p:attrName>ppt_x</p:attrName>
                                        </p:attrNameLst>
                                      </p:cBhvr>
                                      <p:tavLst>
                                        <p:tav tm="0">
                                          <p:val>
                                            <p:strVal val="#ppt_x"/>
                                          </p:val>
                                        </p:tav>
                                        <p:tav tm="100000">
                                          <p:val>
                                            <p:strVal val="#ppt_x"/>
                                          </p:val>
                                        </p:tav>
                                      </p:tavLst>
                                    </p:anim>
                                    <p:anim calcmode="lin" valueType="num">
                                      <p:cBhvr additive="base">
                                        <p:cTn id="26" dur="750" fill="hold"/>
                                        <p:tgtEl>
                                          <p:spTgt spid="46"/>
                                        </p:tgtEl>
                                        <p:attrNameLst>
                                          <p:attrName>ppt_y</p:attrName>
                                        </p:attrNameLst>
                                      </p:cBhvr>
                                      <p:tavLst>
                                        <p:tav tm="0">
                                          <p:val>
                                            <p:strVal val="1+#ppt_h/2"/>
                                          </p:val>
                                        </p:tav>
                                        <p:tav tm="100000">
                                          <p:val>
                                            <p:strVal val="#ppt_y"/>
                                          </p:val>
                                        </p:tav>
                                      </p:tavLst>
                                    </p:anim>
                                  </p:childTnLst>
                                </p:cTn>
                              </p:par>
                            </p:childTnLst>
                          </p:cTn>
                        </p:par>
                        <p:par>
                          <p:cTn id="27" fill="hold">
                            <p:stCondLst>
                              <p:cond delay="2050"/>
                            </p:stCondLst>
                            <p:childTnLst>
                              <p:par>
                                <p:cTn id="28" presetID="16" presetClass="entr" presetSubtype="21"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barn(inVertical)">
                                      <p:cBhvr>
                                        <p:cTn id="30" dur="500"/>
                                        <p:tgtEl>
                                          <p:spTgt spid="32"/>
                                        </p:tgtEl>
                                      </p:cBhvr>
                                    </p:animEffect>
                                  </p:childTnLst>
                                </p:cTn>
                              </p:par>
                            </p:childTnLst>
                          </p:cTn>
                        </p:par>
                        <p:par>
                          <p:cTn id="31" fill="hold">
                            <p:stCondLst>
                              <p:cond delay="2550"/>
                            </p:stCondLst>
                            <p:childTnLst>
                              <p:par>
                                <p:cTn id="32" presetID="23" presetClass="entr" presetSubtype="32"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750" fill="hold"/>
                                        <p:tgtEl>
                                          <p:spTgt spid="30"/>
                                        </p:tgtEl>
                                        <p:attrNameLst>
                                          <p:attrName>ppt_w</p:attrName>
                                        </p:attrNameLst>
                                      </p:cBhvr>
                                      <p:tavLst>
                                        <p:tav tm="0">
                                          <p:val>
                                            <p:strVal val="4*#ppt_w"/>
                                          </p:val>
                                        </p:tav>
                                        <p:tav tm="100000">
                                          <p:val>
                                            <p:strVal val="#ppt_w"/>
                                          </p:val>
                                        </p:tav>
                                      </p:tavLst>
                                    </p:anim>
                                    <p:anim calcmode="lin" valueType="num">
                                      <p:cBhvr>
                                        <p:cTn id="35" dur="750" fill="hold"/>
                                        <p:tgtEl>
                                          <p:spTgt spid="3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10" grpId="0" bldLvl="0" animBg="1"/>
      <p:bldP spid="30" grpId="0"/>
      <p:bldP spid="46" grpId="0"/>
      <p:bldP spid="46"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形状 30"/>
          <p:cNvSpPr/>
          <p:nvPr/>
        </p:nvSpPr>
        <p:spPr>
          <a:xfrm rot="5400000" flipH="1">
            <a:off x="116923" y="-114594"/>
            <a:ext cx="1231152" cy="1460341"/>
          </a:xfrm>
          <a:custGeom>
            <a:avLst/>
            <a:gdLst>
              <a:gd name="connsiteX0" fmla="*/ 1231152 w 1231152"/>
              <a:gd name="connsiteY0" fmla="*/ 1460341 h 1460341"/>
              <a:gd name="connsiteX1" fmla="*/ 1231152 w 1231152"/>
              <a:gd name="connsiteY1" fmla="*/ 220553 h 1460341"/>
              <a:gd name="connsiteX2" fmla="*/ 1036969 w 1231152"/>
              <a:gd name="connsiteY2" fmla="*/ 35261 h 1460341"/>
              <a:gd name="connsiteX3" fmla="*/ 858134 w 1231152"/>
              <a:gd name="connsiteY3" fmla="*/ 35261 h 1460341"/>
              <a:gd name="connsiteX4" fmla="*/ 36953 w 1231152"/>
              <a:gd name="connsiteY4" fmla="*/ 818839 h 1460341"/>
              <a:gd name="connsiteX5" fmla="*/ 36953 w 1231152"/>
              <a:gd name="connsiteY5" fmla="*/ 989485 h 1460341"/>
              <a:gd name="connsiteX6" fmla="*/ 530406 w 1231152"/>
              <a:gd name="connsiteY6" fmla="*/ 1460341 h 146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152" h="1460341">
                <a:moveTo>
                  <a:pt x="1231152" y="1460341"/>
                </a:moveTo>
                <a:lnTo>
                  <a:pt x="1231152" y="220553"/>
                </a:lnTo>
                <a:lnTo>
                  <a:pt x="1036969" y="35261"/>
                </a:lnTo>
                <a:cubicBezTo>
                  <a:pt x="987698" y="-11754"/>
                  <a:pt x="907405" y="-11754"/>
                  <a:pt x="858134" y="35261"/>
                </a:cubicBezTo>
                <a:lnTo>
                  <a:pt x="36953" y="818839"/>
                </a:lnTo>
                <a:cubicBezTo>
                  <a:pt x="-12318" y="865854"/>
                  <a:pt x="-12318" y="942470"/>
                  <a:pt x="36953" y="989485"/>
                </a:cubicBezTo>
                <a:lnTo>
                  <a:pt x="530406" y="1460341"/>
                </a:lnTo>
                <a:close/>
              </a:path>
            </a:pathLst>
          </a:custGeom>
          <a:gradFill>
            <a:gsLst>
              <a:gs pos="1000">
                <a:srgbClr val="7F9CB9"/>
              </a:gs>
              <a:gs pos="100000">
                <a:srgbClr val="355678"/>
              </a:gs>
            </a:gsLst>
            <a:lin ang="5400000" scaled="1"/>
          </a:gradFill>
          <a:ln w="45692" cap="flat">
            <a:noFill/>
            <a:prstDash val="solid"/>
            <a:miter/>
          </a:ln>
        </p:spPr>
        <p:txBody>
          <a:bodyPr rtlCol="0" anchor="ctr"/>
          <a:lstStyle/>
          <a:p>
            <a:endParaRPr lang="zh-CN" altLang="en-US">
              <a:noFill/>
            </a:endParaRPr>
          </a:p>
        </p:txBody>
      </p:sp>
      <p:grpSp>
        <p:nvGrpSpPr>
          <p:cNvPr id="3" name="组合 2"/>
          <p:cNvGrpSpPr/>
          <p:nvPr/>
        </p:nvGrpSpPr>
        <p:grpSpPr>
          <a:xfrm>
            <a:off x="162619" y="39664"/>
            <a:ext cx="900000" cy="900000"/>
            <a:chOff x="5610000" y="2943000"/>
            <a:chExt cx="972000" cy="972000"/>
          </a:xfrm>
          <a:solidFill>
            <a:srgbClr val="D52739"/>
          </a:solidFill>
        </p:grpSpPr>
        <p:sp>
          <p:nvSpPr>
            <p:cNvPr id="2" name="椭圆 1"/>
            <p:cNvSpPr/>
            <p:nvPr/>
          </p:nvSpPr>
          <p:spPr>
            <a:xfrm>
              <a:off x="5610000" y="2943000"/>
              <a:ext cx="972000" cy="9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books-group_25777"/>
            <p:cNvSpPr>
              <a:spLocks noChangeAspect="1"/>
            </p:cNvSpPr>
            <p:nvPr/>
          </p:nvSpPr>
          <p:spPr bwMode="auto">
            <a:xfrm>
              <a:off x="5791158" y="3169109"/>
              <a:ext cx="609685" cy="519782"/>
            </a:xfrm>
            <a:custGeom>
              <a:avLst/>
              <a:gdLst>
                <a:gd name="connsiteX0" fmla="*/ 450223 w 602653"/>
                <a:gd name="connsiteY0" fmla="*/ 470824 h 513787"/>
                <a:gd name="connsiteX1" fmla="*/ 450223 w 602653"/>
                <a:gd name="connsiteY1" fmla="*/ 484218 h 513787"/>
                <a:gd name="connsiteX2" fmla="*/ 491727 w 602653"/>
                <a:gd name="connsiteY2" fmla="*/ 484218 h 513787"/>
                <a:gd name="connsiteX3" fmla="*/ 491727 w 602653"/>
                <a:gd name="connsiteY3" fmla="*/ 470824 h 513787"/>
                <a:gd name="connsiteX4" fmla="*/ 145266 w 602653"/>
                <a:gd name="connsiteY4" fmla="*/ 444288 h 513787"/>
                <a:gd name="connsiteX5" fmla="*/ 140964 w 602653"/>
                <a:gd name="connsiteY5" fmla="*/ 480175 h 513787"/>
                <a:gd name="connsiteX6" fmla="*/ 162475 w 602653"/>
                <a:gd name="connsiteY6" fmla="*/ 482702 h 513787"/>
                <a:gd name="connsiteX7" fmla="*/ 166777 w 602653"/>
                <a:gd name="connsiteY7" fmla="*/ 446815 h 513787"/>
                <a:gd name="connsiteX8" fmla="*/ 450223 w 602653"/>
                <a:gd name="connsiteY8" fmla="*/ 422807 h 513787"/>
                <a:gd name="connsiteX9" fmla="*/ 450223 w 602653"/>
                <a:gd name="connsiteY9" fmla="*/ 447321 h 513787"/>
                <a:gd name="connsiteX10" fmla="*/ 491727 w 602653"/>
                <a:gd name="connsiteY10" fmla="*/ 447321 h 513787"/>
                <a:gd name="connsiteX11" fmla="*/ 491727 w 602653"/>
                <a:gd name="connsiteY11" fmla="*/ 422807 h 513787"/>
                <a:gd name="connsiteX12" fmla="*/ 23536 w 602653"/>
                <a:gd name="connsiteY12" fmla="*/ 422807 h 513787"/>
                <a:gd name="connsiteX13" fmla="*/ 23536 w 602653"/>
                <a:gd name="connsiteY13" fmla="*/ 484218 h 513787"/>
                <a:gd name="connsiteX14" fmla="*/ 110341 w 602653"/>
                <a:gd name="connsiteY14" fmla="*/ 484218 h 513787"/>
                <a:gd name="connsiteX15" fmla="*/ 110341 w 602653"/>
                <a:gd name="connsiteY15" fmla="*/ 422807 h 513787"/>
                <a:gd name="connsiteX16" fmla="*/ 150327 w 602653"/>
                <a:gd name="connsiteY16" fmla="*/ 403852 h 513787"/>
                <a:gd name="connsiteX17" fmla="*/ 148809 w 602653"/>
                <a:gd name="connsiteY17" fmla="*/ 415478 h 513787"/>
                <a:gd name="connsiteX18" fmla="*/ 148303 w 602653"/>
                <a:gd name="connsiteY18" fmla="*/ 420785 h 513787"/>
                <a:gd name="connsiteX19" fmla="*/ 169814 w 602653"/>
                <a:gd name="connsiteY19" fmla="*/ 423312 h 513787"/>
                <a:gd name="connsiteX20" fmla="*/ 170320 w 602653"/>
                <a:gd name="connsiteY20" fmla="*/ 418005 h 513787"/>
                <a:gd name="connsiteX21" fmla="*/ 171839 w 602653"/>
                <a:gd name="connsiteY21" fmla="*/ 406380 h 513787"/>
                <a:gd name="connsiteX22" fmla="*/ 450223 w 602653"/>
                <a:gd name="connsiteY22" fmla="*/ 377822 h 513787"/>
                <a:gd name="connsiteX23" fmla="*/ 450223 w 602653"/>
                <a:gd name="connsiteY23" fmla="*/ 399303 h 513787"/>
                <a:gd name="connsiteX24" fmla="*/ 491727 w 602653"/>
                <a:gd name="connsiteY24" fmla="*/ 399303 h 513787"/>
                <a:gd name="connsiteX25" fmla="*/ 491727 w 602653"/>
                <a:gd name="connsiteY25" fmla="*/ 377822 h 513787"/>
                <a:gd name="connsiteX26" fmla="*/ 23536 w 602653"/>
                <a:gd name="connsiteY26" fmla="*/ 365438 h 513787"/>
                <a:gd name="connsiteX27" fmla="*/ 23536 w 602653"/>
                <a:gd name="connsiteY27" fmla="*/ 399303 h 513787"/>
                <a:gd name="connsiteX28" fmla="*/ 110341 w 602653"/>
                <a:gd name="connsiteY28" fmla="*/ 399303 h 513787"/>
                <a:gd name="connsiteX29" fmla="*/ 110341 w 602653"/>
                <a:gd name="connsiteY29" fmla="*/ 365438 h 513787"/>
                <a:gd name="connsiteX30" fmla="*/ 156401 w 602653"/>
                <a:gd name="connsiteY30" fmla="*/ 354319 h 513787"/>
                <a:gd name="connsiteX31" fmla="*/ 153111 w 602653"/>
                <a:gd name="connsiteY31" fmla="*/ 380349 h 513787"/>
                <a:gd name="connsiteX32" fmla="*/ 174623 w 602653"/>
                <a:gd name="connsiteY32" fmla="*/ 383129 h 513787"/>
                <a:gd name="connsiteX33" fmla="*/ 177913 w 602653"/>
                <a:gd name="connsiteY33" fmla="*/ 356846 h 513787"/>
                <a:gd name="connsiteX34" fmla="*/ 161210 w 602653"/>
                <a:gd name="connsiteY34" fmla="*/ 313883 h 513787"/>
                <a:gd name="connsiteX35" fmla="*/ 159185 w 602653"/>
                <a:gd name="connsiteY35" fmla="*/ 330815 h 513787"/>
                <a:gd name="connsiteX36" fmla="*/ 180697 w 602653"/>
                <a:gd name="connsiteY36" fmla="*/ 333343 h 513787"/>
                <a:gd name="connsiteX37" fmla="*/ 182721 w 602653"/>
                <a:gd name="connsiteY37" fmla="*/ 316410 h 513787"/>
                <a:gd name="connsiteX38" fmla="*/ 545893 w 602653"/>
                <a:gd name="connsiteY38" fmla="*/ 311881 h 513787"/>
                <a:gd name="connsiteX39" fmla="*/ 559070 w 602653"/>
                <a:gd name="connsiteY39" fmla="*/ 322239 h 513787"/>
                <a:gd name="connsiteX40" fmla="*/ 573007 w 602653"/>
                <a:gd name="connsiteY40" fmla="*/ 442998 h 513787"/>
                <a:gd name="connsiteX41" fmla="*/ 562618 w 602653"/>
                <a:gd name="connsiteY41" fmla="*/ 455882 h 513787"/>
                <a:gd name="connsiteX42" fmla="*/ 561097 w 602653"/>
                <a:gd name="connsiteY42" fmla="*/ 456135 h 513787"/>
                <a:gd name="connsiteX43" fmla="*/ 549441 w 602653"/>
                <a:gd name="connsiteY43" fmla="*/ 445524 h 513787"/>
                <a:gd name="connsiteX44" fmla="*/ 535504 w 602653"/>
                <a:gd name="connsiteY44" fmla="*/ 325018 h 513787"/>
                <a:gd name="connsiteX45" fmla="*/ 545893 w 602653"/>
                <a:gd name="connsiteY45" fmla="*/ 311881 h 513787"/>
                <a:gd name="connsiteX46" fmla="*/ 23536 w 602653"/>
                <a:gd name="connsiteY46" fmla="*/ 294423 h 513787"/>
                <a:gd name="connsiteX47" fmla="*/ 23536 w 602653"/>
                <a:gd name="connsiteY47" fmla="*/ 341682 h 513787"/>
                <a:gd name="connsiteX48" fmla="*/ 110341 w 602653"/>
                <a:gd name="connsiteY48" fmla="*/ 341682 h 513787"/>
                <a:gd name="connsiteX49" fmla="*/ 110341 w 602653"/>
                <a:gd name="connsiteY49" fmla="*/ 294423 h 513787"/>
                <a:gd name="connsiteX50" fmla="*/ 407453 w 602653"/>
                <a:gd name="connsiteY50" fmla="*/ 265107 h 513787"/>
                <a:gd name="connsiteX51" fmla="*/ 404416 w 602653"/>
                <a:gd name="connsiteY51" fmla="*/ 265612 h 513787"/>
                <a:gd name="connsiteX52" fmla="*/ 342412 w 602653"/>
                <a:gd name="connsiteY52" fmla="*/ 265612 h 513787"/>
                <a:gd name="connsiteX53" fmla="*/ 340894 w 602653"/>
                <a:gd name="connsiteY53" fmla="*/ 265360 h 513787"/>
                <a:gd name="connsiteX54" fmla="*/ 340894 w 602653"/>
                <a:gd name="connsiteY54" fmla="*/ 484218 h 513787"/>
                <a:gd name="connsiteX55" fmla="*/ 407453 w 602653"/>
                <a:gd name="connsiteY55" fmla="*/ 484218 h 513787"/>
                <a:gd name="connsiteX56" fmla="*/ 167283 w 602653"/>
                <a:gd name="connsiteY56" fmla="*/ 264349 h 513787"/>
                <a:gd name="connsiteX57" fmla="*/ 163993 w 602653"/>
                <a:gd name="connsiteY57" fmla="*/ 290379 h 513787"/>
                <a:gd name="connsiteX58" fmla="*/ 185505 w 602653"/>
                <a:gd name="connsiteY58" fmla="*/ 293159 h 513787"/>
                <a:gd name="connsiteX59" fmla="*/ 188795 w 602653"/>
                <a:gd name="connsiteY59" fmla="*/ 266876 h 513787"/>
                <a:gd name="connsiteX60" fmla="*/ 23536 w 602653"/>
                <a:gd name="connsiteY60" fmla="*/ 236802 h 513787"/>
                <a:gd name="connsiteX61" fmla="*/ 23536 w 602653"/>
                <a:gd name="connsiteY61" fmla="*/ 270920 h 513787"/>
                <a:gd name="connsiteX62" fmla="*/ 110341 w 602653"/>
                <a:gd name="connsiteY62" fmla="*/ 270920 h 513787"/>
                <a:gd name="connsiteX63" fmla="*/ 110341 w 602653"/>
                <a:gd name="connsiteY63" fmla="*/ 236802 h 513787"/>
                <a:gd name="connsiteX64" fmla="*/ 172092 w 602653"/>
                <a:gd name="connsiteY64" fmla="*/ 223913 h 513787"/>
                <a:gd name="connsiteX65" fmla="*/ 171586 w 602653"/>
                <a:gd name="connsiteY65" fmla="*/ 229220 h 513787"/>
                <a:gd name="connsiteX66" fmla="*/ 170067 w 602653"/>
                <a:gd name="connsiteY66" fmla="*/ 240845 h 513787"/>
                <a:gd name="connsiteX67" fmla="*/ 191579 w 602653"/>
                <a:gd name="connsiteY67" fmla="*/ 243373 h 513787"/>
                <a:gd name="connsiteX68" fmla="*/ 193097 w 602653"/>
                <a:gd name="connsiteY68" fmla="*/ 231747 h 513787"/>
                <a:gd name="connsiteX69" fmla="*/ 193603 w 602653"/>
                <a:gd name="connsiteY69" fmla="*/ 226440 h 513787"/>
                <a:gd name="connsiteX70" fmla="*/ 354307 w 602653"/>
                <a:gd name="connsiteY70" fmla="*/ 222649 h 513787"/>
                <a:gd name="connsiteX71" fmla="*/ 354307 w 602653"/>
                <a:gd name="connsiteY71" fmla="*/ 242109 h 513787"/>
                <a:gd name="connsiteX72" fmla="*/ 392774 w 602653"/>
                <a:gd name="connsiteY72" fmla="*/ 242109 h 513787"/>
                <a:gd name="connsiteX73" fmla="*/ 392774 w 602653"/>
                <a:gd name="connsiteY73" fmla="*/ 222649 h 513787"/>
                <a:gd name="connsiteX74" fmla="*/ 547404 w 602653"/>
                <a:gd name="connsiteY74" fmla="*/ 203948 h 513787"/>
                <a:gd name="connsiteX75" fmla="*/ 516529 w 602653"/>
                <a:gd name="connsiteY75" fmla="*/ 207233 h 513787"/>
                <a:gd name="connsiteX76" fmla="*/ 546898 w 602653"/>
                <a:gd name="connsiteY76" fmla="*/ 489020 h 513787"/>
                <a:gd name="connsiteX77" fmla="*/ 577773 w 602653"/>
                <a:gd name="connsiteY77" fmla="*/ 485735 h 513787"/>
                <a:gd name="connsiteX78" fmla="*/ 340894 w 602653"/>
                <a:gd name="connsiteY78" fmla="*/ 182972 h 513787"/>
                <a:gd name="connsiteX79" fmla="*/ 340894 w 602653"/>
                <a:gd name="connsiteY79" fmla="*/ 199146 h 513787"/>
                <a:gd name="connsiteX80" fmla="*/ 342412 w 602653"/>
                <a:gd name="connsiteY80" fmla="*/ 198893 h 513787"/>
                <a:gd name="connsiteX81" fmla="*/ 404416 w 602653"/>
                <a:gd name="connsiteY81" fmla="*/ 198893 h 513787"/>
                <a:gd name="connsiteX82" fmla="*/ 407453 w 602653"/>
                <a:gd name="connsiteY82" fmla="*/ 199651 h 513787"/>
                <a:gd name="connsiteX83" fmla="*/ 407453 w 602653"/>
                <a:gd name="connsiteY83" fmla="*/ 182972 h 513787"/>
                <a:gd name="connsiteX84" fmla="*/ 23536 w 602653"/>
                <a:gd name="connsiteY84" fmla="*/ 166039 h 513787"/>
                <a:gd name="connsiteX85" fmla="*/ 23536 w 602653"/>
                <a:gd name="connsiteY85" fmla="*/ 213299 h 513787"/>
                <a:gd name="connsiteX86" fmla="*/ 110341 w 602653"/>
                <a:gd name="connsiteY86" fmla="*/ 213299 h 513787"/>
                <a:gd name="connsiteX87" fmla="*/ 110341 w 602653"/>
                <a:gd name="connsiteY87" fmla="*/ 166039 h 513787"/>
                <a:gd name="connsiteX88" fmla="*/ 179431 w 602653"/>
                <a:gd name="connsiteY88" fmla="*/ 164523 h 513787"/>
                <a:gd name="connsiteX89" fmla="*/ 174876 w 602653"/>
                <a:gd name="connsiteY89" fmla="*/ 200410 h 513787"/>
                <a:gd name="connsiteX90" fmla="*/ 196387 w 602653"/>
                <a:gd name="connsiteY90" fmla="*/ 202937 h 513787"/>
                <a:gd name="connsiteX91" fmla="*/ 200943 w 602653"/>
                <a:gd name="connsiteY91" fmla="*/ 167050 h 513787"/>
                <a:gd name="connsiteX92" fmla="*/ 450223 w 602653"/>
                <a:gd name="connsiteY92" fmla="*/ 108418 h 513787"/>
                <a:gd name="connsiteX93" fmla="*/ 450223 w 602653"/>
                <a:gd name="connsiteY93" fmla="*/ 354319 h 513787"/>
                <a:gd name="connsiteX94" fmla="*/ 491727 w 602653"/>
                <a:gd name="connsiteY94" fmla="*/ 354319 h 513787"/>
                <a:gd name="connsiteX95" fmla="*/ 491727 w 602653"/>
                <a:gd name="connsiteY95" fmla="*/ 108418 h 513787"/>
                <a:gd name="connsiteX96" fmla="*/ 23536 w 602653"/>
                <a:gd name="connsiteY96" fmla="*/ 108418 h 513787"/>
                <a:gd name="connsiteX97" fmla="*/ 23536 w 602653"/>
                <a:gd name="connsiteY97" fmla="*/ 142536 h 513787"/>
                <a:gd name="connsiteX98" fmla="*/ 110341 w 602653"/>
                <a:gd name="connsiteY98" fmla="*/ 142536 h 513787"/>
                <a:gd name="connsiteX99" fmla="*/ 110341 w 602653"/>
                <a:gd name="connsiteY99" fmla="*/ 108418 h 513787"/>
                <a:gd name="connsiteX100" fmla="*/ 225744 w 602653"/>
                <a:gd name="connsiteY100" fmla="*/ 73795 h 513787"/>
                <a:gd name="connsiteX101" fmla="*/ 225744 w 602653"/>
                <a:gd name="connsiteY101" fmla="*/ 484218 h 513787"/>
                <a:gd name="connsiteX102" fmla="*/ 317358 w 602653"/>
                <a:gd name="connsiteY102" fmla="*/ 484218 h 513787"/>
                <a:gd name="connsiteX103" fmla="*/ 317358 w 602653"/>
                <a:gd name="connsiteY103" fmla="*/ 171346 h 513787"/>
                <a:gd name="connsiteX104" fmla="*/ 317358 w 602653"/>
                <a:gd name="connsiteY104" fmla="*/ 73795 h 513787"/>
                <a:gd name="connsiteX105" fmla="*/ 23536 w 602653"/>
                <a:gd name="connsiteY105" fmla="*/ 23503 h 513787"/>
                <a:gd name="connsiteX106" fmla="*/ 23536 w 602653"/>
                <a:gd name="connsiteY106" fmla="*/ 84915 h 513787"/>
                <a:gd name="connsiteX107" fmla="*/ 110341 w 602653"/>
                <a:gd name="connsiteY107" fmla="*/ 84915 h 513787"/>
                <a:gd name="connsiteX108" fmla="*/ 110341 w 602653"/>
                <a:gd name="connsiteY108" fmla="*/ 23503 h 513787"/>
                <a:gd name="connsiteX109" fmla="*/ 11895 w 602653"/>
                <a:gd name="connsiteY109" fmla="*/ 0 h 513787"/>
                <a:gd name="connsiteX110" fmla="*/ 122236 w 602653"/>
                <a:gd name="connsiteY110" fmla="*/ 0 h 513787"/>
                <a:gd name="connsiteX111" fmla="*/ 134130 w 602653"/>
                <a:gd name="connsiteY111" fmla="*/ 11878 h 513787"/>
                <a:gd name="connsiteX112" fmla="*/ 134130 w 602653"/>
                <a:gd name="connsiteY112" fmla="*/ 96793 h 513787"/>
                <a:gd name="connsiteX113" fmla="*/ 134130 w 602653"/>
                <a:gd name="connsiteY113" fmla="*/ 154161 h 513787"/>
                <a:gd name="connsiteX114" fmla="*/ 134130 w 602653"/>
                <a:gd name="connsiteY114" fmla="*/ 225177 h 513787"/>
                <a:gd name="connsiteX115" fmla="*/ 134130 w 602653"/>
                <a:gd name="connsiteY115" fmla="*/ 282798 h 513787"/>
                <a:gd name="connsiteX116" fmla="*/ 134130 w 602653"/>
                <a:gd name="connsiteY116" fmla="*/ 339661 h 513787"/>
                <a:gd name="connsiteX117" fmla="*/ 139192 w 602653"/>
                <a:gd name="connsiteY117" fmla="*/ 299225 h 513787"/>
                <a:gd name="connsiteX118" fmla="*/ 148809 w 602653"/>
                <a:gd name="connsiteY118" fmla="*/ 219617 h 513787"/>
                <a:gd name="connsiteX119" fmla="*/ 150074 w 602653"/>
                <a:gd name="connsiteY119" fmla="*/ 209255 h 513787"/>
                <a:gd name="connsiteX120" fmla="*/ 157413 w 602653"/>
                <a:gd name="connsiteY120" fmla="*/ 149865 h 513787"/>
                <a:gd name="connsiteX121" fmla="*/ 161716 w 602653"/>
                <a:gd name="connsiteY121" fmla="*/ 142031 h 513787"/>
                <a:gd name="connsiteX122" fmla="*/ 170573 w 602653"/>
                <a:gd name="connsiteY122" fmla="*/ 139503 h 513787"/>
                <a:gd name="connsiteX123" fmla="*/ 202208 w 602653"/>
                <a:gd name="connsiteY123" fmla="*/ 143547 h 513787"/>
                <a:gd name="connsiteX124" fmla="*/ 202208 w 602653"/>
                <a:gd name="connsiteY124" fmla="*/ 61917 h 513787"/>
                <a:gd name="connsiteX125" fmla="*/ 214103 w 602653"/>
                <a:gd name="connsiteY125" fmla="*/ 50292 h 513787"/>
                <a:gd name="connsiteX126" fmla="*/ 328999 w 602653"/>
                <a:gd name="connsiteY126" fmla="*/ 50292 h 513787"/>
                <a:gd name="connsiteX127" fmla="*/ 340894 w 602653"/>
                <a:gd name="connsiteY127" fmla="*/ 61917 h 513787"/>
                <a:gd name="connsiteX128" fmla="*/ 340894 w 602653"/>
                <a:gd name="connsiteY128" fmla="*/ 159468 h 513787"/>
                <a:gd name="connsiteX129" fmla="*/ 419348 w 602653"/>
                <a:gd name="connsiteY129" fmla="*/ 159468 h 513787"/>
                <a:gd name="connsiteX130" fmla="*/ 426687 w 602653"/>
                <a:gd name="connsiteY130" fmla="*/ 162248 h 513787"/>
                <a:gd name="connsiteX131" fmla="*/ 426687 w 602653"/>
                <a:gd name="connsiteY131" fmla="*/ 96793 h 513787"/>
                <a:gd name="connsiteX132" fmla="*/ 438581 w 602653"/>
                <a:gd name="connsiteY132" fmla="*/ 84915 h 513787"/>
                <a:gd name="connsiteX133" fmla="*/ 503622 w 602653"/>
                <a:gd name="connsiteY133" fmla="*/ 84915 h 513787"/>
                <a:gd name="connsiteX134" fmla="*/ 515263 w 602653"/>
                <a:gd name="connsiteY134" fmla="*/ 96793 h 513787"/>
                <a:gd name="connsiteX135" fmla="*/ 515263 w 602653"/>
                <a:gd name="connsiteY135" fmla="*/ 183730 h 513787"/>
                <a:gd name="connsiteX136" fmla="*/ 556515 w 602653"/>
                <a:gd name="connsiteY136" fmla="*/ 179181 h 513787"/>
                <a:gd name="connsiteX137" fmla="*/ 569675 w 602653"/>
                <a:gd name="connsiteY137" fmla="*/ 189795 h 513787"/>
                <a:gd name="connsiteX138" fmla="*/ 602575 w 602653"/>
                <a:gd name="connsiteY138" fmla="*/ 494833 h 513787"/>
                <a:gd name="connsiteX139" fmla="*/ 592199 w 602653"/>
                <a:gd name="connsiteY139" fmla="*/ 507974 h 513787"/>
                <a:gd name="connsiteX140" fmla="*/ 537787 w 602653"/>
                <a:gd name="connsiteY140" fmla="*/ 513787 h 513787"/>
                <a:gd name="connsiteX141" fmla="*/ 536522 w 602653"/>
                <a:gd name="connsiteY141" fmla="*/ 513787 h 513787"/>
                <a:gd name="connsiteX142" fmla="*/ 524880 w 602653"/>
                <a:gd name="connsiteY142" fmla="*/ 503425 h 513787"/>
                <a:gd name="connsiteX143" fmla="*/ 515263 w 602653"/>
                <a:gd name="connsiteY143" fmla="*/ 416236 h 513787"/>
                <a:gd name="connsiteX144" fmla="*/ 515263 w 602653"/>
                <a:gd name="connsiteY144" fmla="*/ 495844 h 513787"/>
                <a:gd name="connsiteX145" fmla="*/ 503622 w 602653"/>
                <a:gd name="connsiteY145" fmla="*/ 507722 h 513787"/>
                <a:gd name="connsiteX146" fmla="*/ 438581 w 602653"/>
                <a:gd name="connsiteY146" fmla="*/ 507722 h 513787"/>
                <a:gd name="connsiteX147" fmla="*/ 428964 w 602653"/>
                <a:gd name="connsiteY147" fmla="*/ 502415 h 513787"/>
                <a:gd name="connsiteX148" fmla="*/ 419348 w 602653"/>
                <a:gd name="connsiteY148" fmla="*/ 507722 h 513787"/>
                <a:gd name="connsiteX149" fmla="*/ 328999 w 602653"/>
                <a:gd name="connsiteY149" fmla="*/ 507722 h 513787"/>
                <a:gd name="connsiteX150" fmla="*/ 214103 w 602653"/>
                <a:gd name="connsiteY150" fmla="*/ 507722 h 513787"/>
                <a:gd name="connsiteX151" fmla="*/ 202208 w 602653"/>
                <a:gd name="connsiteY151" fmla="*/ 495844 h 513787"/>
                <a:gd name="connsiteX152" fmla="*/ 202208 w 602653"/>
                <a:gd name="connsiteY152" fmla="*/ 352044 h 513787"/>
                <a:gd name="connsiteX153" fmla="*/ 193097 w 602653"/>
                <a:gd name="connsiteY153" fmla="*/ 427608 h 513787"/>
                <a:gd name="connsiteX154" fmla="*/ 191832 w 602653"/>
                <a:gd name="connsiteY154" fmla="*/ 437970 h 513787"/>
                <a:gd name="connsiteX155" fmla="*/ 184493 w 602653"/>
                <a:gd name="connsiteY155" fmla="*/ 497360 h 513787"/>
                <a:gd name="connsiteX156" fmla="*/ 180190 w 602653"/>
                <a:gd name="connsiteY156" fmla="*/ 505195 h 513787"/>
                <a:gd name="connsiteX157" fmla="*/ 172851 w 602653"/>
                <a:gd name="connsiteY157" fmla="*/ 507722 h 513787"/>
                <a:gd name="connsiteX158" fmla="*/ 171333 w 602653"/>
                <a:gd name="connsiteY158" fmla="*/ 507722 h 513787"/>
                <a:gd name="connsiteX159" fmla="*/ 131600 w 602653"/>
                <a:gd name="connsiteY159" fmla="*/ 502920 h 513787"/>
                <a:gd name="connsiteX160" fmla="*/ 122236 w 602653"/>
                <a:gd name="connsiteY160" fmla="*/ 507722 h 513787"/>
                <a:gd name="connsiteX161" fmla="*/ 11895 w 602653"/>
                <a:gd name="connsiteY161" fmla="*/ 507722 h 513787"/>
                <a:gd name="connsiteX162" fmla="*/ 0 w 602653"/>
                <a:gd name="connsiteY162" fmla="*/ 496096 h 513787"/>
                <a:gd name="connsiteX163" fmla="*/ 0 w 602653"/>
                <a:gd name="connsiteY163" fmla="*/ 411181 h 513787"/>
                <a:gd name="connsiteX164" fmla="*/ 0 w 602653"/>
                <a:gd name="connsiteY164" fmla="*/ 353560 h 513787"/>
                <a:gd name="connsiteX165" fmla="*/ 0 w 602653"/>
                <a:gd name="connsiteY165" fmla="*/ 282798 h 513787"/>
                <a:gd name="connsiteX166" fmla="*/ 0 w 602653"/>
                <a:gd name="connsiteY166" fmla="*/ 225177 h 513787"/>
                <a:gd name="connsiteX167" fmla="*/ 0 w 602653"/>
                <a:gd name="connsiteY167" fmla="*/ 154161 h 513787"/>
                <a:gd name="connsiteX168" fmla="*/ 0 w 602653"/>
                <a:gd name="connsiteY168" fmla="*/ 96793 h 513787"/>
                <a:gd name="connsiteX169" fmla="*/ 0 w 602653"/>
                <a:gd name="connsiteY169" fmla="*/ 11878 h 513787"/>
                <a:gd name="connsiteX170" fmla="*/ 11895 w 602653"/>
                <a:gd name="connsiteY170" fmla="*/ 0 h 51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02653" h="513787">
                  <a:moveTo>
                    <a:pt x="450223" y="470824"/>
                  </a:moveTo>
                  <a:lnTo>
                    <a:pt x="450223" y="484218"/>
                  </a:lnTo>
                  <a:lnTo>
                    <a:pt x="491727" y="484218"/>
                  </a:lnTo>
                  <a:lnTo>
                    <a:pt x="491727" y="470824"/>
                  </a:lnTo>
                  <a:close/>
                  <a:moveTo>
                    <a:pt x="145266" y="444288"/>
                  </a:moveTo>
                  <a:lnTo>
                    <a:pt x="140964" y="480175"/>
                  </a:lnTo>
                  <a:lnTo>
                    <a:pt x="162475" y="482702"/>
                  </a:lnTo>
                  <a:lnTo>
                    <a:pt x="166777" y="446815"/>
                  </a:lnTo>
                  <a:close/>
                  <a:moveTo>
                    <a:pt x="450223" y="422807"/>
                  </a:moveTo>
                  <a:lnTo>
                    <a:pt x="450223" y="447321"/>
                  </a:lnTo>
                  <a:lnTo>
                    <a:pt x="491727" y="447321"/>
                  </a:lnTo>
                  <a:lnTo>
                    <a:pt x="491727" y="422807"/>
                  </a:lnTo>
                  <a:close/>
                  <a:moveTo>
                    <a:pt x="23536" y="422807"/>
                  </a:moveTo>
                  <a:lnTo>
                    <a:pt x="23536" y="484218"/>
                  </a:lnTo>
                  <a:lnTo>
                    <a:pt x="110341" y="484218"/>
                  </a:lnTo>
                  <a:lnTo>
                    <a:pt x="110341" y="422807"/>
                  </a:lnTo>
                  <a:close/>
                  <a:moveTo>
                    <a:pt x="150327" y="403852"/>
                  </a:moveTo>
                  <a:lnTo>
                    <a:pt x="148809" y="415478"/>
                  </a:lnTo>
                  <a:lnTo>
                    <a:pt x="148303" y="420785"/>
                  </a:lnTo>
                  <a:lnTo>
                    <a:pt x="169814" y="423312"/>
                  </a:lnTo>
                  <a:lnTo>
                    <a:pt x="170320" y="418005"/>
                  </a:lnTo>
                  <a:lnTo>
                    <a:pt x="171839" y="406380"/>
                  </a:lnTo>
                  <a:close/>
                  <a:moveTo>
                    <a:pt x="450223" y="377822"/>
                  </a:moveTo>
                  <a:lnTo>
                    <a:pt x="450223" y="399303"/>
                  </a:lnTo>
                  <a:lnTo>
                    <a:pt x="491727" y="399303"/>
                  </a:lnTo>
                  <a:lnTo>
                    <a:pt x="491727" y="377822"/>
                  </a:lnTo>
                  <a:close/>
                  <a:moveTo>
                    <a:pt x="23536" y="365438"/>
                  </a:moveTo>
                  <a:lnTo>
                    <a:pt x="23536" y="399303"/>
                  </a:lnTo>
                  <a:lnTo>
                    <a:pt x="110341" y="399303"/>
                  </a:lnTo>
                  <a:lnTo>
                    <a:pt x="110341" y="365438"/>
                  </a:lnTo>
                  <a:close/>
                  <a:moveTo>
                    <a:pt x="156401" y="354319"/>
                  </a:moveTo>
                  <a:lnTo>
                    <a:pt x="153111" y="380349"/>
                  </a:lnTo>
                  <a:lnTo>
                    <a:pt x="174623" y="383129"/>
                  </a:lnTo>
                  <a:lnTo>
                    <a:pt x="177913" y="356846"/>
                  </a:lnTo>
                  <a:close/>
                  <a:moveTo>
                    <a:pt x="161210" y="313883"/>
                  </a:moveTo>
                  <a:lnTo>
                    <a:pt x="159185" y="330815"/>
                  </a:lnTo>
                  <a:lnTo>
                    <a:pt x="180697" y="333343"/>
                  </a:lnTo>
                  <a:lnTo>
                    <a:pt x="182721" y="316410"/>
                  </a:lnTo>
                  <a:close/>
                  <a:moveTo>
                    <a:pt x="545893" y="311881"/>
                  </a:moveTo>
                  <a:cubicBezTo>
                    <a:pt x="552482" y="311123"/>
                    <a:pt x="558310" y="315923"/>
                    <a:pt x="559070" y="322239"/>
                  </a:cubicBezTo>
                  <a:lnTo>
                    <a:pt x="573007" y="442998"/>
                  </a:lnTo>
                  <a:cubicBezTo>
                    <a:pt x="573767" y="449314"/>
                    <a:pt x="568952" y="455125"/>
                    <a:pt x="562618" y="455882"/>
                  </a:cubicBezTo>
                  <a:cubicBezTo>
                    <a:pt x="562111" y="456135"/>
                    <a:pt x="561604" y="456135"/>
                    <a:pt x="561097" y="456135"/>
                  </a:cubicBezTo>
                  <a:cubicBezTo>
                    <a:pt x="555269" y="456135"/>
                    <a:pt x="550201" y="451588"/>
                    <a:pt x="549441" y="445524"/>
                  </a:cubicBezTo>
                  <a:lnTo>
                    <a:pt x="535504" y="325018"/>
                  </a:lnTo>
                  <a:cubicBezTo>
                    <a:pt x="534744" y="318450"/>
                    <a:pt x="539305" y="312639"/>
                    <a:pt x="545893" y="311881"/>
                  </a:cubicBezTo>
                  <a:close/>
                  <a:moveTo>
                    <a:pt x="23536" y="294423"/>
                  </a:moveTo>
                  <a:lnTo>
                    <a:pt x="23536" y="341682"/>
                  </a:lnTo>
                  <a:lnTo>
                    <a:pt x="110341" y="341682"/>
                  </a:lnTo>
                  <a:lnTo>
                    <a:pt x="110341" y="294423"/>
                  </a:lnTo>
                  <a:close/>
                  <a:moveTo>
                    <a:pt x="407453" y="265107"/>
                  </a:moveTo>
                  <a:cubicBezTo>
                    <a:pt x="406441" y="265360"/>
                    <a:pt x="405428" y="265612"/>
                    <a:pt x="404416" y="265612"/>
                  </a:cubicBezTo>
                  <a:lnTo>
                    <a:pt x="342412" y="265612"/>
                  </a:lnTo>
                  <a:cubicBezTo>
                    <a:pt x="341906" y="265612"/>
                    <a:pt x="341400" y="265360"/>
                    <a:pt x="340894" y="265360"/>
                  </a:cubicBezTo>
                  <a:lnTo>
                    <a:pt x="340894" y="484218"/>
                  </a:lnTo>
                  <a:lnTo>
                    <a:pt x="407453" y="484218"/>
                  </a:lnTo>
                  <a:close/>
                  <a:moveTo>
                    <a:pt x="167283" y="264349"/>
                  </a:moveTo>
                  <a:lnTo>
                    <a:pt x="163993" y="290379"/>
                  </a:lnTo>
                  <a:lnTo>
                    <a:pt x="185505" y="293159"/>
                  </a:lnTo>
                  <a:lnTo>
                    <a:pt x="188795" y="266876"/>
                  </a:lnTo>
                  <a:close/>
                  <a:moveTo>
                    <a:pt x="23536" y="236802"/>
                  </a:moveTo>
                  <a:lnTo>
                    <a:pt x="23536" y="270920"/>
                  </a:lnTo>
                  <a:lnTo>
                    <a:pt x="110341" y="270920"/>
                  </a:lnTo>
                  <a:lnTo>
                    <a:pt x="110341" y="236802"/>
                  </a:lnTo>
                  <a:close/>
                  <a:moveTo>
                    <a:pt x="172092" y="223913"/>
                  </a:moveTo>
                  <a:lnTo>
                    <a:pt x="171586" y="229220"/>
                  </a:lnTo>
                  <a:lnTo>
                    <a:pt x="170067" y="240845"/>
                  </a:lnTo>
                  <a:lnTo>
                    <a:pt x="191579" y="243373"/>
                  </a:lnTo>
                  <a:lnTo>
                    <a:pt x="193097" y="231747"/>
                  </a:lnTo>
                  <a:lnTo>
                    <a:pt x="193603" y="226440"/>
                  </a:lnTo>
                  <a:close/>
                  <a:moveTo>
                    <a:pt x="354307" y="222649"/>
                  </a:moveTo>
                  <a:lnTo>
                    <a:pt x="354307" y="242109"/>
                  </a:lnTo>
                  <a:lnTo>
                    <a:pt x="392774" y="242109"/>
                  </a:lnTo>
                  <a:lnTo>
                    <a:pt x="392774" y="222649"/>
                  </a:lnTo>
                  <a:close/>
                  <a:moveTo>
                    <a:pt x="547404" y="203948"/>
                  </a:moveTo>
                  <a:lnTo>
                    <a:pt x="516529" y="207233"/>
                  </a:lnTo>
                  <a:lnTo>
                    <a:pt x="546898" y="489020"/>
                  </a:lnTo>
                  <a:lnTo>
                    <a:pt x="577773" y="485735"/>
                  </a:lnTo>
                  <a:close/>
                  <a:moveTo>
                    <a:pt x="340894" y="182972"/>
                  </a:moveTo>
                  <a:lnTo>
                    <a:pt x="340894" y="199146"/>
                  </a:lnTo>
                  <a:cubicBezTo>
                    <a:pt x="341400" y="199146"/>
                    <a:pt x="341906" y="198893"/>
                    <a:pt x="342412" y="198893"/>
                  </a:cubicBezTo>
                  <a:lnTo>
                    <a:pt x="404416" y="198893"/>
                  </a:lnTo>
                  <a:cubicBezTo>
                    <a:pt x="405428" y="198893"/>
                    <a:pt x="406441" y="199399"/>
                    <a:pt x="407453" y="199651"/>
                  </a:cubicBezTo>
                  <a:lnTo>
                    <a:pt x="407453" y="182972"/>
                  </a:lnTo>
                  <a:close/>
                  <a:moveTo>
                    <a:pt x="23536" y="166039"/>
                  </a:moveTo>
                  <a:lnTo>
                    <a:pt x="23536" y="213299"/>
                  </a:lnTo>
                  <a:lnTo>
                    <a:pt x="110341" y="213299"/>
                  </a:lnTo>
                  <a:lnTo>
                    <a:pt x="110341" y="166039"/>
                  </a:lnTo>
                  <a:close/>
                  <a:moveTo>
                    <a:pt x="179431" y="164523"/>
                  </a:moveTo>
                  <a:lnTo>
                    <a:pt x="174876" y="200410"/>
                  </a:lnTo>
                  <a:lnTo>
                    <a:pt x="196387" y="202937"/>
                  </a:lnTo>
                  <a:lnTo>
                    <a:pt x="200943" y="167050"/>
                  </a:lnTo>
                  <a:close/>
                  <a:moveTo>
                    <a:pt x="450223" y="108418"/>
                  </a:moveTo>
                  <a:lnTo>
                    <a:pt x="450223" y="354319"/>
                  </a:lnTo>
                  <a:lnTo>
                    <a:pt x="491727" y="354319"/>
                  </a:lnTo>
                  <a:lnTo>
                    <a:pt x="491727" y="108418"/>
                  </a:lnTo>
                  <a:close/>
                  <a:moveTo>
                    <a:pt x="23536" y="108418"/>
                  </a:moveTo>
                  <a:lnTo>
                    <a:pt x="23536" y="142536"/>
                  </a:lnTo>
                  <a:lnTo>
                    <a:pt x="110341" y="142536"/>
                  </a:lnTo>
                  <a:lnTo>
                    <a:pt x="110341" y="108418"/>
                  </a:lnTo>
                  <a:close/>
                  <a:moveTo>
                    <a:pt x="225744" y="73795"/>
                  </a:moveTo>
                  <a:lnTo>
                    <a:pt x="225744" y="484218"/>
                  </a:lnTo>
                  <a:lnTo>
                    <a:pt x="317358" y="484218"/>
                  </a:lnTo>
                  <a:lnTo>
                    <a:pt x="317358" y="171346"/>
                  </a:lnTo>
                  <a:lnTo>
                    <a:pt x="317358" y="73795"/>
                  </a:lnTo>
                  <a:close/>
                  <a:moveTo>
                    <a:pt x="23536" y="23503"/>
                  </a:moveTo>
                  <a:lnTo>
                    <a:pt x="23536" y="84915"/>
                  </a:lnTo>
                  <a:lnTo>
                    <a:pt x="110341" y="84915"/>
                  </a:lnTo>
                  <a:lnTo>
                    <a:pt x="110341" y="23503"/>
                  </a:lnTo>
                  <a:close/>
                  <a:moveTo>
                    <a:pt x="11895" y="0"/>
                  </a:moveTo>
                  <a:lnTo>
                    <a:pt x="122236" y="0"/>
                  </a:lnTo>
                  <a:cubicBezTo>
                    <a:pt x="128816" y="0"/>
                    <a:pt x="134130" y="5307"/>
                    <a:pt x="134130" y="11878"/>
                  </a:cubicBezTo>
                  <a:lnTo>
                    <a:pt x="134130" y="96793"/>
                  </a:lnTo>
                  <a:lnTo>
                    <a:pt x="134130" y="154161"/>
                  </a:lnTo>
                  <a:lnTo>
                    <a:pt x="134130" y="225177"/>
                  </a:lnTo>
                  <a:lnTo>
                    <a:pt x="134130" y="282798"/>
                  </a:lnTo>
                  <a:lnTo>
                    <a:pt x="134130" y="339661"/>
                  </a:lnTo>
                  <a:lnTo>
                    <a:pt x="139192" y="299225"/>
                  </a:lnTo>
                  <a:lnTo>
                    <a:pt x="148809" y="219617"/>
                  </a:lnTo>
                  <a:lnTo>
                    <a:pt x="150074" y="209255"/>
                  </a:lnTo>
                  <a:lnTo>
                    <a:pt x="157413" y="149865"/>
                  </a:lnTo>
                  <a:cubicBezTo>
                    <a:pt x="157667" y="146832"/>
                    <a:pt x="159185" y="144052"/>
                    <a:pt x="161716" y="142031"/>
                  </a:cubicBezTo>
                  <a:cubicBezTo>
                    <a:pt x="164247" y="140009"/>
                    <a:pt x="167283" y="139251"/>
                    <a:pt x="170573" y="139503"/>
                  </a:cubicBezTo>
                  <a:lnTo>
                    <a:pt x="202208" y="143547"/>
                  </a:lnTo>
                  <a:lnTo>
                    <a:pt x="202208" y="61917"/>
                  </a:lnTo>
                  <a:cubicBezTo>
                    <a:pt x="202208" y="55599"/>
                    <a:pt x="207523" y="50292"/>
                    <a:pt x="214103" y="50292"/>
                  </a:cubicBezTo>
                  <a:lnTo>
                    <a:pt x="328999" y="50292"/>
                  </a:lnTo>
                  <a:cubicBezTo>
                    <a:pt x="335579" y="50292"/>
                    <a:pt x="340894" y="55599"/>
                    <a:pt x="340894" y="61917"/>
                  </a:cubicBezTo>
                  <a:lnTo>
                    <a:pt x="340894" y="159468"/>
                  </a:lnTo>
                  <a:lnTo>
                    <a:pt x="419348" y="159468"/>
                  </a:lnTo>
                  <a:cubicBezTo>
                    <a:pt x="422131" y="159468"/>
                    <a:pt x="424662" y="160479"/>
                    <a:pt x="426687" y="162248"/>
                  </a:cubicBezTo>
                  <a:lnTo>
                    <a:pt x="426687" y="96793"/>
                  </a:lnTo>
                  <a:cubicBezTo>
                    <a:pt x="426687" y="90222"/>
                    <a:pt x="432001" y="84915"/>
                    <a:pt x="438581" y="84915"/>
                  </a:cubicBezTo>
                  <a:lnTo>
                    <a:pt x="503622" y="84915"/>
                  </a:lnTo>
                  <a:cubicBezTo>
                    <a:pt x="509949" y="84915"/>
                    <a:pt x="515263" y="90222"/>
                    <a:pt x="515263" y="96793"/>
                  </a:cubicBezTo>
                  <a:lnTo>
                    <a:pt x="515263" y="183730"/>
                  </a:lnTo>
                  <a:lnTo>
                    <a:pt x="556515" y="179181"/>
                  </a:lnTo>
                  <a:cubicBezTo>
                    <a:pt x="563095" y="178423"/>
                    <a:pt x="568916" y="183224"/>
                    <a:pt x="569675" y="189795"/>
                  </a:cubicBezTo>
                  <a:lnTo>
                    <a:pt x="602575" y="494833"/>
                  </a:lnTo>
                  <a:cubicBezTo>
                    <a:pt x="603334" y="501404"/>
                    <a:pt x="598526" y="507216"/>
                    <a:pt x="592199" y="507974"/>
                  </a:cubicBezTo>
                  <a:lnTo>
                    <a:pt x="537787" y="513787"/>
                  </a:lnTo>
                  <a:cubicBezTo>
                    <a:pt x="537281" y="513787"/>
                    <a:pt x="537028" y="513787"/>
                    <a:pt x="536522" y="513787"/>
                  </a:cubicBezTo>
                  <a:cubicBezTo>
                    <a:pt x="530448" y="513787"/>
                    <a:pt x="525386" y="509491"/>
                    <a:pt x="524880" y="503425"/>
                  </a:cubicBezTo>
                  <a:lnTo>
                    <a:pt x="515263" y="416236"/>
                  </a:lnTo>
                  <a:lnTo>
                    <a:pt x="515263" y="495844"/>
                  </a:lnTo>
                  <a:cubicBezTo>
                    <a:pt x="515263" y="502415"/>
                    <a:pt x="509949" y="507722"/>
                    <a:pt x="503622" y="507722"/>
                  </a:cubicBezTo>
                  <a:lnTo>
                    <a:pt x="438581" y="507722"/>
                  </a:lnTo>
                  <a:cubicBezTo>
                    <a:pt x="434532" y="507722"/>
                    <a:pt x="430989" y="505700"/>
                    <a:pt x="428964" y="502415"/>
                  </a:cubicBezTo>
                  <a:cubicBezTo>
                    <a:pt x="426687" y="505700"/>
                    <a:pt x="423397" y="507722"/>
                    <a:pt x="419348" y="507722"/>
                  </a:cubicBezTo>
                  <a:lnTo>
                    <a:pt x="328999" y="507722"/>
                  </a:lnTo>
                  <a:lnTo>
                    <a:pt x="214103" y="507722"/>
                  </a:lnTo>
                  <a:cubicBezTo>
                    <a:pt x="207523" y="507722"/>
                    <a:pt x="202208" y="502415"/>
                    <a:pt x="202208" y="495844"/>
                  </a:cubicBezTo>
                  <a:lnTo>
                    <a:pt x="202208" y="352044"/>
                  </a:lnTo>
                  <a:lnTo>
                    <a:pt x="193097" y="427608"/>
                  </a:lnTo>
                  <a:lnTo>
                    <a:pt x="191832" y="437970"/>
                  </a:lnTo>
                  <a:lnTo>
                    <a:pt x="184493" y="497360"/>
                  </a:lnTo>
                  <a:cubicBezTo>
                    <a:pt x="184240" y="500393"/>
                    <a:pt x="182468" y="503425"/>
                    <a:pt x="180190" y="505195"/>
                  </a:cubicBezTo>
                  <a:cubicBezTo>
                    <a:pt x="177913" y="506964"/>
                    <a:pt x="175382" y="507722"/>
                    <a:pt x="172851" y="507722"/>
                  </a:cubicBezTo>
                  <a:cubicBezTo>
                    <a:pt x="172345" y="507722"/>
                    <a:pt x="171839" y="507722"/>
                    <a:pt x="171333" y="507722"/>
                  </a:cubicBezTo>
                  <a:lnTo>
                    <a:pt x="131600" y="502920"/>
                  </a:lnTo>
                  <a:cubicBezTo>
                    <a:pt x="129322" y="505700"/>
                    <a:pt x="126032" y="507722"/>
                    <a:pt x="122236" y="507722"/>
                  </a:cubicBezTo>
                  <a:lnTo>
                    <a:pt x="11895" y="507722"/>
                  </a:lnTo>
                  <a:cubicBezTo>
                    <a:pt x="5315" y="507722"/>
                    <a:pt x="0" y="502415"/>
                    <a:pt x="0" y="496096"/>
                  </a:cubicBezTo>
                  <a:lnTo>
                    <a:pt x="0" y="411181"/>
                  </a:lnTo>
                  <a:lnTo>
                    <a:pt x="0" y="353560"/>
                  </a:lnTo>
                  <a:lnTo>
                    <a:pt x="0" y="282798"/>
                  </a:lnTo>
                  <a:lnTo>
                    <a:pt x="0" y="225177"/>
                  </a:lnTo>
                  <a:lnTo>
                    <a:pt x="0" y="154161"/>
                  </a:lnTo>
                  <a:lnTo>
                    <a:pt x="0" y="96793"/>
                  </a:lnTo>
                  <a:lnTo>
                    <a:pt x="0" y="11878"/>
                  </a:lnTo>
                  <a:cubicBezTo>
                    <a:pt x="0" y="5307"/>
                    <a:pt x="5315" y="0"/>
                    <a:pt x="11895" y="0"/>
                  </a:cubicBezTo>
                  <a:close/>
                </a:path>
              </a:pathLst>
            </a:custGeom>
            <a:solidFill>
              <a:srgbClr val="D52739"/>
            </a:solidFill>
            <a:ln>
              <a:noFill/>
            </a:ln>
          </p:spPr>
        </p:sp>
      </p:grpSp>
      <p:grpSp>
        <p:nvGrpSpPr>
          <p:cNvPr id="23" name="组合 22"/>
          <p:cNvGrpSpPr/>
          <p:nvPr/>
        </p:nvGrpSpPr>
        <p:grpSpPr>
          <a:xfrm>
            <a:off x="8746491" y="1067962"/>
            <a:ext cx="3478787" cy="3371117"/>
            <a:chOff x="8296229" y="888004"/>
            <a:chExt cx="3545509" cy="3371117"/>
          </a:xfrm>
        </p:grpSpPr>
        <p:sp>
          <p:nvSpPr>
            <p:cNvPr id="12" name="椭圆 11"/>
            <p:cNvSpPr/>
            <p:nvPr/>
          </p:nvSpPr>
          <p:spPr>
            <a:xfrm>
              <a:off x="8638473" y="888004"/>
              <a:ext cx="3203265" cy="3371117"/>
            </a:xfrm>
            <a:prstGeom prst="ellipse">
              <a:avLst/>
            </a:prstGeom>
            <a:noFill/>
            <a:ln>
              <a:solidFill>
                <a:srgbClr val="35567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酷堂清楷体"/>
                <a:ea typeface="楷体" panose="02010609060101010101" pitchFamily="49" charset="-122"/>
              </a:endParaRPr>
            </a:p>
          </p:txBody>
        </p:sp>
        <p:pic>
          <p:nvPicPr>
            <p:cNvPr id="22" name="图片 21"/>
            <p:cNvPicPr>
              <a:picLocks noChangeAspect="1"/>
            </p:cNvPicPr>
            <p:nvPr/>
          </p:nvPicPr>
          <p:blipFill rotWithShape="1">
            <a:blip r:embed="rId12" cstate="print">
              <a:extLst>
                <a:ext uri="{28A0092B-C50C-407E-A947-70E740481C1C}">
                  <a14:useLocalDpi xmlns="" xmlns:a14="http://schemas.microsoft.com/office/drawing/2010/main" val="0"/>
                </a:ext>
              </a:extLst>
            </a:blip>
            <a:srcRect l="20580" t="4572" r="21910" b="15872"/>
            <a:stretch>
              <a:fillRect/>
            </a:stretch>
          </p:blipFill>
          <p:spPr>
            <a:xfrm>
              <a:off x="8296229" y="888004"/>
              <a:ext cx="3319973" cy="3100578"/>
            </a:xfrm>
            <a:prstGeom prst="ellipse">
              <a:avLst/>
            </a:prstGeom>
            <a:effectLst>
              <a:outerShdw blurRad="50800" dist="38100" dir="8100000" algn="tr" rotWithShape="0">
                <a:prstClr val="black">
                  <a:alpha val="20000"/>
                </a:prstClr>
              </a:outerShdw>
            </a:effectLst>
          </p:spPr>
        </p:pic>
      </p:grpSp>
      <p:sp>
        <p:nvSpPr>
          <p:cNvPr id="27" name="椭圆 26"/>
          <p:cNvSpPr/>
          <p:nvPr/>
        </p:nvSpPr>
        <p:spPr>
          <a:xfrm>
            <a:off x="7379608" y="1712503"/>
            <a:ext cx="701142" cy="603821"/>
          </a:xfrm>
          <a:prstGeom prst="ellipse">
            <a:avLst/>
          </a:prstGeom>
          <a:noFill/>
          <a:ln>
            <a:solidFill>
              <a:srgbClr val="35567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酷堂清楷体"/>
              <a:ea typeface="楷体" panose="02010609060101010101" pitchFamily="49" charset="-122"/>
            </a:endParaRPr>
          </a:p>
        </p:txBody>
      </p:sp>
      <p:grpSp>
        <p:nvGrpSpPr>
          <p:cNvPr id="25" name="组合 24"/>
          <p:cNvGrpSpPr/>
          <p:nvPr/>
        </p:nvGrpSpPr>
        <p:grpSpPr>
          <a:xfrm>
            <a:off x="9865649" y="4829834"/>
            <a:ext cx="922453" cy="808197"/>
            <a:chOff x="10145597" y="4963184"/>
            <a:chExt cx="922453" cy="808197"/>
          </a:xfrm>
        </p:grpSpPr>
        <p:sp>
          <p:nvSpPr>
            <p:cNvPr id="26" name="椭圆 25"/>
            <p:cNvSpPr/>
            <p:nvPr/>
          </p:nvSpPr>
          <p:spPr>
            <a:xfrm>
              <a:off x="10382250" y="5123381"/>
              <a:ext cx="685800" cy="648000"/>
            </a:xfrm>
            <a:prstGeom prst="ellipse">
              <a:avLst/>
            </a:prstGeom>
            <a:noFill/>
            <a:ln>
              <a:solidFill>
                <a:srgbClr val="D5273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酷堂清楷体"/>
                <a:ea typeface="楷体" panose="02010609060101010101" pitchFamily="49" charset="-122"/>
              </a:endParaRPr>
            </a:p>
          </p:txBody>
        </p:sp>
        <p:sp>
          <p:nvSpPr>
            <p:cNvPr id="28" name="椭圆 27"/>
            <p:cNvSpPr/>
            <p:nvPr/>
          </p:nvSpPr>
          <p:spPr>
            <a:xfrm>
              <a:off x="10145597" y="4963184"/>
              <a:ext cx="612000" cy="612000"/>
            </a:xfrm>
            <a:prstGeom prst="ellipse">
              <a:avLst/>
            </a:prstGeom>
            <a:noFill/>
            <a:ln>
              <a:solidFill>
                <a:srgbClr val="7F9CB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酷堂清楷体"/>
                <a:ea typeface="楷体" panose="02010609060101010101" pitchFamily="49" charset="-122"/>
              </a:endParaRPr>
            </a:p>
          </p:txBody>
        </p:sp>
      </p:grpSp>
      <p:grpSp>
        <p:nvGrpSpPr>
          <p:cNvPr id="30" name="组合 29"/>
          <p:cNvGrpSpPr/>
          <p:nvPr/>
        </p:nvGrpSpPr>
        <p:grpSpPr>
          <a:xfrm rot="9242603">
            <a:off x="11148476" y="346725"/>
            <a:ext cx="816525" cy="701986"/>
            <a:chOff x="10145596" y="5025218"/>
            <a:chExt cx="816525" cy="701986"/>
          </a:xfrm>
        </p:grpSpPr>
        <p:sp>
          <p:nvSpPr>
            <p:cNvPr id="32" name="椭圆 31"/>
            <p:cNvSpPr/>
            <p:nvPr/>
          </p:nvSpPr>
          <p:spPr>
            <a:xfrm>
              <a:off x="10382249" y="5123383"/>
              <a:ext cx="579872" cy="603821"/>
            </a:xfrm>
            <a:prstGeom prst="ellipse">
              <a:avLst/>
            </a:prstGeom>
            <a:noFill/>
            <a:ln>
              <a:solidFill>
                <a:srgbClr val="D5273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酷堂清楷体"/>
                <a:ea typeface="楷体" panose="02010609060101010101" pitchFamily="49" charset="-122"/>
              </a:endParaRPr>
            </a:p>
          </p:txBody>
        </p:sp>
        <p:sp>
          <p:nvSpPr>
            <p:cNvPr id="33" name="椭圆 32"/>
            <p:cNvSpPr/>
            <p:nvPr/>
          </p:nvSpPr>
          <p:spPr>
            <a:xfrm>
              <a:off x="10145596" y="5025218"/>
              <a:ext cx="533988" cy="541789"/>
            </a:xfrm>
            <a:prstGeom prst="ellipse">
              <a:avLst/>
            </a:prstGeom>
            <a:noFill/>
            <a:ln>
              <a:solidFill>
                <a:srgbClr val="7F9CB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酷堂清楷体"/>
                <a:ea typeface="楷体" panose="02010609060101010101" pitchFamily="49" charset="-122"/>
              </a:endParaRPr>
            </a:p>
          </p:txBody>
        </p:sp>
      </p:grpSp>
      <p:sp>
        <p:nvSpPr>
          <p:cNvPr id="49" name="椭圆 48"/>
          <p:cNvSpPr/>
          <p:nvPr>
            <p:custDataLst>
              <p:tags r:id="rId2"/>
            </p:custDataLst>
          </p:nvPr>
        </p:nvSpPr>
        <p:spPr>
          <a:xfrm>
            <a:off x="697395" y="4872673"/>
            <a:ext cx="1604203" cy="1604203"/>
          </a:xfrm>
          <a:prstGeom prst="ellipse">
            <a:avLst/>
          </a:prstGeom>
          <a:noFill/>
          <a:ln w="25400">
            <a:solidFill>
              <a:sysClr val="window" lastClr="FFFFFF">
                <a:lumMod val="85000"/>
              </a:sysClr>
            </a:solidFill>
          </a:ln>
        </p:spPr>
        <p:style>
          <a:lnRef idx="2">
            <a:srgbClr val="4A66AC">
              <a:shade val="50000"/>
            </a:srgbClr>
          </a:lnRef>
          <a:fillRef idx="1">
            <a:srgbClr val="4A66AC"/>
          </a:fillRef>
          <a:effectRef idx="0">
            <a:srgbClr val="4A66AC"/>
          </a:effectRef>
          <a:fontRef idx="minor">
            <a:sysClr val="window" lastClr="FFFFFF"/>
          </a:fontRef>
        </p:style>
        <p:txBody>
          <a:bodyPr rtlCol="0" anchor="ctr">
            <a:normAutofit/>
          </a:bodyPr>
          <a:lstStyle/>
          <a:p>
            <a:pPr algn="ctr"/>
            <a:endParaRPr lang="zh-CN" altLang="en-US"/>
          </a:p>
        </p:txBody>
      </p:sp>
      <p:sp>
        <p:nvSpPr>
          <p:cNvPr id="42" name="文本框 41"/>
          <p:cNvSpPr txBox="1"/>
          <p:nvPr>
            <p:custDataLst>
              <p:tags r:id="rId3"/>
            </p:custDataLst>
          </p:nvPr>
        </p:nvSpPr>
        <p:spPr>
          <a:xfrm>
            <a:off x="794481" y="5770297"/>
            <a:ext cx="1410030" cy="440634"/>
          </a:xfrm>
          <a:prstGeom prst="rect">
            <a:avLst/>
          </a:prstGeom>
          <a:noFill/>
        </p:spPr>
        <p:txBody>
          <a:bodyPr wrap="square" lIns="90000" tIns="46800" rIns="90000" bIns="46800" rtlCol="0">
            <a:noAutofit/>
          </a:bodyPr>
          <a:lstStyle/>
          <a:p>
            <a:pPr algn="ctr">
              <a:lnSpc>
                <a:spcPct val="120000"/>
              </a:lnSpc>
            </a:pPr>
            <a:r>
              <a:rPr lang="zh-CN" altLang="en-US" sz="2000" b="1" spc="300" dirty="0">
                <a:latin typeface="Arial" panose="020B0604020202020204" pitchFamily="34" charset="0"/>
                <a:ea typeface="微软雅黑" panose="020B0503020204020204" pitchFamily="34" charset="-122"/>
                <a:cs typeface="+mn-ea"/>
              </a:rPr>
              <a:t>全景智能</a:t>
            </a:r>
          </a:p>
        </p:txBody>
      </p:sp>
      <p:sp>
        <p:nvSpPr>
          <p:cNvPr id="66" name="椭圆 65"/>
          <p:cNvSpPr/>
          <p:nvPr>
            <p:custDataLst>
              <p:tags r:id="rId4"/>
            </p:custDataLst>
          </p:nvPr>
        </p:nvSpPr>
        <p:spPr>
          <a:xfrm>
            <a:off x="3683883" y="4872673"/>
            <a:ext cx="1604203" cy="1604203"/>
          </a:xfrm>
          <a:prstGeom prst="ellipse">
            <a:avLst/>
          </a:prstGeom>
          <a:noFill/>
          <a:ln w="25400">
            <a:solidFill>
              <a:sysClr val="window" lastClr="FFFFFF">
                <a:lumMod val="85000"/>
              </a:sysClr>
            </a:solidFill>
          </a:ln>
        </p:spPr>
        <p:style>
          <a:lnRef idx="2">
            <a:srgbClr val="4A66AC">
              <a:shade val="50000"/>
            </a:srgbClr>
          </a:lnRef>
          <a:fillRef idx="1">
            <a:srgbClr val="4A66AC"/>
          </a:fillRef>
          <a:effectRef idx="0">
            <a:srgbClr val="4A66AC"/>
          </a:effectRef>
          <a:fontRef idx="minor">
            <a:sysClr val="window" lastClr="FFFFFF"/>
          </a:fontRef>
        </p:style>
        <p:txBody>
          <a:bodyPr rtlCol="0" anchor="ctr">
            <a:normAutofit/>
          </a:bodyPr>
          <a:lstStyle/>
          <a:p>
            <a:pPr algn="ctr"/>
            <a:endParaRPr lang="zh-CN" altLang="en-US"/>
          </a:p>
        </p:txBody>
      </p:sp>
      <p:sp>
        <p:nvSpPr>
          <p:cNvPr id="53" name="文本框 52"/>
          <p:cNvSpPr txBox="1"/>
          <p:nvPr>
            <p:custDataLst>
              <p:tags r:id="rId5"/>
            </p:custDataLst>
          </p:nvPr>
        </p:nvSpPr>
        <p:spPr>
          <a:xfrm>
            <a:off x="3780969" y="5770297"/>
            <a:ext cx="1410030" cy="440634"/>
          </a:xfrm>
          <a:prstGeom prst="rect">
            <a:avLst/>
          </a:prstGeom>
          <a:noFill/>
        </p:spPr>
        <p:txBody>
          <a:bodyPr wrap="square" lIns="90000" tIns="46800" rIns="90000" bIns="46800" rtlCol="0">
            <a:noAutofit/>
          </a:bodyPr>
          <a:lstStyle/>
          <a:p>
            <a:pPr algn="ctr">
              <a:lnSpc>
                <a:spcPct val="120000"/>
              </a:lnSpc>
            </a:pPr>
            <a:r>
              <a:rPr lang="zh-CN" altLang="en-US" sz="2000" b="1" spc="300">
                <a:latin typeface="Arial" panose="020B0604020202020204" pitchFamily="34" charset="0"/>
                <a:ea typeface="微软雅黑" panose="020B0503020204020204" pitchFamily="34" charset="-122"/>
                <a:cs typeface="+mn-ea"/>
              </a:rPr>
              <a:t>全域智能</a:t>
            </a:r>
          </a:p>
        </p:txBody>
      </p:sp>
      <p:sp>
        <p:nvSpPr>
          <p:cNvPr id="8" name="椭圆 7"/>
          <p:cNvSpPr/>
          <p:nvPr>
            <p:custDataLst>
              <p:tags r:id="rId6"/>
            </p:custDataLst>
          </p:nvPr>
        </p:nvSpPr>
        <p:spPr>
          <a:xfrm>
            <a:off x="6647525" y="4872673"/>
            <a:ext cx="1604203" cy="1604203"/>
          </a:xfrm>
          <a:prstGeom prst="ellipse">
            <a:avLst/>
          </a:prstGeom>
          <a:noFill/>
          <a:ln w="25400">
            <a:solidFill>
              <a:sysClr val="window" lastClr="FFFFFF">
                <a:lumMod val="85000"/>
              </a:sysClr>
            </a:solidFill>
          </a:ln>
        </p:spPr>
        <p:style>
          <a:lnRef idx="2">
            <a:srgbClr val="4A66AC">
              <a:shade val="50000"/>
            </a:srgbClr>
          </a:lnRef>
          <a:fillRef idx="1">
            <a:srgbClr val="4A66AC"/>
          </a:fillRef>
          <a:effectRef idx="0">
            <a:srgbClr val="4A66AC"/>
          </a:effectRef>
          <a:fontRef idx="minor">
            <a:sysClr val="window" lastClr="FFFFFF"/>
          </a:fontRef>
        </p:style>
        <p:txBody>
          <a:bodyPr rtlCol="0" anchor="ctr">
            <a:normAutofit/>
          </a:bodyPr>
          <a:lstStyle/>
          <a:p>
            <a:pPr algn="ctr"/>
            <a:endParaRPr lang="zh-CN" altLang="en-US"/>
          </a:p>
        </p:txBody>
      </p:sp>
      <p:sp>
        <p:nvSpPr>
          <p:cNvPr id="11" name="文本框 10"/>
          <p:cNvSpPr txBox="1"/>
          <p:nvPr>
            <p:custDataLst>
              <p:tags r:id="rId7"/>
            </p:custDataLst>
          </p:nvPr>
        </p:nvSpPr>
        <p:spPr>
          <a:xfrm>
            <a:off x="6744612" y="5770297"/>
            <a:ext cx="1410030" cy="440634"/>
          </a:xfrm>
          <a:prstGeom prst="rect">
            <a:avLst/>
          </a:prstGeom>
          <a:noFill/>
        </p:spPr>
        <p:txBody>
          <a:bodyPr wrap="square" lIns="90000" tIns="46800" rIns="90000" bIns="46800" rtlCol="0">
            <a:noAutofit/>
          </a:bodyPr>
          <a:lstStyle/>
          <a:p>
            <a:pPr algn="ctr">
              <a:lnSpc>
                <a:spcPct val="120000"/>
              </a:lnSpc>
            </a:pPr>
            <a:r>
              <a:rPr lang="zh-CN" altLang="en-US" sz="2000" b="1" spc="300" dirty="0">
                <a:latin typeface="Arial" panose="020B0604020202020204" pitchFamily="34" charset="0"/>
                <a:ea typeface="微软雅黑" panose="020B0503020204020204" pitchFamily="34" charset="-122"/>
                <a:cs typeface="+mn-ea"/>
              </a:rPr>
              <a:t>全数智能</a:t>
            </a:r>
          </a:p>
        </p:txBody>
      </p:sp>
      <p:pic>
        <p:nvPicPr>
          <p:cNvPr id="13" name="图形 29"/>
          <p:cNvPicPr>
            <a:picLocks noChangeAspect="1"/>
          </p:cNvPicPr>
          <p:nvPr>
            <p:custDataLst>
              <p:tags r:id="rId8"/>
            </p:custDataLst>
          </p:nvPr>
        </p:nvPicPr>
        <p:blipFill>
          <a:blip r:embed="rId13" cstate="print">
            <a:extLst>
              <a:ext uri="{28A0092B-C50C-407E-A947-70E740481C1C}">
                <a14:useLocalDpi xmlns="" xmlns:a14="http://schemas.microsoft.com/office/drawing/2010/main" val="0"/>
              </a:ext>
              <a:ext uri="{96DAC541-7B7A-43D3-8B79-37D633B846F1}">
                <asvg:svgBlip xmlns="" xmlns:asvg="http://schemas.microsoft.com/office/drawing/2016/SVG/main" r:embed="rId14"/>
              </a:ext>
            </a:extLst>
          </a:blip>
          <a:stretch>
            <a:fillRect/>
          </a:stretch>
        </p:blipFill>
        <p:spPr>
          <a:xfrm>
            <a:off x="1284467" y="5168650"/>
            <a:ext cx="430059" cy="352508"/>
          </a:xfrm>
          <a:prstGeom prst="rect">
            <a:avLst/>
          </a:prstGeom>
        </p:spPr>
      </p:pic>
      <p:pic>
        <p:nvPicPr>
          <p:cNvPr id="17" name="图形 31"/>
          <p:cNvPicPr>
            <a:picLocks noChangeAspect="1"/>
          </p:cNvPicPr>
          <p:nvPr>
            <p:custDataLst>
              <p:tags r:id="rId9"/>
            </p:custDataLst>
          </p:nvPr>
        </p:nvPicPr>
        <p:blipFill>
          <a:blip r:embed="rId15" cstate="print">
            <a:extLst>
              <a:ext uri="{28A0092B-C50C-407E-A947-70E740481C1C}">
                <a14:useLocalDpi xmlns="" xmlns:a14="http://schemas.microsoft.com/office/drawing/2010/main" val="0"/>
              </a:ext>
              <a:ext uri="{96DAC541-7B7A-43D3-8B79-37D633B846F1}">
                <asvg:svgBlip xmlns="" xmlns:asvg="http://schemas.microsoft.com/office/drawing/2016/SVG/main" r:embed="rId16"/>
              </a:ext>
            </a:extLst>
          </a:blip>
          <a:stretch>
            <a:fillRect/>
          </a:stretch>
        </p:blipFill>
        <p:spPr>
          <a:xfrm>
            <a:off x="4265667" y="5124587"/>
            <a:ext cx="440634" cy="440634"/>
          </a:xfrm>
          <a:prstGeom prst="rect">
            <a:avLst/>
          </a:prstGeom>
        </p:spPr>
      </p:pic>
      <p:pic>
        <p:nvPicPr>
          <p:cNvPr id="29" name="图形 2"/>
          <p:cNvPicPr>
            <a:picLocks noChangeAspect="1"/>
          </p:cNvPicPr>
          <p:nvPr>
            <p:custDataLst>
              <p:tags r:id="rId10"/>
            </p:custDataLst>
          </p:nvPr>
        </p:nvPicPr>
        <p:blipFill>
          <a:blip r:embed="rId17" cstate="print">
            <a:extLst>
              <a:ext uri="{28A0092B-C50C-407E-A947-70E740481C1C}">
                <a14:useLocalDpi xmlns="" xmlns:a14="http://schemas.microsoft.com/office/drawing/2010/main" val="0"/>
              </a:ext>
              <a:ext uri="{96DAC541-7B7A-43D3-8B79-37D633B846F1}">
                <asvg:svgBlip xmlns="" xmlns:asvg="http://schemas.microsoft.com/office/drawing/2016/SVG/main" r:embed="rId18"/>
              </a:ext>
            </a:extLst>
          </a:blip>
          <a:stretch>
            <a:fillRect/>
          </a:stretch>
        </p:blipFill>
        <p:spPr>
          <a:xfrm>
            <a:off x="7159557" y="5089336"/>
            <a:ext cx="580139" cy="511136"/>
          </a:xfrm>
          <a:prstGeom prst="rect">
            <a:avLst/>
          </a:prstGeom>
        </p:spPr>
      </p:pic>
      <p:sp>
        <p:nvSpPr>
          <p:cNvPr id="34" name="矩形 33"/>
          <p:cNvSpPr/>
          <p:nvPr/>
        </p:nvSpPr>
        <p:spPr>
          <a:xfrm>
            <a:off x="686435" y="1068070"/>
            <a:ext cx="7554595" cy="325628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805180" y="1231265"/>
            <a:ext cx="7446645" cy="3322955"/>
          </a:xfrm>
          <a:prstGeom prst="rect">
            <a:avLst/>
          </a:prstGeom>
          <a:noFill/>
        </p:spPr>
        <p:txBody>
          <a:bodyPr wrap="square" rtlCol="0">
            <a:spAutoFit/>
          </a:bodyPr>
          <a:lstStyle/>
          <a:p>
            <a:pPr algn="just" fontAlgn="auto">
              <a:lnSpc>
                <a:spcPct val="150000"/>
              </a:lnSpc>
            </a:pPr>
            <a:r>
              <a:rPr lang="zh-CN" altLang="en-US" sz="2000" dirty="0"/>
              <a:t>王世伟最新提出“全景智能</a:t>
            </a:r>
            <a:r>
              <a:rPr lang="zh-CN" altLang="en-US" sz="2000" dirty="0" smtClean="0"/>
              <a:t>”、“</a:t>
            </a:r>
            <a:r>
              <a:rPr lang="zh-CN" altLang="en-US" sz="2000" dirty="0"/>
              <a:t>全域智能</a:t>
            </a:r>
            <a:r>
              <a:rPr lang="zh-CN" altLang="en-US" sz="2000" dirty="0" smtClean="0"/>
              <a:t>”、“</a:t>
            </a:r>
            <a:r>
              <a:rPr lang="zh-CN" altLang="en-US" sz="2000" dirty="0"/>
              <a:t>全数智能”的“三境界说”。“十四五”期间（2021—2025年）和</a:t>
            </a:r>
            <a:r>
              <a:rPr lang="zh-CN" altLang="en-US" sz="2000" dirty="0" smtClean="0"/>
              <a:t>2035年远</a:t>
            </a:r>
            <a:r>
              <a:rPr lang="zh-CN" altLang="en-US" sz="2000" dirty="0"/>
              <a:t>景目标规划中公共图书馆必须具备动态创新发展的能力，谋划并实施公共图书馆“全程智能”的三重发展境界，即疫情常态化背景下的“全景智能”、深度均等化目标下的“全域智能”以及万物智能化视域下的“全数智能” 。</a:t>
            </a:r>
          </a:p>
          <a:p>
            <a:pPr algn="l" fontAlgn="auto">
              <a:lnSpc>
                <a:spcPct val="150000"/>
              </a:lnSpc>
            </a:pPr>
            <a:endParaRPr lang="zh-CN" altLang="en-US" sz="2000" dirty="0"/>
          </a:p>
        </p:txBody>
      </p:sp>
    </p:spTree>
  </p:cSld>
  <p:clrMapOvr>
    <a:masterClrMapping/>
  </p:clrMapOvr>
  <mc:AlternateContent xmlns:mc="http://schemas.openxmlformats.org/markup-compatibility/2006">
    <mc:Choice xmlns=""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strVal val="(6*min(max(#ppt_w*#ppt_h,.3),1)-7.4)/-.7*#ppt_w"/>
                                          </p:val>
                                        </p:tav>
                                        <p:tav tm="100000">
                                          <p:val>
                                            <p:strVal val="#ppt_w"/>
                                          </p:val>
                                        </p:tav>
                                      </p:tavLst>
                                    </p:anim>
                                    <p:anim calcmode="lin" valueType="num">
                                      <p:cBhvr>
                                        <p:cTn id="8" dur="750" fill="hold"/>
                                        <p:tgtEl>
                                          <p:spTgt spid="3"/>
                                        </p:tgtEl>
                                        <p:attrNameLst>
                                          <p:attrName>ppt_h</p:attrName>
                                        </p:attrNameLst>
                                      </p:cBhvr>
                                      <p:tavLst>
                                        <p:tav tm="0">
                                          <p:val>
                                            <p:strVal val="(6*min(max(#ppt_w*#ppt_h,.3),1)-7.4)/-.7*#ppt_h"/>
                                          </p:val>
                                        </p:tav>
                                        <p:tav tm="100000">
                                          <p:val>
                                            <p:strVal val="#ppt_h"/>
                                          </p:val>
                                        </p:tav>
                                      </p:tavLst>
                                    </p:anim>
                                    <p:anim calcmode="lin" valueType="num">
                                      <p:cBhvr>
                                        <p:cTn id="9" dur="750" fill="hold"/>
                                        <p:tgtEl>
                                          <p:spTgt spid="3"/>
                                        </p:tgtEl>
                                        <p:attrNameLst>
                                          <p:attrName>ppt_x</p:attrName>
                                        </p:attrNameLst>
                                      </p:cBhvr>
                                      <p:tavLst>
                                        <p:tav tm="0">
                                          <p:val>
                                            <p:fltVal val="0.5"/>
                                          </p:val>
                                        </p:tav>
                                        <p:tav tm="100000">
                                          <p:val>
                                            <p:strVal val="#ppt_x"/>
                                          </p:val>
                                        </p:tav>
                                      </p:tavLst>
                                    </p:anim>
                                    <p:anim calcmode="lin" valueType="num">
                                      <p:cBhvr>
                                        <p:cTn id="10" dur="75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par>
                                <p:cTn id="14" presetID="53" presetClass="entr" presetSubtype="16" fill="hold" grpId="0" nodeType="withEffect">
                                  <p:stCondLst>
                                    <p:cond delay="1000"/>
                                  </p:stCondLst>
                                  <p:childTnLst>
                                    <p:set>
                                      <p:cBhvr>
                                        <p:cTn id="15" dur="1" fill="hold">
                                          <p:stCondLst>
                                            <p:cond delay="0"/>
                                          </p:stCondLst>
                                        </p:cTn>
                                        <p:tgtEl>
                                          <p:spTgt spid="27"/>
                                        </p:tgtEl>
                                        <p:attrNameLst>
                                          <p:attrName>style.visibility</p:attrName>
                                        </p:attrNameLst>
                                      </p:cBhvr>
                                      <p:to>
                                        <p:strVal val="visible"/>
                                      </p:to>
                                    </p:set>
                                    <p:anim calcmode="lin" valueType="num">
                                      <p:cBhvr>
                                        <p:cTn id="16" dur="750" fill="hold"/>
                                        <p:tgtEl>
                                          <p:spTgt spid="27"/>
                                        </p:tgtEl>
                                        <p:attrNameLst>
                                          <p:attrName>ppt_w</p:attrName>
                                        </p:attrNameLst>
                                      </p:cBhvr>
                                      <p:tavLst>
                                        <p:tav tm="0">
                                          <p:val>
                                            <p:fltVal val="0"/>
                                          </p:val>
                                        </p:tav>
                                        <p:tav tm="100000">
                                          <p:val>
                                            <p:strVal val="#ppt_w"/>
                                          </p:val>
                                        </p:tav>
                                      </p:tavLst>
                                    </p:anim>
                                    <p:anim calcmode="lin" valueType="num">
                                      <p:cBhvr>
                                        <p:cTn id="17" dur="750" fill="hold"/>
                                        <p:tgtEl>
                                          <p:spTgt spid="27"/>
                                        </p:tgtEl>
                                        <p:attrNameLst>
                                          <p:attrName>ppt_h</p:attrName>
                                        </p:attrNameLst>
                                      </p:cBhvr>
                                      <p:tavLst>
                                        <p:tav tm="0">
                                          <p:val>
                                            <p:fltVal val="0"/>
                                          </p:val>
                                        </p:tav>
                                        <p:tav tm="100000">
                                          <p:val>
                                            <p:strVal val="#ppt_h"/>
                                          </p:val>
                                        </p:tav>
                                      </p:tavLst>
                                    </p:anim>
                                    <p:animEffect transition="in" filter="fade">
                                      <p:cBhvr>
                                        <p:cTn id="18" dur="750"/>
                                        <p:tgtEl>
                                          <p:spTgt spid="27"/>
                                        </p:tgtEl>
                                      </p:cBhvr>
                                    </p:animEffect>
                                  </p:childTnLst>
                                </p:cTn>
                              </p:par>
                              <p:par>
                                <p:cTn id="19" presetID="53" presetClass="entr" presetSubtype="16" fill="hold" nodeType="withEffect">
                                  <p:stCondLst>
                                    <p:cond delay="1000"/>
                                  </p:stCondLst>
                                  <p:childTnLst>
                                    <p:set>
                                      <p:cBhvr>
                                        <p:cTn id="20" dur="1" fill="hold">
                                          <p:stCondLst>
                                            <p:cond delay="0"/>
                                          </p:stCondLst>
                                        </p:cTn>
                                        <p:tgtEl>
                                          <p:spTgt spid="30"/>
                                        </p:tgtEl>
                                        <p:attrNameLst>
                                          <p:attrName>style.visibility</p:attrName>
                                        </p:attrNameLst>
                                      </p:cBhvr>
                                      <p:to>
                                        <p:strVal val="visible"/>
                                      </p:to>
                                    </p:set>
                                    <p:anim calcmode="lin" valueType="num">
                                      <p:cBhvr>
                                        <p:cTn id="21" dur="750" fill="hold"/>
                                        <p:tgtEl>
                                          <p:spTgt spid="30"/>
                                        </p:tgtEl>
                                        <p:attrNameLst>
                                          <p:attrName>ppt_w</p:attrName>
                                        </p:attrNameLst>
                                      </p:cBhvr>
                                      <p:tavLst>
                                        <p:tav tm="0">
                                          <p:val>
                                            <p:fltVal val="0"/>
                                          </p:val>
                                        </p:tav>
                                        <p:tav tm="100000">
                                          <p:val>
                                            <p:strVal val="#ppt_w"/>
                                          </p:val>
                                        </p:tav>
                                      </p:tavLst>
                                    </p:anim>
                                    <p:anim calcmode="lin" valueType="num">
                                      <p:cBhvr>
                                        <p:cTn id="22" dur="750" fill="hold"/>
                                        <p:tgtEl>
                                          <p:spTgt spid="30"/>
                                        </p:tgtEl>
                                        <p:attrNameLst>
                                          <p:attrName>ppt_h</p:attrName>
                                        </p:attrNameLst>
                                      </p:cBhvr>
                                      <p:tavLst>
                                        <p:tav tm="0">
                                          <p:val>
                                            <p:fltVal val="0"/>
                                          </p:val>
                                        </p:tav>
                                        <p:tav tm="100000">
                                          <p:val>
                                            <p:strVal val="#ppt_h"/>
                                          </p:val>
                                        </p:tav>
                                      </p:tavLst>
                                    </p:anim>
                                    <p:animEffect transition="in" filter="fade">
                                      <p:cBhvr>
                                        <p:cTn id="23" dur="750"/>
                                        <p:tgtEl>
                                          <p:spTgt spid="30"/>
                                        </p:tgtEl>
                                      </p:cBhvr>
                                    </p:animEffect>
                                  </p:childTnLst>
                                </p:cTn>
                              </p:par>
                              <p:par>
                                <p:cTn id="24" presetID="53" presetClass="entr" presetSubtype="16" fill="hold" nodeType="withEffect">
                                  <p:stCondLst>
                                    <p:cond delay="1000"/>
                                  </p:stCondLst>
                                  <p:childTnLst>
                                    <p:set>
                                      <p:cBhvr>
                                        <p:cTn id="25" dur="1" fill="hold">
                                          <p:stCondLst>
                                            <p:cond delay="0"/>
                                          </p:stCondLst>
                                        </p:cTn>
                                        <p:tgtEl>
                                          <p:spTgt spid="25"/>
                                        </p:tgtEl>
                                        <p:attrNameLst>
                                          <p:attrName>style.visibility</p:attrName>
                                        </p:attrNameLst>
                                      </p:cBhvr>
                                      <p:to>
                                        <p:strVal val="visible"/>
                                      </p:to>
                                    </p:set>
                                    <p:anim calcmode="lin" valueType="num">
                                      <p:cBhvr>
                                        <p:cTn id="26" dur="750" fill="hold"/>
                                        <p:tgtEl>
                                          <p:spTgt spid="25"/>
                                        </p:tgtEl>
                                        <p:attrNameLst>
                                          <p:attrName>ppt_w</p:attrName>
                                        </p:attrNameLst>
                                      </p:cBhvr>
                                      <p:tavLst>
                                        <p:tav tm="0">
                                          <p:val>
                                            <p:fltVal val="0"/>
                                          </p:val>
                                        </p:tav>
                                        <p:tav tm="100000">
                                          <p:val>
                                            <p:strVal val="#ppt_w"/>
                                          </p:val>
                                        </p:tav>
                                      </p:tavLst>
                                    </p:anim>
                                    <p:anim calcmode="lin" valueType="num">
                                      <p:cBhvr>
                                        <p:cTn id="27" dur="750" fill="hold"/>
                                        <p:tgtEl>
                                          <p:spTgt spid="25"/>
                                        </p:tgtEl>
                                        <p:attrNameLst>
                                          <p:attrName>ppt_h</p:attrName>
                                        </p:attrNameLst>
                                      </p:cBhvr>
                                      <p:tavLst>
                                        <p:tav tm="0">
                                          <p:val>
                                            <p:fltVal val="0"/>
                                          </p:val>
                                        </p:tav>
                                        <p:tav tm="100000">
                                          <p:val>
                                            <p:strVal val="#ppt_h"/>
                                          </p:val>
                                        </p:tav>
                                      </p:tavLst>
                                    </p:anim>
                                    <p:animEffect transition="in" filter="fade">
                                      <p:cBhvr>
                                        <p:cTn id="28" dur="750"/>
                                        <p:tgtEl>
                                          <p:spTgt spid="25"/>
                                        </p:tgtEl>
                                      </p:cBhvr>
                                    </p:animEffect>
                                  </p:childTnLst>
                                </p:cTn>
                              </p:par>
                            </p:childTnLst>
                          </p:cTn>
                        </p:par>
                        <p:par>
                          <p:cTn id="29" fill="hold">
                            <p:stCondLst>
                              <p:cond delay="1000"/>
                            </p:stCondLst>
                            <p:childTnLst>
                              <p:par>
                                <p:cTn id="30" presetID="22" presetClass="entr" presetSubtype="2"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right)">
                                      <p:cBhvr>
                                        <p:cTn id="32" dur="10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box(in)">
                                      <p:cBhvr>
                                        <p:cTn id="37" dur="20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ox(in)">
                                      <p:cBhvr>
                                        <p:cTn id="42" dur="2000"/>
                                        <p:tgtEl>
                                          <p:spTgt spid="13"/>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box(in)">
                                      <p:cBhvr>
                                        <p:cTn id="45" dur="2000"/>
                                        <p:tgtEl>
                                          <p:spTgt spid="42"/>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box(in)">
                                      <p:cBhvr>
                                        <p:cTn id="48" dur="2000"/>
                                        <p:tgtEl>
                                          <p:spTgt spid="49"/>
                                        </p:tgtEl>
                                      </p:cBhvr>
                                    </p:animEffect>
                                  </p:childTnLst>
                                </p:cTn>
                              </p:par>
                              <p:par>
                                <p:cTn id="49" presetID="4"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box(in)">
                                      <p:cBhvr>
                                        <p:cTn id="51" dur="2000"/>
                                        <p:tgtEl>
                                          <p:spTgt spid="17"/>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box(in)">
                                      <p:cBhvr>
                                        <p:cTn id="54" dur="2000"/>
                                        <p:tgtEl>
                                          <p:spTgt spid="53"/>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box(in)">
                                      <p:cBhvr>
                                        <p:cTn id="57" dur="2000"/>
                                        <p:tgtEl>
                                          <p:spTgt spid="66"/>
                                        </p:tgtEl>
                                      </p:cBhvr>
                                    </p:animEffect>
                                  </p:childTnLst>
                                </p:cTn>
                              </p:par>
                              <p:par>
                                <p:cTn id="58" presetID="4" presetClass="entr" presetSubtype="16" fill="hold"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box(in)">
                                      <p:cBhvr>
                                        <p:cTn id="60" dur="2000"/>
                                        <p:tgtEl>
                                          <p:spTgt spid="29"/>
                                        </p:tgtEl>
                                      </p:cBhvr>
                                    </p:animEffect>
                                  </p:childTnLst>
                                </p:cTn>
                              </p:par>
                              <p:par>
                                <p:cTn id="61" presetID="4" presetClass="entr" presetSubtype="16"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box(in)">
                                      <p:cBhvr>
                                        <p:cTn id="63" dur="2000"/>
                                        <p:tgtEl>
                                          <p:spTgt spid="11"/>
                                        </p:tgtEl>
                                      </p:cBhvr>
                                    </p:animEffect>
                                  </p:childTnLst>
                                </p:cTn>
                              </p:par>
                              <p:par>
                                <p:cTn id="64" presetID="4" presetClass="entr" presetSubtype="16" fill="hold" grpId="0" nodeType="with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ox(in)">
                                      <p:cBhvr>
                                        <p:cTn id="6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9" grpId="0" bldLvl="0" animBg="1"/>
      <p:bldP spid="42" grpId="0"/>
      <p:bldP spid="66" grpId="0" bldLvl="0" animBg="1"/>
      <p:bldP spid="53" grpId="0"/>
      <p:bldP spid="8" grpId="0" bldLvl="0" animBg="1"/>
      <p:bldP spid="11" grpId="0"/>
      <p:bldP spid="34" grpId="0" bldLvl="0" animBg="1"/>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形状 30"/>
          <p:cNvSpPr/>
          <p:nvPr/>
        </p:nvSpPr>
        <p:spPr>
          <a:xfrm rot="5400000" flipH="1">
            <a:off x="116923" y="-114594"/>
            <a:ext cx="1231152" cy="1460341"/>
          </a:xfrm>
          <a:custGeom>
            <a:avLst/>
            <a:gdLst>
              <a:gd name="connsiteX0" fmla="*/ 1231152 w 1231152"/>
              <a:gd name="connsiteY0" fmla="*/ 1460341 h 1460341"/>
              <a:gd name="connsiteX1" fmla="*/ 1231152 w 1231152"/>
              <a:gd name="connsiteY1" fmla="*/ 220553 h 1460341"/>
              <a:gd name="connsiteX2" fmla="*/ 1036969 w 1231152"/>
              <a:gd name="connsiteY2" fmla="*/ 35261 h 1460341"/>
              <a:gd name="connsiteX3" fmla="*/ 858134 w 1231152"/>
              <a:gd name="connsiteY3" fmla="*/ 35261 h 1460341"/>
              <a:gd name="connsiteX4" fmla="*/ 36953 w 1231152"/>
              <a:gd name="connsiteY4" fmla="*/ 818839 h 1460341"/>
              <a:gd name="connsiteX5" fmla="*/ 36953 w 1231152"/>
              <a:gd name="connsiteY5" fmla="*/ 989485 h 1460341"/>
              <a:gd name="connsiteX6" fmla="*/ 530406 w 1231152"/>
              <a:gd name="connsiteY6" fmla="*/ 1460341 h 146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152" h="1460341">
                <a:moveTo>
                  <a:pt x="1231152" y="1460341"/>
                </a:moveTo>
                <a:lnTo>
                  <a:pt x="1231152" y="220553"/>
                </a:lnTo>
                <a:lnTo>
                  <a:pt x="1036969" y="35261"/>
                </a:lnTo>
                <a:cubicBezTo>
                  <a:pt x="987698" y="-11754"/>
                  <a:pt x="907405" y="-11754"/>
                  <a:pt x="858134" y="35261"/>
                </a:cubicBezTo>
                <a:lnTo>
                  <a:pt x="36953" y="818839"/>
                </a:lnTo>
                <a:cubicBezTo>
                  <a:pt x="-12318" y="865854"/>
                  <a:pt x="-12318" y="942470"/>
                  <a:pt x="36953" y="989485"/>
                </a:cubicBezTo>
                <a:lnTo>
                  <a:pt x="530406" y="1460341"/>
                </a:lnTo>
                <a:close/>
              </a:path>
            </a:pathLst>
          </a:custGeom>
          <a:gradFill>
            <a:gsLst>
              <a:gs pos="1000">
                <a:srgbClr val="7F9CB9"/>
              </a:gs>
              <a:gs pos="100000">
                <a:srgbClr val="355678"/>
              </a:gs>
            </a:gsLst>
            <a:lin ang="5400000" scaled="1"/>
          </a:gradFill>
          <a:ln w="45692" cap="flat">
            <a:noFill/>
            <a:prstDash val="solid"/>
            <a:miter/>
          </a:ln>
        </p:spPr>
        <p:txBody>
          <a:bodyPr rtlCol="0" anchor="ctr"/>
          <a:lstStyle/>
          <a:p>
            <a:endParaRPr lang="zh-CN" altLang="en-US">
              <a:noFill/>
            </a:endParaRPr>
          </a:p>
        </p:txBody>
      </p:sp>
      <p:grpSp>
        <p:nvGrpSpPr>
          <p:cNvPr id="3" name="组合 2"/>
          <p:cNvGrpSpPr/>
          <p:nvPr/>
        </p:nvGrpSpPr>
        <p:grpSpPr>
          <a:xfrm>
            <a:off x="162619" y="39664"/>
            <a:ext cx="900000" cy="900000"/>
            <a:chOff x="5610000" y="2943000"/>
            <a:chExt cx="972000" cy="972000"/>
          </a:xfrm>
          <a:solidFill>
            <a:srgbClr val="D52739"/>
          </a:solidFill>
        </p:grpSpPr>
        <p:sp>
          <p:nvSpPr>
            <p:cNvPr id="2" name="椭圆 1"/>
            <p:cNvSpPr/>
            <p:nvPr/>
          </p:nvSpPr>
          <p:spPr>
            <a:xfrm>
              <a:off x="5610000" y="2943000"/>
              <a:ext cx="972000" cy="9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books-group_25777"/>
            <p:cNvSpPr>
              <a:spLocks noChangeAspect="1"/>
            </p:cNvSpPr>
            <p:nvPr/>
          </p:nvSpPr>
          <p:spPr bwMode="auto">
            <a:xfrm>
              <a:off x="5791158" y="3169109"/>
              <a:ext cx="609685" cy="519782"/>
            </a:xfrm>
            <a:custGeom>
              <a:avLst/>
              <a:gdLst>
                <a:gd name="connsiteX0" fmla="*/ 450223 w 602653"/>
                <a:gd name="connsiteY0" fmla="*/ 470824 h 513787"/>
                <a:gd name="connsiteX1" fmla="*/ 450223 w 602653"/>
                <a:gd name="connsiteY1" fmla="*/ 484218 h 513787"/>
                <a:gd name="connsiteX2" fmla="*/ 491727 w 602653"/>
                <a:gd name="connsiteY2" fmla="*/ 484218 h 513787"/>
                <a:gd name="connsiteX3" fmla="*/ 491727 w 602653"/>
                <a:gd name="connsiteY3" fmla="*/ 470824 h 513787"/>
                <a:gd name="connsiteX4" fmla="*/ 145266 w 602653"/>
                <a:gd name="connsiteY4" fmla="*/ 444288 h 513787"/>
                <a:gd name="connsiteX5" fmla="*/ 140964 w 602653"/>
                <a:gd name="connsiteY5" fmla="*/ 480175 h 513787"/>
                <a:gd name="connsiteX6" fmla="*/ 162475 w 602653"/>
                <a:gd name="connsiteY6" fmla="*/ 482702 h 513787"/>
                <a:gd name="connsiteX7" fmla="*/ 166777 w 602653"/>
                <a:gd name="connsiteY7" fmla="*/ 446815 h 513787"/>
                <a:gd name="connsiteX8" fmla="*/ 450223 w 602653"/>
                <a:gd name="connsiteY8" fmla="*/ 422807 h 513787"/>
                <a:gd name="connsiteX9" fmla="*/ 450223 w 602653"/>
                <a:gd name="connsiteY9" fmla="*/ 447321 h 513787"/>
                <a:gd name="connsiteX10" fmla="*/ 491727 w 602653"/>
                <a:gd name="connsiteY10" fmla="*/ 447321 h 513787"/>
                <a:gd name="connsiteX11" fmla="*/ 491727 w 602653"/>
                <a:gd name="connsiteY11" fmla="*/ 422807 h 513787"/>
                <a:gd name="connsiteX12" fmla="*/ 23536 w 602653"/>
                <a:gd name="connsiteY12" fmla="*/ 422807 h 513787"/>
                <a:gd name="connsiteX13" fmla="*/ 23536 w 602653"/>
                <a:gd name="connsiteY13" fmla="*/ 484218 h 513787"/>
                <a:gd name="connsiteX14" fmla="*/ 110341 w 602653"/>
                <a:gd name="connsiteY14" fmla="*/ 484218 h 513787"/>
                <a:gd name="connsiteX15" fmla="*/ 110341 w 602653"/>
                <a:gd name="connsiteY15" fmla="*/ 422807 h 513787"/>
                <a:gd name="connsiteX16" fmla="*/ 150327 w 602653"/>
                <a:gd name="connsiteY16" fmla="*/ 403852 h 513787"/>
                <a:gd name="connsiteX17" fmla="*/ 148809 w 602653"/>
                <a:gd name="connsiteY17" fmla="*/ 415478 h 513787"/>
                <a:gd name="connsiteX18" fmla="*/ 148303 w 602653"/>
                <a:gd name="connsiteY18" fmla="*/ 420785 h 513787"/>
                <a:gd name="connsiteX19" fmla="*/ 169814 w 602653"/>
                <a:gd name="connsiteY19" fmla="*/ 423312 h 513787"/>
                <a:gd name="connsiteX20" fmla="*/ 170320 w 602653"/>
                <a:gd name="connsiteY20" fmla="*/ 418005 h 513787"/>
                <a:gd name="connsiteX21" fmla="*/ 171839 w 602653"/>
                <a:gd name="connsiteY21" fmla="*/ 406380 h 513787"/>
                <a:gd name="connsiteX22" fmla="*/ 450223 w 602653"/>
                <a:gd name="connsiteY22" fmla="*/ 377822 h 513787"/>
                <a:gd name="connsiteX23" fmla="*/ 450223 w 602653"/>
                <a:gd name="connsiteY23" fmla="*/ 399303 h 513787"/>
                <a:gd name="connsiteX24" fmla="*/ 491727 w 602653"/>
                <a:gd name="connsiteY24" fmla="*/ 399303 h 513787"/>
                <a:gd name="connsiteX25" fmla="*/ 491727 w 602653"/>
                <a:gd name="connsiteY25" fmla="*/ 377822 h 513787"/>
                <a:gd name="connsiteX26" fmla="*/ 23536 w 602653"/>
                <a:gd name="connsiteY26" fmla="*/ 365438 h 513787"/>
                <a:gd name="connsiteX27" fmla="*/ 23536 w 602653"/>
                <a:gd name="connsiteY27" fmla="*/ 399303 h 513787"/>
                <a:gd name="connsiteX28" fmla="*/ 110341 w 602653"/>
                <a:gd name="connsiteY28" fmla="*/ 399303 h 513787"/>
                <a:gd name="connsiteX29" fmla="*/ 110341 w 602653"/>
                <a:gd name="connsiteY29" fmla="*/ 365438 h 513787"/>
                <a:gd name="connsiteX30" fmla="*/ 156401 w 602653"/>
                <a:gd name="connsiteY30" fmla="*/ 354319 h 513787"/>
                <a:gd name="connsiteX31" fmla="*/ 153111 w 602653"/>
                <a:gd name="connsiteY31" fmla="*/ 380349 h 513787"/>
                <a:gd name="connsiteX32" fmla="*/ 174623 w 602653"/>
                <a:gd name="connsiteY32" fmla="*/ 383129 h 513787"/>
                <a:gd name="connsiteX33" fmla="*/ 177913 w 602653"/>
                <a:gd name="connsiteY33" fmla="*/ 356846 h 513787"/>
                <a:gd name="connsiteX34" fmla="*/ 161210 w 602653"/>
                <a:gd name="connsiteY34" fmla="*/ 313883 h 513787"/>
                <a:gd name="connsiteX35" fmla="*/ 159185 w 602653"/>
                <a:gd name="connsiteY35" fmla="*/ 330815 h 513787"/>
                <a:gd name="connsiteX36" fmla="*/ 180697 w 602653"/>
                <a:gd name="connsiteY36" fmla="*/ 333343 h 513787"/>
                <a:gd name="connsiteX37" fmla="*/ 182721 w 602653"/>
                <a:gd name="connsiteY37" fmla="*/ 316410 h 513787"/>
                <a:gd name="connsiteX38" fmla="*/ 545893 w 602653"/>
                <a:gd name="connsiteY38" fmla="*/ 311881 h 513787"/>
                <a:gd name="connsiteX39" fmla="*/ 559070 w 602653"/>
                <a:gd name="connsiteY39" fmla="*/ 322239 h 513787"/>
                <a:gd name="connsiteX40" fmla="*/ 573007 w 602653"/>
                <a:gd name="connsiteY40" fmla="*/ 442998 h 513787"/>
                <a:gd name="connsiteX41" fmla="*/ 562618 w 602653"/>
                <a:gd name="connsiteY41" fmla="*/ 455882 h 513787"/>
                <a:gd name="connsiteX42" fmla="*/ 561097 w 602653"/>
                <a:gd name="connsiteY42" fmla="*/ 456135 h 513787"/>
                <a:gd name="connsiteX43" fmla="*/ 549441 w 602653"/>
                <a:gd name="connsiteY43" fmla="*/ 445524 h 513787"/>
                <a:gd name="connsiteX44" fmla="*/ 535504 w 602653"/>
                <a:gd name="connsiteY44" fmla="*/ 325018 h 513787"/>
                <a:gd name="connsiteX45" fmla="*/ 545893 w 602653"/>
                <a:gd name="connsiteY45" fmla="*/ 311881 h 513787"/>
                <a:gd name="connsiteX46" fmla="*/ 23536 w 602653"/>
                <a:gd name="connsiteY46" fmla="*/ 294423 h 513787"/>
                <a:gd name="connsiteX47" fmla="*/ 23536 w 602653"/>
                <a:gd name="connsiteY47" fmla="*/ 341682 h 513787"/>
                <a:gd name="connsiteX48" fmla="*/ 110341 w 602653"/>
                <a:gd name="connsiteY48" fmla="*/ 341682 h 513787"/>
                <a:gd name="connsiteX49" fmla="*/ 110341 w 602653"/>
                <a:gd name="connsiteY49" fmla="*/ 294423 h 513787"/>
                <a:gd name="connsiteX50" fmla="*/ 407453 w 602653"/>
                <a:gd name="connsiteY50" fmla="*/ 265107 h 513787"/>
                <a:gd name="connsiteX51" fmla="*/ 404416 w 602653"/>
                <a:gd name="connsiteY51" fmla="*/ 265612 h 513787"/>
                <a:gd name="connsiteX52" fmla="*/ 342412 w 602653"/>
                <a:gd name="connsiteY52" fmla="*/ 265612 h 513787"/>
                <a:gd name="connsiteX53" fmla="*/ 340894 w 602653"/>
                <a:gd name="connsiteY53" fmla="*/ 265360 h 513787"/>
                <a:gd name="connsiteX54" fmla="*/ 340894 w 602653"/>
                <a:gd name="connsiteY54" fmla="*/ 484218 h 513787"/>
                <a:gd name="connsiteX55" fmla="*/ 407453 w 602653"/>
                <a:gd name="connsiteY55" fmla="*/ 484218 h 513787"/>
                <a:gd name="connsiteX56" fmla="*/ 167283 w 602653"/>
                <a:gd name="connsiteY56" fmla="*/ 264349 h 513787"/>
                <a:gd name="connsiteX57" fmla="*/ 163993 w 602653"/>
                <a:gd name="connsiteY57" fmla="*/ 290379 h 513787"/>
                <a:gd name="connsiteX58" fmla="*/ 185505 w 602653"/>
                <a:gd name="connsiteY58" fmla="*/ 293159 h 513787"/>
                <a:gd name="connsiteX59" fmla="*/ 188795 w 602653"/>
                <a:gd name="connsiteY59" fmla="*/ 266876 h 513787"/>
                <a:gd name="connsiteX60" fmla="*/ 23536 w 602653"/>
                <a:gd name="connsiteY60" fmla="*/ 236802 h 513787"/>
                <a:gd name="connsiteX61" fmla="*/ 23536 w 602653"/>
                <a:gd name="connsiteY61" fmla="*/ 270920 h 513787"/>
                <a:gd name="connsiteX62" fmla="*/ 110341 w 602653"/>
                <a:gd name="connsiteY62" fmla="*/ 270920 h 513787"/>
                <a:gd name="connsiteX63" fmla="*/ 110341 w 602653"/>
                <a:gd name="connsiteY63" fmla="*/ 236802 h 513787"/>
                <a:gd name="connsiteX64" fmla="*/ 172092 w 602653"/>
                <a:gd name="connsiteY64" fmla="*/ 223913 h 513787"/>
                <a:gd name="connsiteX65" fmla="*/ 171586 w 602653"/>
                <a:gd name="connsiteY65" fmla="*/ 229220 h 513787"/>
                <a:gd name="connsiteX66" fmla="*/ 170067 w 602653"/>
                <a:gd name="connsiteY66" fmla="*/ 240845 h 513787"/>
                <a:gd name="connsiteX67" fmla="*/ 191579 w 602653"/>
                <a:gd name="connsiteY67" fmla="*/ 243373 h 513787"/>
                <a:gd name="connsiteX68" fmla="*/ 193097 w 602653"/>
                <a:gd name="connsiteY68" fmla="*/ 231747 h 513787"/>
                <a:gd name="connsiteX69" fmla="*/ 193603 w 602653"/>
                <a:gd name="connsiteY69" fmla="*/ 226440 h 513787"/>
                <a:gd name="connsiteX70" fmla="*/ 354307 w 602653"/>
                <a:gd name="connsiteY70" fmla="*/ 222649 h 513787"/>
                <a:gd name="connsiteX71" fmla="*/ 354307 w 602653"/>
                <a:gd name="connsiteY71" fmla="*/ 242109 h 513787"/>
                <a:gd name="connsiteX72" fmla="*/ 392774 w 602653"/>
                <a:gd name="connsiteY72" fmla="*/ 242109 h 513787"/>
                <a:gd name="connsiteX73" fmla="*/ 392774 w 602653"/>
                <a:gd name="connsiteY73" fmla="*/ 222649 h 513787"/>
                <a:gd name="connsiteX74" fmla="*/ 547404 w 602653"/>
                <a:gd name="connsiteY74" fmla="*/ 203948 h 513787"/>
                <a:gd name="connsiteX75" fmla="*/ 516529 w 602653"/>
                <a:gd name="connsiteY75" fmla="*/ 207233 h 513787"/>
                <a:gd name="connsiteX76" fmla="*/ 546898 w 602653"/>
                <a:gd name="connsiteY76" fmla="*/ 489020 h 513787"/>
                <a:gd name="connsiteX77" fmla="*/ 577773 w 602653"/>
                <a:gd name="connsiteY77" fmla="*/ 485735 h 513787"/>
                <a:gd name="connsiteX78" fmla="*/ 340894 w 602653"/>
                <a:gd name="connsiteY78" fmla="*/ 182972 h 513787"/>
                <a:gd name="connsiteX79" fmla="*/ 340894 w 602653"/>
                <a:gd name="connsiteY79" fmla="*/ 199146 h 513787"/>
                <a:gd name="connsiteX80" fmla="*/ 342412 w 602653"/>
                <a:gd name="connsiteY80" fmla="*/ 198893 h 513787"/>
                <a:gd name="connsiteX81" fmla="*/ 404416 w 602653"/>
                <a:gd name="connsiteY81" fmla="*/ 198893 h 513787"/>
                <a:gd name="connsiteX82" fmla="*/ 407453 w 602653"/>
                <a:gd name="connsiteY82" fmla="*/ 199651 h 513787"/>
                <a:gd name="connsiteX83" fmla="*/ 407453 w 602653"/>
                <a:gd name="connsiteY83" fmla="*/ 182972 h 513787"/>
                <a:gd name="connsiteX84" fmla="*/ 23536 w 602653"/>
                <a:gd name="connsiteY84" fmla="*/ 166039 h 513787"/>
                <a:gd name="connsiteX85" fmla="*/ 23536 w 602653"/>
                <a:gd name="connsiteY85" fmla="*/ 213299 h 513787"/>
                <a:gd name="connsiteX86" fmla="*/ 110341 w 602653"/>
                <a:gd name="connsiteY86" fmla="*/ 213299 h 513787"/>
                <a:gd name="connsiteX87" fmla="*/ 110341 w 602653"/>
                <a:gd name="connsiteY87" fmla="*/ 166039 h 513787"/>
                <a:gd name="connsiteX88" fmla="*/ 179431 w 602653"/>
                <a:gd name="connsiteY88" fmla="*/ 164523 h 513787"/>
                <a:gd name="connsiteX89" fmla="*/ 174876 w 602653"/>
                <a:gd name="connsiteY89" fmla="*/ 200410 h 513787"/>
                <a:gd name="connsiteX90" fmla="*/ 196387 w 602653"/>
                <a:gd name="connsiteY90" fmla="*/ 202937 h 513787"/>
                <a:gd name="connsiteX91" fmla="*/ 200943 w 602653"/>
                <a:gd name="connsiteY91" fmla="*/ 167050 h 513787"/>
                <a:gd name="connsiteX92" fmla="*/ 450223 w 602653"/>
                <a:gd name="connsiteY92" fmla="*/ 108418 h 513787"/>
                <a:gd name="connsiteX93" fmla="*/ 450223 w 602653"/>
                <a:gd name="connsiteY93" fmla="*/ 354319 h 513787"/>
                <a:gd name="connsiteX94" fmla="*/ 491727 w 602653"/>
                <a:gd name="connsiteY94" fmla="*/ 354319 h 513787"/>
                <a:gd name="connsiteX95" fmla="*/ 491727 w 602653"/>
                <a:gd name="connsiteY95" fmla="*/ 108418 h 513787"/>
                <a:gd name="connsiteX96" fmla="*/ 23536 w 602653"/>
                <a:gd name="connsiteY96" fmla="*/ 108418 h 513787"/>
                <a:gd name="connsiteX97" fmla="*/ 23536 w 602653"/>
                <a:gd name="connsiteY97" fmla="*/ 142536 h 513787"/>
                <a:gd name="connsiteX98" fmla="*/ 110341 w 602653"/>
                <a:gd name="connsiteY98" fmla="*/ 142536 h 513787"/>
                <a:gd name="connsiteX99" fmla="*/ 110341 w 602653"/>
                <a:gd name="connsiteY99" fmla="*/ 108418 h 513787"/>
                <a:gd name="connsiteX100" fmla="*/ 225744 w 602653"/>
                <a:gd name="connsiteY100" fmla="*/ 73795 h 513787"/>
                <a:gd name="connsiteX101" fmla="*/ 225744 w 602653"/>
                <a:gd name="connsiteY101" fmla="*/ 484218 h 513787"/>
                <a:gd name="connsiteX102" fmla="*/ 317358 w 602653"/>
                <a:gd name="connsiteY102" fmla="*/ 484218 h 513787"/>
                <a:gd name="connsiteX103" fmla="*/ 317358 w 602653"/>
                <a:gd name="connsiteY103" fmla="*/ 171346 h 513787"/>
                <a:gd name="connsiteX104" fmla="*/ 317358 w 602653"/>
                <a:gd name="connsiteY104" fmla="*/ 73795 h 513787"/>
                <a:gd name="connsiteX105" fmla="*/ 23536 w 602653"/>
                <a:gd name="connsiteY105" fmla="*/ 23503 h 513787"/>
                <a:gd name="connsiteX106" fmla="*/ 23536 w 602653"/>
                <a:gd name="connsiteY106" fmla="*/ 84915 h 513787"/>
                <a:gd name="connsiteX107" fmla="*/ 110341 w 602653"/>
                <a:gd name="connsiteY107" fmla="*/ 84915 h 513787"/>
                <a:gd name="connsiteX108" fmla="*/ 110341 w 602653"/>
                <a:gd name="connsiteY108" fmla="*/ 23503 h 513787"/>
                <a:gd name="connsiteX109" fmla="*/ 11895 w 602653"/>
                <a:gd name="connsiteY109" fmla="*/ 0 h 513787"/>
                <a:gd name="connsiteX110" fmla="*/ 122236 w 602653"/>
                <a:gd name="connsiteY110" fmla="*/ 0 h 513787"/>
                <a:gd name="connsiteX111" fmla="*/ 134130 w 602653"/>
                <a:gd name="connsiteY111" fmla="*/ 11878 h 513787"/>
                <a:gd name="connsiteX112" fmla="*/ 134130 w 602653"/>
                <a:gd name="connsiteY112" fmla="*/ 96793 h 513787"/>
                <a:gd name="connsiteX113" fmla="*/ 134130 w 602653"/>
                <a:gd name="connsiteY113" fmla="*/ 154161 h 513787"/>
                <a:gd name="connsiteX114" fmla="*/ 134130 w 602653"/>
                <a:gd name="connsiteY114" fmla="*/ 225177 h 513787"/>
                <a:gd name="connsiteX115" fmla="*/ 134130 w 602653"/>
                <a:gd name="connsiteY115" fmla="*/ 282798 h 513787"/>
                <a:gd name="connsiteX116" fmla="*/ 134130 w 602653"/>
                <a:gd name="connsiteY116" fmla="*/ 339661 h 513787"/>
                <a:gd name="connsiteX117" fmla="*/ 139192 w 602653"/>
                <a:gd name="connsiteY117" fmla="*/ 299225 h 513787"/>
                <a:gd name="connsiteX118" fmla="*/ 148809 w 602653"/>
                <a:gd name="connsiteY118" fmla="*/ 219617 h 513787"/>
                <a:gd name="connsiteX119" fmla="*/ 150074 w 602653"/>
                <a:gd name="connsiteY119" fmla="*/ 209255 h 513787"/>
                <a:gd name="connsiteX120" fmla="*/ 157413 w 602653"/>
                <a:gd name="connsiteY120" fmla="*/ 149865 h 513787"/>
                <a:gd name="connsiteX121" fmla="*/ 161716 w 602653"/>
                <a:gd name="connsiteY121" fmla="*/ 142031 h 513787"/>
                <a:gd name="connsiteX122" fmla="*/ 170573 w 602653"/>
                <a:gd name="connsiteY122" fmla="*/ 139503 h 513787"/>
                <a:gd name="connsiteX123" fmla="*/ 202208 w 602653"/>
                <a:gd name="connsiteY123" fmla="*/ 143547 h 513787"/>
                <a:gd name="connsiteX124" fmla="*/ 202208 w 602653"/>
                <a:gd name="connsiteY124" fmla="*/ 61917 h 513787"/>
                <a:gd name="connsiteX125" fmla="*/ 214103 w 602653"/>
                <a:gd name="connsiteY125" fmla="*/ 50292 h 513787"/>
                <a:gd name="connsiteX126" fmla="*/ 328999 w 602653"/>
                <a:gd name="connsiteY126" fmla="*/ 50292 h 513787"/>
                <a:gd name="connsiteX127" fmla="*/ 340894 w 602653"/>
                <a:gd name="connsiteY127" fmla="*/ 61917 h 513787"/>
                <a:gd name="connsiteX128" fmla="*/ 340894 w 602653"/>
                <a:gd name="connsiteY128" fmla="*/ 159468 h 513787"/>
                <a:gd name="connsiteX129" fmla="*/ 419348 w 602653"/>
                <a:gd name="connsiteY129" fmla="*/ 159468 h 513787"/>
                <a:gd name="connsiteX130" fmla="*/ 426687 w 602653"/>
                <a:gd name="connsiteY130" fmla="*/ 162248 h 513787"/>
                <a:gd name="connsiteX131" fmla="*/ 426687 w 602653"/>
                <a:gd name="connsiteY131" fmla="*/ 96793 h 513787"/>
                <a:gd name="connsiteX132" fmla="*/ 438581 w 602653"/>
                <a:gd name="connsiteY132" fmla="*/ 84915 h 513787"/>
                <a:gd name="connsiteX133" fmla="*/ 503622 w 602653"/>
                <a:gd name="connsiteY133" fmla="*/ 84915 h 513787"/>
                <a:gd name="connsiteX134" fmla="*/ 515263 w 602653"/>
                <a:gd name="connsiteY134" fmla="*/ 96793 h 513787"/>
                <a:gd name="connsiteX135" fmla="*/ 515263 w 602653"/>
                <a:gd name="connsiteY135" fmla="*/ 183730 h 513787"/>
                <a:gd name="connsiteX136" fmla="*/ 556515 w 602653"/>
                <a:gd name="connsiteY136" fmla="*/ 179181 h 513787"/>
                <a:gd name="connsiteX137" fmla="*/ 569675 w 602653"/>
                <a:gd name="connsiteY137" fmla="*/ 189795 h 513787"/>
                <a:gd name="connsiteX138" fmla="*/ 602575 w 602653"/>
                <a:gd name="connsiteY138" fmla="*/ 494833 h 513787"/>
                <a:gd name="connsiteX139" fmla="*/ 592199 w 602653"/>
                <a:gd name="connsiteY139" fmla="*/ 507974 h 513787"/>
                <a:gd name="connsiteX140" fmla="*/ 537787 w 602653"/>
                <a:gd name="connsiteY140" fmla="*/ 513787 h 513787"/>
                <a:gd name="connsiteX141" fmla="*/ 536522 w 602653"/>
                <a:gd name="connsiteY141" fmla="*/ 513787 h 513787"/>
                <a:gd name="connsiteX142" fmla="*/ 524880 w 602653"/>
                <a:gd name="connsiteY142" fmla="*/ 503425 h 513787"/>
                <a:gd name="connsiteX143" fmla="*/ 515263 w 602653"/>
                <a:gd name="connsiteY143" fmla="*/ 416236 h 513787"/>
                <a:gd name="connsiteX144" fmla="*/ 515263 w 602653"/>
                <a:gd name="connsiteY144" fmla="*/ 495844 h 513787"/>
                <a:gd name="connsiteX145" fmla="*/ 503622 w 602653"/>
                <a:gd name="connsiteY145" fmla="*/ 507722 h 513787"/>
                <a:gd name="connsiteX146" fmla="*/ 438581 w 602653"/>
                <a:gd name="connsiteY146" fmla="*/ 507722 h 513787"/>
                <a:gd name="connsiteX147" fmla="*/ 428964 w 602653"/>
                <a:gd name="connsiteY147" fmla="*/ 502415 h 513787"/>
                <a:gd name="connsiteX148" fmla="*/ 419348 w 602653"/>
                <a:gd name="connsiteY148" fmla="*/ 507722 h 513787"/>
                <a:gd name="connsiteX149" fmla="*/ 328999 w 602653"/>
                <a:gd name="connsiteY149" fmla="*/ 507722 h 513787"/>
                <a:gd name="connsiteX150" fmla="*/ 214103 w 602653"/>
                <a:gd name="connsiteY150" fmla="*/ 507722 h 513787"/>
                <a:gd name="connsiteX151" fmla="*/ 202208 w 602653"/>
                <a:gd name="connsiteY151" fmla="*/ 495844 h 513787"/>
                <a:gd name="connsiteX152" fmla="*/ 202208 w 602653"/>
                <a:gd name="connsiteY152" fmla="*/ 352044 h 513787"/>
                <a:gd name="connsiteX153" fmla="*/ 193097 w 602653"/>
                <a:gd name="connsiteY153" fmla="*/ 427608 h 513787"/>
                <a:gd name="connsiteX154" fmla="*/ 191832 w 602653"/>
                <a:gd name="connsiteY154" fmla="*/ 437970 h 513787"/>
                <a:gd name="connsiteX155" fmla="*/ 184493 w 602653"/>
                <a:gd name="connsiteY155" fmla="*/ 497360 h 513787"/>
                <a:gd name="connsiteX156" fmla="*/ 180190 w 602653"/>
                <a:gd name="connsiteY156" fmla="*/ 505195 h 513787"/>
                <a:gd name="connsiteX157" fmla="*/ 172851 w 602653"/>
                <a:gd name="connsiteY157" fmla="*/ 507722 h 513787"/>
                <a:gd name="connsiteX158" fmla="*/ 171333 w 602653"/>
                <a:gd name="connsiteY158" fmla="*/ 507722 h 513787"/>
                <a:gd name="connsiteX159" fmla="*/ 131600 w 602653"/>
                <a:gd name="connsiteY159" fmla="*/ 502920 h 513787"/>
                <a:gd name="connsiteX160" fmla="*/ 122236 w 602653"/>
                <a:gd name="connsiteY160" fmla="*/ 507722 h 513787"/>
                <a:gd name="connsiteX161" fmla="*/ 11895 w 602653"/>
                <a:gd name="connsiteY161" fmla="*/ 507722 h 513787"/>
                <a:gd name="connsiteX162" fmla="*/ 0 w 602653"/>
                <a:gd name="connsiteY162" fmla="*/ 496096 h 513787"/>
                <a:gd name="connsiteX163" fmla="*/ 0 w 602653"/>
                <a:gd name="connsiteY163" fmla="*/ 411181 h 513787"/>
                <a:gd name="connsiteX164" fmla="*/ 0 w 602653"/>
                <a:gd name="connsiteY164" fmla="*/ 353560 h 513787"/>
                <a:gd name="connsiteX165" fmla="*/ 0 w 602653"/>
                <a:gd name="connsiteY165" fmla="*/ 282798 h 513787"/>
                <a:gd name="connsiteX166" fmla="*/ 0 w 602653"/>
                <a:gd name="connsiteY166" fmla="*/ 225177 h 513787"/>
                <a:gd name="connsiteX167" fmla="*/ 0 w 602653"/>
                <a:gd name="connsiteY167" fmla="*/ 154161 h 513787"/>
                <a:gd name="connsiteX168" fmla="*/ 0 w 602653"/>
                <a:gd name="connsiteY168" fmla="*/ 96793 h 513787"/>
                <a:gd name="connsiteX169" fmla="*/ 0 w 602653"/>
                <a:gd name="connsiteY169" fmla="*/ 11878 h 513787"/>
                <a:gd name="connsiteX170" fmla="*/ 11895 w 602653"/>
                <a:gd name="connsiteY170" fmla="*/ 0 h 51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02653" h="513787">
                  <a:moveTo>
                    <a:pt x="450223" y="470824"/>
                  </a:moveTo>
                  <a:lnTo>
                    <a:pt x="450223" y="484218"/>
                  </a:lnTo>
                  <a:lnTo>
                    <a:pt x="491727" y="484218"/>
                  </a:lnTo>
                  <a:lnTo>
                    <a:pt x="491727" y="470824"/>
                  </a:lnTo>
                  <a:close/>
                  <a:moveTo>
                    <a:pt x="145266" y="444288"/>
                  </a:moveTo>
                  <a:lnTo>
                    <a:pt x="140964" y="480175"/>
                  </a:lnTo>
                  <a:lnTo>
                    <a:pt x="162475" y="482702"/>
                  </a:lnTo>
                  <a:lnTo>
                    <a:pt x="166777" y="446815"/>
                  </a:lnTo>
                  <a:close/>
                  <a:moveTo>
                    <a:pt x="450223" y="422807"/>
                  </a:moveTo>
                  <a:lnTo>
                    <a:pt x="450223" y="447321"/>
                  </a:lnTo>
                  <a:lnTo>
                    <a:pt x="491727" y="447321"/>
                  </a:lnTo>
                  <a:lnTo>
                    <a:pt x="491727" y="422807"/>
                  </a:lnTo>
                  <a:close/>
                  <a:moveTo>
                    <a:pt x="23536" y="422807"/>
                  </a:moveTo>
                  <a:lnTo>
                    <a:pt x="23536" y="484218"/>
                  </a:lnTo>
                  <a:lnTo>
                    <a:pt x="110341" y="484218"/>
                  </a:lnTo>
                  <a:lnTo>
                    <a:pt x="110341" y="422807"/>
                  </a:lnTo>
                  <a:close/>
                  <a:moveTo>
                    <a:pt x="150327" y="403852"/>
                  </a:moveTo>
                  <a:lnTo>
                    <a:pt x="148809" y="415478"/>
                  </a:lnTo>
                  <a:lnTo>
                    <a:pt x="148303" y="420785"/>
                  </a:lnTo>
                  <a:lnTo>
                    <a:pt x="169814" y="423312"/>
                  </a:lnTo>
                  <a:lnTo>
                    <a:pt x="170320" y="418005"/>
                  </a:lnTo>
                  <a:lnTo>
                    <a:pt x="171839" y="406380"/>
                  </a:lnTo>
                  <a:close/>
                  <a:moveTo>
                    <a:pt x="450223" y="377822"/>
                  </a:moveTo>
                  <a:lnTo>
                    <a:pt x="450223" y="399303"/>
                  </a:lnTo>
                  <a:lnTo>
                    <a:pt x="491727" y="399303"/>
                  </a:lnTo>
                  <a:lnTo>
                    <a:pt x="491727" y="377822"/>
                  </a:lnTo>
                  <a:close/>
                  <a:moveTo>
                    <a:pt x="23536" y="365438"/>
                  </a:moveTo>
                  <a:lnTo>
                    <a:pt x="23536" y="399303"/>
                  </a:lnTo>
                  <a:lnTo>
                    <a:pt x="110341" y="399303"/>
                  </a:lnTo>
                  <a:lnTo>
                    <a:pt x="110341" y="365438"/>
                  </a:lnTo>
                  <a:close/>
                  <a:moveTo>
                    <a:pt x="156401" y="354319"/>
                  </a:moveTo>
                  <a:lnTo>
                    <a:pt x="153111" y="380349"/>
                  </a:lnTo>
                  <a:lnTo>
                    <a:pt x="174623" y="383129"/>
                  </a:lnTo>
                  <a:lnTo>
                    <a:pt x="177913" y="356846"/>
                  </a:lnTo>
                  <a:close/>
                  <a:moveTo>
                    <a:pt x="161210" y="313883"/>
                  </a:moveTo>
                  <a:lnTo>
                    <a:pt x="159185" y="330815"/>
                  </a:lnTo>
                  <a:lnTo>
                    <a:pt x="180697" y="333343"/>
                  </a:lnTo>
                  <a:lnTo>
                    <a:pt x="182721" y="316410"/>
                  </a:lnTo>
                  <a:close/>
                  <a:moveTo>
                    <a:pt x="545893" y="311881"/>
                  </a:moveTo>
                  <a:cubicBezTo>
                    <a:pt x="552482" y="311123"/>
                    <a:pt x="558310" y="315923"/>
                    <a:pt x="559070" y="322239"/>
                  </a:cubicBezTo>
                  <a:lnTo>
                    <a:pt x="573007" y="442998"/>
                  </a:lnTo>
                  <a:cubicBezTo>
                    <a:pt x="573767" y="449314"/>
                    <a:pt x="568952" y="455125"/>
                    <a:pt x="562618" y="455882"/>
                  </a:cubicBezTo>
                  <a:cubicBezTo>
                    <a:pt x="562111" y="456135"/>
                    <a:pt x="561604" y="456135"/>
                    <a:pt x="561097" y="456135"/>
                  </a:cubicBezTo>
                  <a:cubicBezTo>
                    <a:pt x="555269" y="456135"/>
                    <a:pt x="550201" y="451588"/>
                    <a:pt x="549441" y="445524"/>
                  </a:cubicBezTo>
                  <a:lnTo>
                    <a:pt x="535504" y="325018"/>
                  </a:lnTo>
                  <a:cubicBezTo>
                    <a:pt x="534744" y="318450"/>
                    <a:pt x="539305" y="312639"/>
                    <a:pt x="545893" y="311881"/>
                  </a:cubicBezTo>
                  <a:close/>
                  <a:moveTo>
                    <a:pt x="23536" y="294423"/>
                  </a:moveTo>
                  <a:lnTo>
                    <a:pt x="23536" y="341682"/>
                  </a:lnTo>
                  <a:lnTo>
                    <a:pt x="110341" y="341682"/>
                  </a:lnTo>
                  <a:lnTo>
                    <a:pt x="110341" y="294423"/>
                  </a:lnTo>
                  <a:close/>
                  <a:moveTo>
                    <a:pt x="407453" y="265107"/>
                  </a:moveTo>
                  <a:cubicBezTo>
                    <a:pt x="406441" y="265360"/>
                    <a:pt x="405428" y="265612"/>
                    <a:pt x="404416" y="265612"/>
                  </a:cubicBezTo>
                  <a:lnTo>
                    <a:pt x="342412" y="265612"/>
                  </a:lnTo>
                  <a:cubicBezTo>
                    <a:pt x="341906" y="265612"/>
                    <a:pt x="341400" y="265360"/>
                    <a:pt x="340894" y="265360"/>
                  </a:cubicBezTo>
                  <a:lnTo>
                    <a:pt x="340894" y="484218"/>
                  </a:lnTo>
                  <a:lnTo>
                    <a:pt x="407453" y="484218"/>
                  </a:lnTo>
                  <a:close/>
                  <a:moveTo>
                    <a:pt x="167283" y="264349"/>
                  </a:moveTo>
                  <a:lnTo>
                    <a:pt x="163993" y="290379"/>
                  </a:lnTo>
                  <a:lnTo>
                    <a:pt x="185505" y="293159"/>
                  </a:lnTo>
                  <a:lnTo>
                    <a:pt x="188795" y="266876"/>
                  </a:lnTo>
                  <a:close/>
                  <a:moveTo>
                    <a:pt x="23536" y="236802"/>
                  </a:moveTo>
                  <a:lnTo>
                    <a:pt x="23536" y="270920"/>
                  </a:lnTo>
                  <a:lnTo>
                    <a:pt x="110341" y="270920"/>
                  </a:lnTo>
                  <a:lnTo>
                    <a:pt x="110341" y="236802"/>
                  </a:lnTo>
                  <a:close/>
                  <a:moveTo>
                    <a:pt x="172092" y="223913"/>
                  </a:moveTo>
                  <a:lnTo>
                    <a:pt x="171586" y="229220"/>
                  </a:lnTo>
                  <a:lnTo>
                    <a:pt x="170067" y="240845"/>
                  </a:lnTo>
                  <a:lnTo>
                    <a:pt x="191579" y="243373"/>
                  </a:lnTo>
                  <a:lnTo>
                    <a:pt x="193097" y="231747"/>
                  </a:lnTo>
                  <a:lnTo>
                    <a:pt x="193603" y="226440"/>
                  </a:lnTo>
                  <a:close/>
                  <a:moveTo>
                    <a:pt x="354307" y="222649"/>
                  </a:moveTo>
                  <a:lnTo>
                    <a:pt x="354307" y="242109"/>
                  </a:lnTo>
                  <a:lnTo>
                    <a:pt x="392774" y="242109"/>
                  </a:lnTo>
                  <a:lnTo>
                    <a:pt x="392774" y="222649"/>
                  </a:lnTo>
                  <a:close/>
                  <a:moveTo>
                    <a:pt x="547404" y="203948"/>
                  </a:moveTo>
                  <a:lnTo>
                    <a:pt x="516529" y="207233"/>
                  </a:lnTo>
                  <a:lnTo>
                    <a:pt x="546898" y="489020"/>
                  </a:lnTo>
                  <a:lnTo>
                    <a:pt x="577773" y="485735"/>
                  </a:lnTo>
                  <a:close/>
                  <a:moveTo>
                    <a:pt x="340894" y="182972"/>
                  </a:moveTo>
                  <a:lnTo>
                    <a:pt x="340894" y="199146"/>
                  </a:lnTo>
                  <a:cubicBezTo>
                    <a:pt x="341400" y="199146"/>
                    <a:pt x="341906" y="198893"/>
                    <a:pt x="342412" y="198893"/>
                  </a:cubicBezTo>
                  <a:lnTo>
                    <a:pt x="404416" y="198893"/>
                  </a:lnTo>
                  <a:cubicBezTo>
                    <a:pt x="405428" y="198893"/>
                    <a:pt x="406441" y="199399"/>
                    <a:pt x="407453" y="199651"/>
                  </a:cubicBezTo>
                  <a:lnTo>
                    <a:pt x="407453" y="182972"/>
                  </a:lnTo>
                  <a:close/>
                  <a:moveTo>
                    <a:pt x="23536" y="166039"/>
                  </a:moveTo>
                  <a:lnTo>
                    <a:pt x="23536" y="213299"/>
                  </a:lnTo>
                  <a:lnTo>
                    <a:pt x="110341" y="213299"/>
                  </a:lnTo>
                  <a:lnTo>
                    <a:pt x="110341" y="166039"/>
                  </a:lnTo>
                  <a:close/>
                  <a:moveTo>
                    <a:pt x="179431" y="164523"/>
                  </a:moveTo>
                  <a:lnTo>
                    <a:pt x="174876" y="200410"/>
                  </a:lnTo>
                  <a:lnTo>
                    <a:pt x="196387" y="202937"/>
                  </a:lnTo>
                  <a:lnTo>
                    <a:pt x="200943" y="167050"/>
                  </a:lnTo>
                  <a:close/>
                  <a:moveTo>
                    <a:pt x="450223" y="108418"/>
                  </a:moveTo>
                  <a:lnTo>
                    <a:pt x="450223" y="354319"/>
                  </a:lnTo>
                  <a:lnTo>
                    <a:pt x="491727" y="354319"/>
                  </a:lnTo>
                  <a:lnTo>
                    <a:pt x="491727" y="108418"/>
                  </a:lnTo>
                  <a:close/>
                  <a:moveTo>
                    <a:pt x="23536" y="108418"/>
                  </a:moveTo>
                  <a:lnTo>
                    <a:pt x="23536" y="142536"/>
                  </a:lnTo>
                  <a:lnTo>
                    <a:pt x="110341" y="142536"/>
                  </a:lnTo>
                  <a:lnTo>
                    <a:pt x="110341" y="108418"/>
                  </a:lnTo>
                  <a:close/>
                  <a:moveTo>
                    <a:pt x="225744" y="73795"/>
                  </a:moveTo>
                  <a:lnTo>
                    <a:pt x="225744" y="484218"/>
                  </a:lnTo>
                  <a:lnTo>
                    <a:pt x="317358" y="484218"/>
                  </a:lnTo>
                  <a:lnTo>
                    <a:pt x="317358" y="171346"/>
                  </a:lnTo>
                  <a:lnTo>
                    <a:pt x="317358" y="73795"/>
                  </a:lnTo>
                  <a:close/>
                  <a:moveTo>
                    <a:pt x="23536" y="23503"/>
                  </a:moveTo>
                  <a:lnTo>
                    <a:pt x="23536" y="84915"/>
                  </a:lnTo>
                  <a:lnTo>
                    <a:pt x="110341" y="84915"/>
                  </a:lnTo>
                  <a:lnTo>
                    <a:pt x="110341" y="23503"/>
                  </a:lnTo>
                  <a:close/>
                  <a:moveTo>
                    <a:pt x="11895" y="0"/>
                  </a:moveTo>
                  <a:lnTo>
                    <a:pt x="122236" y="0"/>
                  </a:lnTo>
                  <a:cubicBezTo>
                    <a:pt x="128816" y="0"/>
                    <a:pt x="134130" y="5307"/>
                    <a:pt x="134130" y="11878"/>
                  </a:cubicBezTo>
                  <a:lnTo>
                    <a:pt x="134130" y="96793"/>
                  </a:lnTo>
                  <a:lnTo>
                    <a:pt x="134130" y="154161"/>
                  </a:lnTo>
                  <a:lnTo>
                    <a:pt x="134130" y="225177"/>
                  </a:lnTo>
                  <a:lnTo>
                    <a:pt x="134130" y="282798"/>
                  </a:lnTo>
                  <a:lnTo>
                    <a:pt x="134130" y="339661"/>
                  </a:lnTo>
                  <a:lnTo>
                    <a:pt x="139192" y="299225"/>
                  </a:lnTo>
                  <a:lnTo>
                    <a:pt x="148809" y="219617"/>
                  </a:lnTo>
                  <a:lnTo>
                    <a:pt x="150074" y="209255"/>
                  </a:lnTo>
                  <a:lnTo>
                    <a:pt x="157413" y="149865"/>
                  </a:lnTo>
                  <a:cubicBezTo>
                    <a:pt x="157667" y="146832"/>
                    <a:pt x="159185" y="144052"/>
                    <a:pt x="161716" y="142031"/>
                  </a:cubicBezTo>
                  <a:cubicBezTo>
                    <a:pt x="164247" y="140009"/>
                    <a:pt x="167283" y="139251"/>
                    <a:pt x="170573" y="139503"/>
                  </a:cubicBezTo>
                  <a:lnTo>
                    <a:pt x="202208" y="143547"/>
                  </a:lnTo>
                  <a:lnTo>
                    <a:pt x="202208" y="61917"/>
                  </a:lnTo>
                  <a:cubicBezTo>
                    <a:pt x="202208" y="55599"/>
                    <a:pt x="207523" y="50292"/>
                    <a:pt x="214103" y="50292"/>
                  </a:cubicBezTo>
                  <a:lnTo>
                    <a:pt x="328999" y="50292"/>
                  </a:lnTo>
                  <a:cubicBezTo>
                    <a:pt x="335579" y="50292"/>
                    <a:pt x="340894" y="55599"/>
                    <a:pt x="340894" y="61917"/>
                  </a:cubicBezTo>
                  <a:lnTo>
                    <a:pt x="340894" y="159468"/>
                  </a:lnTo>
                  <a:lnTo>
                    <a:pt x="419348" y="159468"/>
                  </a:lnTo>
                  <a:cubicBezTo>
                    <a:pt x="422131" y="159468"/>
                    <a:pt x="424662" y="160479"/>
                    <a:pt x="426687" y="162248"/>
                  </a:cubicBezTo>
                  <a:lnTo>
                    <a:pt x="426687" y="96793"/>
                  </a:lnTo>
                  <a:cubicBezTo>
                    <a:pt x="426687" y="90222"/>
                    <a:pt x="432001" y="84915"/>
                    <a:pt x="438581" y="84915"/>
                  </a:cubicBezTo>
                  <a:lnTo>
                    <a:pt x="503622" y="84915"/>
                  </a:lnTo>
                  <a:cubicBezTo>
                    <a:pt x="509949" y="84915"/>
                    <a:pt x="515263" y="90222"/>
                    <a:pt x="515263" y="96793"/>
                  </a:cubicBezTo>
                  <a:lnTo>
                    <a:pt x="515263" y="183730"/>
                  </a:lnTo>
                  <a:lnTo>
                    <a:pt x="556515" y="179181"/>
                  </a:lnTo>
                  <a:cubicBezTo>
                    <a:pt x="563095" y="178423"/>
                    <a:pt x="568916" y="183224"/>
                    <a:pt x="569675" y="189795"/>
                  </a:cubicBezTo>
                  <a:lnTo>
                    <a:pt x="602575" y="494833"/>
                  </a:lnTo>
                  <a:cubicBezTo>
                    <a:pt x="603334" y="501404"/>
                    <a:pt x="598526" y="507216"/>
                    <a:pt x="592199" y="507974"/>
                  </a:cubicBezTo>
                  <a:lnTo>
                    <a:pt x="537787" y="513787"/>
                  </a:lnTo>
                  <a:cubicBezTo>
                    <a:pt x="537281" y="513787"/>
                    <a:pt x="537028" y="513787"/>
                    <a:pt x="536522" y="513787"/>
                  </a:cubicBezTo>
                  <a:cubicBezTo>
                    <a:pt x="530448" y="513787"/>
                    <a:pt x="525386" y="509491"/>
                    <a:pt x="524880" y="503425"/>
                  </a:cubicBezTo>
                  <a:lnTo>
                    <a:pt x="515263" y="416236"/>
                  </a:lnTo>
                  <a:lnTo>
                    <a:pt x="515263" y="495844"/>
                  </a:lnTo>
                  <a:cubicBezTo>
                    <a:pt x="515263" y="502415"/>
                    <a:pt x="509949" y="507722"/>
                    <a:pt x="503622" y="507722"/>
                  </a:cubicBezTo>
                  <a:lnTo>
                    <a:pt x="438581" y="507722"/>
                  </a:lnTo>
                  <a:cubicBezTo>
                    <a:pt x="434532" y="507722"/>
                    <a:pt x="430989" y="505700"/>
                    <a:pt x="428964" y="502415"/>
                  </a:cubicBezTo>
                  <a:cubicBezTo>
                    <a:pt x="426687" y="505700"/>
                    <a:pt x="423397" y="507722"/>
                    <a:pt x="419348" y="507722"/>
                  </a:cubicBezTo>
                  <a:lnTo>
                    <a:pt x="328999" y="507722"/>
                  </a:lnTo>
                  <a:lnTo>
                    <a:pt x="214103" y="507722"/>
                  </a:lnTo>
                  <a:cubicBezTo>
                    <a:pt x="207523" y="507722"/>
                    <a:pt x="202208" y="502415"/>
                    <a:pt x="202208" y="495844"/>
                  </a:cubicBezTo>
                  <a:lnTo>
                    <a:pt x="202208" y="352044"/>
                  </a:lnTo>
                  <a:lnTo>
                    <a:pt x="193097" y="427608"/>
                  </a:lnTo>
                  <a:lnTo>
                    <a:pt x="191832" y="437970"/>
                  </a:lnTo>
                  <a:lnTo>
                    <a:pt x="184493" y="497360"/>
                  </a:lnTo>
                  <a:cubicBezTo>
                    <a:pt x="184240" y="500393"/>
                    <a:pt x="182468" y="503425"/>
                    <a:pt x="180190" y="505195"/>
                  </a:cubicBezTo>
                  <a:cubicBezTo>
                    <a:pt x="177913" y="506964"/>
                    <a:pt x="175382" y="507722"/>
                    <a:pt x="172851" y="507722"/>
                  </a:cubicBezTo>
                  <a:cubicBezTo>
                    <a:pt x="172345" y="507722"/>
                    <a:pt x="171839" y="507722"/>
                    <a:pt x="171333" y="507722"/>
                  </a:cubicBezTo>
                  <a:lnTo>
                    <a:pt x="131600" y="502920"/>
                  </a:lnTo>
                  <a:cubicBezTo>
                    <a:pt x="129322" y="505700"/>
                    <a:pt x="126032" y="507722"/>
                    <a:pt x="122236" y="507722"/>
                  </a:cubicBezTo>
                  <a:lnTo>
                    <a:pt x="11895" y="507722"/>
                  </a:lnTo>
                  <a:cubicBezTo>
                    <a:pt x="5315" y="507722"/>
                    <a:pt x="0" y="502415"/>
                    <a:pt x="0" y="496096"/>
                  </a:cubicBezTo>
                  <a:lnTo>
                    <a:pt x="0" y="411181"/>
                  </a:lnTo>
                  <a:lnTo>
                    <a:pt x="0" y="353560"/>
                  </a:lnTo>
                  <a:lnTo>
                    <a:pt x="0" y="282798"/>
                  </a:lnTo>
                  <a:lnTo>
                    <a:pt x="0" y="225177"/>
                  </a:lnTo>
                  <a:lnTo>
                    <a:pt x="0" y="154161"/>
                  </a:lnTo>
                  <a:lnTo>
                    <a:pt x="0" y="96793"/>
                  </a:lnTo>
                  <a:lnTo>
                    <a:pt x="0" y="11878"/>
                  </a:lnTo>
                  <a:cubicBezTo>
                    <a:pt x="0" y="5307"/>
                    <a:pt x="5315" y="0"/>
                    <a:pt x="11895" y="0"/>
                  </a:cubicBezTo>
                  <a:close/>
                </a:path>
              </a:pathLst>
            </a:custGeom>
            <a:solidFill>
              <a:srgbClr val="D52739"/>
            </a:solidFill>
            <a:ln>
              <a:noFill/>
            </a:ln>
          </p:spPr>
        </p:sp>
      </p:grpSp>
      <p:grpSp>
        <p:nvGrpSpPr>
          <p:cNvPr id="23" name="组合 22"/>
          <p:cNvGrpSpPr/>
          <p:nvPr/>
        </p:nvGrpSpPr>
        <p:grpSpPr>
          <a:xfrm>
            <a:off x="8757286" y="1067962"/>
            <a:ext cx="3478787" cy="3371117"/>
            <a:chOff x="8296229" y="888004"/>
            <a:chExt cx="3545509" cy="3371117"/>
          </a:xfrm>
        </p:grpSpPr>
        <p:sp>
          <p:nvSpPr>
            <p:cNvPr id="12" name="椭圆 11"/>
            <p:cNvSpPr/>
            <p:nvPr/>
          </p:nvSpPr>
          <p:spPr>
            <a:xfrm>
              <a:off x="8638473" y="888004"/>
              <a:ext cx="3203265" cy="3371117"/>
            </a:xfrm>
            <a:prstGeom prst="ellipse">
              <a:avLst/>
            </a:prstGeom>
            <a:noFill/>
            <a:ln>
              <a:solidFill>
                <a:srgbClr val="35567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酷堂清楷体"/>
                <a:ea typeface="楷体" panose="02010609060101010101" pitchFamily="49" charset="-122"/>
              </a:endParaRPr>
            </a:p>
          </p:txBody>
        </p:sp>
        <p:pic>
          <p:nvPicPr>
            <p:cNvPr id="22" name="图片 21"/>
            <p:cNvPicPr>
              <a:picLocks noChangeAspect="1"/>
            </p:cNvPicPr>
            <p:nvPr/>
          </p:nvPicPr>
          <p:blipFill rotWithShape="1">
            <a:blip r:embed="rId12" cstate="print">
              <a:extLst>
                <a:ext uri="{28A0092B-C50C-407E-A947-70E740481C1C}">
                  <a14:useLocalDpi xmlns="" xmlns:a14="http://schemas.microsoft.com/office/drawing/2010/main" val="0"/>
                </a:ext>
              </a:extLst>
            </a:blip>
            <a:srcRect l="20580" t="4572" r="21910" b="15872"/>
            <a:stretch>
              <a:fillRect/>
            </a:stretch>
          </p:blipFill>
          <p:spPr>
            <a:xfrm>
              <a:off x="8296229" y="888004"/>
              <a:ext cx="3319973" cy="3100578"/>
            </a:xfrm>
            <a:prstGeom prst="ellipse">
              <a:avLst/>
            </a:prstGeom>
            <a:effectLst>
              <a:outerShdw blurRad="50800" dist="38100" dir="8100000" algn="tr" rotWithShape="0">
                <a:prstClr val="black">
                  <a:alpha val="20000"/>
                </a:prstClr>
              </a:outerShdw>
            </a:effectLst>
          </p:spPr>
        </p:pic>
      </p:grpSp>
      <p:sp>
        <p:nvSpPr>
          <p:cNvPr id="27" name="椭圆 26"/>
          <p:cNvSpPr/>
          <p:nvPr/>
        </p:nvSpPr>
        <p:spPr>
          <a:xfrm>
            <a:off x="7379608" y="1712503"/>
            <a:ext cx="701142" cy="603821"/>
          </a:xfrm>
          <a:prstGeom prst="ellipse">
            <a:avLst/>
          </a:prstGeom>
          <a:noFill/>
          <a:ln>
            <a:solidFill>
              <a:srgbClr val="35567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酷堂清楷体"/>
              <a:ea typeface="楷体" panose="02010609060101010101" pitchFamily="49" charset="-122"/>
            </a:endParaRPr>
          </a:p>
        </p:txBody>
      </p:sp>
      <p:grpSp>
        <p:nvGrpSpPr>
          <p:cNvPr id="25" name="组合 24"/>
          <p:cNvGrpSpPr/>
          <p:nvPr/>
        </p:nvGrpSpPr>
        <p:grpSpPr>
          <a:xfrm>
            <a:off x="9865649" y="4829834"/>
            <a:ext cx="922453" cy="808197"/>
            <a:chOff x="10145597" y="4963184"/>
            <a:chExt cx="922453" cy="808197"/>
          </a:xfrm>
        </p:grpSpPr>
        <p:sp>
          <p:nvSpPr>
            <p:cNvPr id="26" name="椭圆 25"/>
            <p:cNvSpPr/>
            <p:nvPr/>
          </p:nvSpPr>
          <p:spPr>
            <a:xfrm>
              <a:off x="10382250" y="5123381"/>
              <a:ext cx="685800" cy="648000"/>
            </a:xfrm>
            <a:prstGeom prst="ellipse">
              <a:avLst/>
            </a:prstGeom>
            <a:noFill/>
            <a:ln>
              <a:solidFill>
                <a:srgbClr val="D5273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酷堂清楷体"/>
                <a:ea typeface="楷体" panose="02010609060101010101" pitchFamily="49" charset="-122"/>
              </a:endParaRPr>
            </a:p>
          </p:txBody>
        </p:sp>
        <p:sp>
          <p:nvSpPr>
            <p:cNvPr id="28" name="椭圆 27"/>
            <p:cNvSpPr/>
            <p:nvPr/>
          </p:nvSpPr>
          <p:spPr>
            <a:xfrm>
              <a:off x="10145597" y="4963184"/>
              <a:ext cx="612000" cy="612000"/>
            </a:xfrm>
            <a:prstGeom prst="ellipse">
              <a:avLst/>
            </a:prstGeom>
            <a:noFill/>
            <a:ln>
              <a:solidFill>
                <a:srgbClr val="7F9CB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酷堂清楷体"/>
                <a:ea typeface="楷体" panose="02010609060101010101" pitchFamily="49" charset="-122"/>
              </a:endParaRPr>
            </a:p>
          </p:txBody>
        </p:sp>
      </p:grpSp>
      <p:grpSp>
        <p:nvGrpSpPr>
          <p:cNvPr id="30" name="组合 29"/>
          <p:cNvGrpSpPr/>
          <p:nvPr/>
        </p:nvGrpSpPr>
        <p:grpSpPr>
          <a:xfrm rot="9242603">
            <a:off x="11148476" y="346725"/>
            <a:ext cx="816525" cy="701986"/>
            <a:chOff x="10145596" y="5025218"/>
            <a:chExt cx="816525" cy="701986"/>
          </a:xfrm>
        </p:grpSpPr>
        <p:sp>
          <p:nvSpPr>
            <p:cNvPr id="32" name="椭圆 31"/>
            <p:cNvSpPr/>
            <p:nvPr/>
          </p:nvSpPr>
          <p:spPr>
            <a:xfrm>
              <a:off x="10382249" y="5123383"/>
              <a:ext cx="579872" cy="603821"/>
            </a:xfrm>
            <a:prstGeom prst="ellipse">
              <a:avLst/>
            </a:prstGeom>
            <a:noFill/>
            <a:ln>
              <a:solidFill>
                <a:srgbClr val="D5273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酷堂清楷体"/>
                <a:ea typeface="楷体" panose="02010609060101010101" pitchFamily="49" charset="-122"/>
              </a:endParaRPr>
            </a:p>
          </p:txBody>
        </p:sp>
        <p:sp>
          <p:nvSpPr>
            <p:cNvPr id="33" name="椭圆 32"/>
            <p:cNvSpPr/>
            <p:nvPr/>
          </p:nvSpPr>
          <p:spPr>
            <a:xfrm>
              <a:off x="10145596" y="5025218"/>
              <a:ext cx="533988" cy="541789"/>
            </a:xfrm>
            <a:prstGeom prst="ellipse">
              <a:avLst/>
            </a:prstGeom>
            <a:noFill/>
            <a:ln>
              <a:solidFill>
                <a:srgbClr val="7F9CB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酷堂清楷体"/>
                <a:ea typeface="楷体" panose="02010609060101010101" pitchFamily="49" charset="-122"/>
              </a:endParaRPr>
            </a:p>
          </p:txBody>
        </p:sp>
      </p:grpSp>
      <p:sp>
        <p:nvSpPr>
          <p:cNvPr id="49" name="椭圆 48"/>
          <p:cNvSpPr/>
          <p:nvPr>
            <p:custDataLst>
              <p:tags r:id="rId2"/>
            </p:custDataLst>
          </p:nvPr>
        </p:nvSpPr>
        <p:spPr>
          <a:xfrm>
            <a:off x="697395" y="4872673"/>
            <a:ext cx="1604203" cy="1604203"/>
          </a:xfrm>
          <a:prstGeom prst="ellipse">
            <a:avLst/>
          </a:prstGeom>
          <a:noFill/>
          <a:ln w="25400">
            <a:solidFill>
              <a:sysClr val="window" lastClr="FFFFFF">
                <a:lumMod val="85000"/>
              </a:sysClr>
            </a:solidFill>
          </a:ln>
        </p:spPr>
        <p:style>
          <a:lnRef idx="2">
            <a:srgbClr val="4A66AC">
              <a:shade val="50000"/>
            </a:srgbClr>
          </a:lnRef>
          <a:fillRef idx="1">
            <a:srgbClr val="4A66AC"/>
          </a:fillRef>
          <a:effectRef idx="0">
            <a:srgbClr val="4A66AC"/>
          </a:effectRef>
          <a:fontRef idx="minor">
            <a:sysClr val="window" lastClr="FFFFFF"/>
          </a:fontRef>
        </p:style>
        <p:txBody>
          <a:bodyPr rtlCol="0" anchor="ctr">
            <a:normAutofit/>
          </a:bodyPr>
          <a:lstStyle/>
          <a:p>
            <a:pPr algn="ctr"/>
            <a:endParaRPr lang="zh-CN" altLang="en-US"/>
          </a:p>
        </p:txBody>
      </p:sp>
      <p:sp>
        <p:nvSpPr>
          <p:cNvPr id="42" name="文本框 41"/>
          <p:cNvSpPr txBox="1"/>
          <p:nvPr>
            <p:custDataLst>
              <p:tags r:id="rId3"/>
            </p:custDataLst>
          </p:nvPr>
        </p:nvSpPr>
        <p:spPr>
          <a:xfrm>
            <a:off x="794481" y="5770297"/>
            <a:ext cx="1410030" cy="440634"/>
          </a:xfrm>
          <a:prstGeom prst="rect">
            <a:avLst/>
          </a:prstGeom>
          <a:noFill/>
        </p:spPr>
        <p:txBody>
          <a:bodyPr wrap="square" lIns="90000" tIns="46800" rIns="90000" bIns="46800" rtlCol="0">
            <a:noAutofit/>
          </a:bodyPr>
          <a:lstStyle/>
          <a:p>
            <a:pPr algn="ctr">
              <a:lnSpc>
                <a:spcPct val="120000"/>
              </a:lnSpc>
            </a:pPr>
            <a:r>
              <a:rPr lang="zh-CN" altLang="en-US" sz="2000" b="1" spc="300" dirty="0">
                <a:latin typeface="Arial" panose="020B0604020202020204" pitchFamily="34" charset="0"/>
                <a:ea typeface="微软雅黑" panose="020B0503020204020204" pitchFamily="34" charset="-122"/>
                <a:cs typeface="+mn-ea"/>
              </a:rPr>
              <a:t>全景智能</a:t>
            </a:r>
          </a:p>
        </p:txBody>
      </p:sp>
      <p:sp>
        <p:nvSpPr>
          <p:cNvPr id="66" name="椭圆 65"/>
          <p:cNvSpPr/>
          <p:nvPr>
            <p:custDataLst>
              <p:tags r:id="rId4"/>
            </p:custDataLst>
          </p:nvPr>
        </p:nvSpPr>
        <p:spPr>
          <a:xfrm>
            <a:off x="3683883" y="4872673"/>
            <a:ext cx="1604203" cy="1604203"/>
          </a:xfrm>
          <a:prstGeom prst="ellipse">
            <a:avLst/>
          </a:prstGeom>
          <a:noFill/>
          <a:ln w="25400">
            <a:solidFill>
              <a:sysClr val="window" lastClr="FFFFFF">
                <a:lumMod val="85000"/>
              </a:sysClr>
            </a:solidFill>
          </a:ln>
        </p:spPr>
        <p:style>
          <a:lnRef idx="2">
            <a:srgbClr val="4A66AC">
              <a:shade val="50000"/>
            </a:srgbClr>
          </a:lnRef>
          <a:fillRef idx="1">
            <a:srgbClr val="4A66AC"/>
          </a:fillRef>
          <a:effectRef idx="0">
            <a:srgbClr val="4A66AC"/>
          </a:effectRef>
          <a:fontRef idx="minor">
            <a:sysClr val="window" lastClr="FFFFFF"/>
          </a:fontRef>
        </p:style>
        <p:txBody>
          <a:bodyPr rtlCol="0" anchor="ctr">
            <a:normAutofit/>
          </a:bodyPr>
          <a:lstStyle/>
          <a:p>
            <a:pPr algn="ctr"/>
            <a:endParaRPr lang="zh-CN" altLang="en-US"/>
          </a:p>
        </p:txBody>
      </p:sp>
      <p:sp>
        <p:nvSpPr>
          <p:cNvPr id="53" name="文本框 52"/>
          <p:cNvSpPr txBox="1"/>
          <p:nvPr>
            <p:custDataLst>
              <p:tags r:id="rId5"/>
            </p:custDataLst>
          </p:nvPr>
        </p:nvSpPr>
        <p:spPr>
          <a:xfrm>
            <a:off x="3780969" y="5770297"/>
            <a:ext cx="1410030" cy="440634"/>
          </a:xfrm>
          <a:prstGeom prst="rect">
            <a:avLst/>
          </a:prstGeom>
          <a:noFill/>
        </p:spPr>
        <p:txBody>
          <a:bodyPr wrap="square" lIns="90000" tIns="46800" rIns="90000" bIns="46800" rtlCol="0">
            <a:noAutofit/>
          </a:bodyPr>
          <a:lstStyle/>
          <a:p>
            <a:pPr algn="ctr">
              <a:lnSpc>
                <a:spcPct val="120000"/>
              </a:lnSpc>
            </a:pPr>
            <a:r>
              <a:rPr lang="zh-CN" altLang="en-US" sz="2000" b="1" spc="300">
                <a:latin typeface="Arial" panose="020B0604020202020204" pitchFamily="34" charset="0"/>
                <a:ea typeface="微软雅黑" panose="020B0503020204020204" pitchFamily="34" charset="-122"/>
                <a:cs typeface="+mn-ea"/>
              </a:rPr>
              <a:t>全域智能</a:t>
            </a:r>
          </a:p>
        </p:txBody>
      </p:sp>
      <p:sp>
        <p:nvSpPr>
          <p:cNvPr id="8" name="椭圆 7"/>
          <p:cNvSpPr/>
          <p:nvPr>
            <p:custDataLst>
              <p:tags r:id="rId6"/>
            </p:custDataLst>
          </p:nvPr>
        </p:nvSpPr>
        <p:spPr>
          <a:xfrm>
            <a:off x="6647525" y="4872673"/>
            <a:ext cx="1604203" cy="1604203"/>
          </a:xfrm>
          <a:prstGeom prst="ellipse">
            <a:avLst/>
          </a:prstGeom>
          <a:noFill/>
          <a:ln w="25400">
            <a:solidFill>
              <a:sysClr val="window" lastClr="FFFFFF">
                <a:lumMod val="85000"/>
              </a:sysClr>
            </a:solidFill>
          </a:ln>
        </p:spPr>
        <p:style>
          <a:lnRef idx="2">
            <a:srgbClr val="4A66AC">
              <a:shade val="50000"/>
            </a:srgbClr>
          </a:lnRef>
          <a:fillRef idx="1">
            <a:srgbClr val="4A66AC"/>
          </a:fillRef>
          <a:effectRef idx="0">
            <a:srgbClr val="4A66AC"/>
          </a:effectRef>
          <a:fontRef idx="minor">
            <a:sysClr val="window" lastClr="FFFFFF"/>
          </a:fontRef>
        </p:style>
        <p:txBody>
          <a:bodyPr rtlCol="0" anchor="ctr">
            <a:normAutofit/>
          </a:bodyPr>
          <a:lstStyle/>
          <a:p>
            <a:pPr algn="ctr"/>
            <a:endParaRPr lang="zh-CN" altLang="en-US"/>
          </a:p>
        </p:txBody>
      </p:sp>
      <p:sp>
        <p:nvSpPr>
          <p:cNvPr id="11" name="文本框 10"/>
          <p:cNvSpPr txBox="1"/>
          <p:nvPr>
            <p:custDataLst>
              <p:tags r:id="rId7"/>
            </p:custDataLst>
          </p:nvPr>
        </p:nvSpPr>
        <p:spPr>
          <a:xfrm>
            <a:off x="6744612" y="5770297"/>
            <a:ext cx="1410030" cy="440634"/>
          </a:xfrm>
          <a:prstGeom prst="rect">
            <a:avLst/>
          </a:prstGeom>
          <a:noFill/>
        </p:spPr>
        <p:txBody>
          <a:bodyPr wrap="square" lIns="90000" tIns="46800" rIns="90000" bIns="46800" rtlCol="0">
            <a:noAutofit/>
          </a:bodyPr>
          <a:lstStyle/>
          <a:p>
            <a:pPr algn="ctr">
              <a:lnSpc>
                <a:spcPct val="120000"/>
              </a:lnSpc>
            </a:pPr>
            <a:r>
              <a:rPr lang="zh-CN" altLang="en-US" sz="2000" b="1" spc="300" dirty="0">
                <a:latin typeface="Arial" panose="020B0604020202020204" pitchFamily="34" charset="0"/>
                <a:ea typeface="微软雅黑" panose="020B0503020204020204" pitchFamily="34" charset="-122"/>
                <a:cs typeface="+mn-ea"/>
              </a:rPr>
              <a:t>全数智能</a:t>
            </a:r>
          </a:p>
        </p:txBody>
      </p:sp>
      <p:pic>
        <p:nvPicPr>
          <p:cNvPr id="13" name="图形 29"/>
          <p:cNvPicPr>
            <a:picLocks noChangeAspect="1"/>
          </p:cNvPicPr>
          <p:nvPr>
            <p:custDataLst>
              <p:tags r:id="rId8"/>
            </p:custDataLst>
          </p:nvPr>
        </p:nvPicPr>
        <p:blipFill>
          <a:blip r:embed="rId13" cstate="print">
            <a:extLst>
              <a:ext uri="{28A0092B-C50C-407E-A947-70E740481C1C}">
                <a14:useLocalDpi xmlns="" xmlns:a14="http://schemas.microsoft.com/office/drawing/2010/main" val="0"/>
              </a:ext>
              <a:ext uri="{96DAC541-7B7A-43D3-8B79-37D633B846F1}">
                <asvg:svgBlip xmlns="" xmlns:asvg="http://schemas.microsoft.com/office/drawing/2016/SVG/main" r:embed="rId14"/>
              </a:ext>
            </a:extLst>
          </a:blip>
          <a:stretch>
            <a:fillRect/>
          </a:stretch>
        </p:blipFill>
        <p:spPr>
          <a:xfrm>
            <a:off x="1284467" y="5168650"/>
            <a:ext cx="430059" cy="352508"/>
          </a:xfrm>
          <a:prstGeom prst="rect">
            <a:avLst/>
          </a:prstGeom>
        </p:spPr>
      </p:pic>
      <p:pic>
        <p:nvPicPr>
          <p:cNvPr id="17" name="图形 31"/>
          <p:cNvPicPr>
            <a:picLocks noChangeAspect="1"/>
          </p:cNvPicPr>
          <p:nvPr>
            <p:custDataLst>
              <p:tags r:id="rId9"/>
            </p:custDataLst>
          </p:nvPr>
        </p:nvPicPr>
        <p:blipFill>
          <a:blip r:embed="rId15" cstate="print">
            <a:extLst>
              <a:ext uri="{28A0092B-C50C-407E-A947-70E740481C1C}">
                <a14:useLocalDpi xmlns="" xmlns:a14="http://schemas.microsoft.com/office/drawing/2010/main" val="0"/>
              </a:ext>
              <a:ext uri="{96DAC541-7B7A-43D3-8B79-37D633B846F1}">
                <asvg:svgBlip xmlns="" xmlns:asvg="http://schemas.microsoft.com/office/drawing/2016/SVG/main" r:embed="rId16"/>
              </a:ext>
            </a:extLst>
          </a:blip>
          <a:stretch>
            <a:fillRect/>
          </a:stretch>
        </p:blipFill>
        <p:spPr>
          <a:xfrm>
            <a:off x="4265667" y="5124587"/>
            <a:ext cx="440634" cy="440634"/>
          </a:xfrm>
          <a:prstGeom prst="rect">
            <a:avLst/>
          </a:prstGeom>
        </p:spPr>
      </p:pic>
      <p:pic>
        <p:nvPicPr>
          <p:cNvPr id="29" name="图形 2"/>
          <p:cNvPicPr>
            <a:picLocks noChangeAspect="1"/>
          </p:cNvPicPr>
          <p:nvPr>
            <p:custDataLst>
              <p:tags r:id="rId10"/>
            </p:custDataLst>
          </p:nvPr>
        </p:nvPicPr>
        <p:blipFill>
          <a:blip r:embed="rId17" cstate="print">
            <a:extLst>
              <a:ext uri="{28A0092B-C50C-407E-A947-70E740481C1C}">
                <a14:useLocalDpi xmlns="" xmlns:a14="http://schemas.microsoft.com/office/drawing/2010/main" val="0"/>
              </a:ext>
              <a:ext uri="{96DAC541-7B7A-43D3-8B79-37D633B846F1}">
                <asvg:svgBlip xmlns="" xmlns:asvg="http://schemas.microsoft.com/office/drawing/2016/SVG/main" r:embed="rId18"/>
              </a:ext>
            </a:extLst>
          </a:blip>
          <a:stretch>
            <a:fillRect/>
          </a:stretch>
        </p:blipFill>
        <p:spPr>
          <a:xfrm>
            <a:off x="7159557" y="5089336"/>
            <a:ext cx="580139" cy="511136"/>
          </a:xfrm>
          <a:prstGeom prst="rect">
            <a:avLst/>
          </a:prstGeom>
        </p:spPr>
      </p:pic>
      <p:sp>
        <p:nvSpPr>
          <p:cNvPr id="34" name="矩形 33"/>
          <p:cNvSpPr/>
          <p:nvPr/>
        </p:nvSpPr>
        <p:spPr>
          <a:xfrm>
            <a:off x="686435" y="1068070"/>
            <a:ext cx="7554595" cy="325628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686435" y="1265555"/>
            <a:ext cx="7512685" cy="2861310"/>
          </a:xfrm>
          <a:prstGeom prst="rect">
            <a:avLst/>
          </a:prstGeom>
          <a:noFill/>
        </p:spPr>
        <p:txBody>
          <a:bodyPr wrap="square" rtlCol="0">
            <a:spAutoFit/>
          </a:bodyPr>
          <a:lstStyle/>
          <a:p>
            <a:pPr algn="just" fontAlgn="auto">
              <a:lnSpc>
                <a:spcPct val="150000"/>
              </a:lnSpc>
            </a:pPr>
            <a:r>
              <a:rPr lang="zh-CN" altLang="en-US" sz="2000" dirty="0">
                <a:sym typeface="+mn-ea"/>
              </a:rPr>
              <a:t>“</a:t>
            </a:r>
            <a:r>
              <a:rPr lang="zh-CN" altLang="en-US" sz="2000" dirty="0"/>
              <a:t>全数智能”，就是要激发数据要素流通的新活力，推动公共图书馆的所有管理与服务数据的全天候感知，构建数据的跨时空互联，着力数据的即时性计算，从而创建体现公共图书馆治理体系和治理能力现代化的更加聪明的图书馆大脑，是集图书馆服务与管理创新、信息基础设施建设、文献资源重组更新、读者服务质量提升等为一体的公共图书馆科学发展的新技术和新实践。</a:t>
            </a:r>
          </a:p>
        </p:txBody>
      </p:sp>
    </p:spTree>
  </p:cSld>
  <p:clrMapOvr>
    <a:masterClrMapping/>
  </p:clrMapOvr>
  <mc:AlternateContent xmlns:mc="http://schemas.openxmlformats.org/markup-compatibility/2006">
    <mc:Choice xmlns=""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strVal val="(6*min(max(#ppt_w*#ppt_h,.3),1)-7.4)/-.7*#ppt_w"/>
                                          </p:val>
                                        </p:tav>
                                        <p:tav tm="100000">
                                          <p:val>
                                            <p:strVal val="#ppt_w"/>
                                          </p:val>
                                        </p:tav>
                                      </p:tavLst>
                                    </p:anim>
                                    <p:anim calcmode="lin" valueType="num">
                                      <p:cBhvr>
                                        <p:cTn id="8" dur="750" fill="hold"/>
                                        <p:tgtEl>
                                          <p:spTgt spid="3"/>
                                        </p:tgtEl>
                                        <p:attrNameLst>
                                          <p:attrName>ppt_h</p:attrName>
                                        </p:attrNameLst>
                                      </p:cBhvr>
                                      <p:tavLst>
                                        <p:tav tm="0">
                                          <p:val>
                                            <p:strVal val="(6*min(max(#ppt_w*#ppt_h,.3),1)-7.4)/-.7*#ppt_h"/>
                                          </p:val>
                                        </p:tav>
                                        <p:tav tm="100000">
                                          <p:val>
                                            <p:strVal val="#ppt_h"/>
                                          </p:val>
                                        </p:tav>
                                      </p:tavLst>
                                    </p:anim>
                                    <p:anim calcmode="lin" valueType="num">
                                      <p:cBhvr>
                                        <p:cTn id="9" dur="750" fill="hold"/>
                                        <p:tgtEl>
                                          <p:spTgt spid="3"/>
                                        </p:tgtEl>
                                        <p:attrNameLst>
                                          <p:attrName>ppt_x</p:attrName>
                                        </p:attrNameLst>
                                      </p:cBhvr>
                                      <p:tavLst>
                                        <p:tav tm="0">
                                          <p:val>
                                            <p:fltVal val="0.5"/>
                                          </p:val>
                                        </p:tav>
                                        <p:tav tm="100000">
                                          <p:val>
                                            <p:strVal val="#ppt_x"/>
                                          </p:val>
                                        </p:tav>
                                      </p:tavLst>
                                    </p:anim>
                                    <p:anim calcmode="lin" valueType="num">
                                      <p:cBhvr>
                                        <p:cTn id="10" dur="75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par>
                                <p:cTn id="14" presetID="53" presetClass="entr" presetSubtype="16" fill="hold" grpId="0" nodeType="withEffect">
                                  <p:stCondLst>
                                    <p:cond delay="1000"/>
                                  </p:stCondLst>
                                  <p:childTnLst>
                                    <p:set>
                                      <p:cBhvr>
                                        <p:cTn id="15" dur="1" fill="hold">
                                          <p:stCondLst>
                                            <p:cond delay="0"/>
                                          </p:stCondLst>
                                        </p:cTn>
                                        <p:tgtEl>
                                          <p:spTgt spid="27"/>
                                        </p:tgtEl>
                                        <p:attrNameLst>
                                          <p:attrName>style.visibility</p:attrName>
                                        </p:attrNameLst>
                                      </p:cBhvr>
                                      <p:to>
                                        <p:strVal val="visible"/>
                                      </p:to>
                                    </p:set>
                                    <p:anim calcmode="lin" valueType="num">
                                      <p:cBhvr>
                                        <p:cTn id="16" dur="750" fill="hold"/>
                                        <p:tgtEl>
                                          <p:spTgt spid="27"/>
                                        </p:tgtEl>
                                        <p:attrNameLst>
                                          <p:attrName>ppt_w</p:attrName>
                                        </p:attrNameLst>
                                      </p:cBhvr>
                                      <p:tavLst>
                                        <p:tav tm="0">
                                          <p:val>
                                            <p:fltVal val="0"/>
                                          </p:val>
                                        </p:tav>
                                        <p:tav tm="100000">
                                          <p:val>
                                            <p:strVal val="#ppt_w"/>
                                          </p:val>
                                        </p:tav>
                                      </p:tavLst>
                                    </p:anim>
                                    <p:anim calcmode="lin" valueType="num">
                                      <p:cBhvr>
                                        <p:cTn id="17" dur="750" fill="hold"/>
                                        <p:tgtEl>
                                          <p:spTgt spid="27"/>
                                        </p:tgtEl>
                                        <p:attrNameLst>
                                          <p:attrName>ppt_h</p:attrName>
                                        </p:attrNameLst>
                                      </p:cBhvr>
                                      <p:tavLst>
                                        <p:tav tm="0">
                                          <p:val>
                                            <p:fltVal val="0"/>
                                          </p:val>
                                        </p:tav>
                                        <p:tav tm="100000">
                                          <p:val>
                                            <p:strVal val="#ppt_h"/>
                                          </p:val>
                                        </p:tav>
                                      </p:tavLst>
                                    </p:anim>
                                    <p:animEffect transition="in" filter="fade">
                                      <p:cBhvr>
                                        <p:cTn id="18" dur="750"/>
                                        <p:tgtEl>
                                          <p:spTgt spid="27"/>
                                        </p:tgtEl>
                                      </p:cBhvr>
                                    </p:animEffect>
                                  </p:childTnLst>
                                </p:cTn>
                              </p:par>
                              <p:par>
                                <p:cTn id="19" presetID="53" presetClass="entr" presetSubtype="16" fill="hold" nodeType="withEffect">
                                  <p:stCondLst>
                                    <p:cond delay="1000"/>
                                  </p:stCondLst>
                                  <p:childTnLst>
                                    <p:set>
                                      <p:cBhvr>
                                        <p:cTn id="20" dur="1" fill="hold">
                                          <p:stCondLst>
                                            <p:cond delay="0"/>
                                          </p:stCondLst>
                                        </p:cTn>
                                        <p:tgtEl>
                                          <p:spTgt spid="30"/>
                                        </p:tgtEl>
                                        <p:attrNameLst>
                                          <p:attrName>style.visibility</p:attrName>
                                        </p:attrNameLst>
                                      </p:cBhvr>
                                      <p:to>
                                        <p:strVal val="visible"/>
                                      </p:to>
                                    </p:set>
                                    <p:anim calcmode="lin" valueType="num">
                                      <p:cBhvr>
                                        <p:cTn id="21" dur="750" fill="hold"/>
                                        <p:tgtEl>
                                          <p:spTgt spid="30"/>
                                        </p:tgtEl>
                                        <p:attrNameLst>
                                          <p:attrName>ppt_w</p:attrName>
                                        </p:attrNameLst>
                                      </p:cBhvr>
                                      <p:tavLst>
                                        <p:tav tm="0">
                                          <p:val>
                                            <p:fltVal val="0"/>
                                          </p:val>
                                        </p:tav>
                                        <p:tav tm="100000">
                                          <p:val>
                                            <p:strVal val="#ppt_w"/>
                                          </p:val>
                                        </p:tav>
                                      </p:tavLst>
                                    </p:anim>
                                    <p:anim calcmode="lin" valueType="num">
                                      <p:cBhvr>
                                        <p:cTn id="22" dur="750" fill="hold"/>
                                        <p:tgtEl>
                                          <p:spTgt spid="30"/>
                                        </p:tgtEl>
                                        <p:attrNameLst>
                                          <p:attrName>ppt_h</p:attrName>
                                        </p:attrNameLst>
                                      </p:cBhvr>
                                      <p:tavLst>
                                        <p:tav tm="0">
                                          <p:val>
                                            <p:fltVal val="0"/>
                                          </p:val>
                                        </p:tav>
                                        <p:tav tm="100000">
                                          <p:val>
                                            <p:strVal val="#ppt_h"/>
                                          </p:val>
                                        </p:tav>
                                      </p:tavLst>
                                    </p:anim>
                                    <p:animEffect transition="in" filter="fade">
                                      <p:cBhvr>
                                        <p:cTn id="23" dur="750"/>
                                        <p:tgtEl>
                                          <p:spTgt spid="30"/>
                                        </p:tgtEl>
                                      </p:cBhvr>
                                    </p:animEffect>
                                  </p:childTnLst>
                                </p:cTn>
                              </p:par>
                              <p:par>
                                <p:cTn id="24" presetID="53" presetClass="entr" presetSubtype="16" fill="hold" nodeType="withEffect">
                                  <p:stCondLst>
                                    <p:cond delay="1000"/>
                                  </p:stCondLst>
                                  <p:childTnLst>
                                    <p:set>
                                      <p:cBhvr>
                                        <p:cTn id="25" dur="1" fill="hold">
                                          <p:stCondLst>
                                            <p:cond delay="0"/>
                                          </p:stCondLst>
                                        </p:cTn>
                                        <p:tgtEl>
                                          <p:spTgt spid="25"/>
                                        </p:tgtEl>
                                        <p:attrNameLst>
                                          <p:attrName>style.visibility</p:attrName>
                                        </p:attrNameLst>
                                      </p:cBhvr>
                                      <p:to>
                                        <p:strVal val="visible"/>
                                      </p:to>
                                    </p:set>
                                    <p:anim calcmode="lin" valueType="num">
                                      <p:cBhvr>
                                        <p:cTn id="26" dur="750" fill="hold"/>
                                        <p:tgtEl>
                                          <p:spTgt spid="25"/>
                                        </p:tgtEl>
                                        <p:attrNameLst>
                                          <p:attrName>ppt_w</p:attrName>
                                        </p:attrNameLst>
                                      </p:cBhvr>
                                      <p:tavLst>
                                        <p:tav tm="0">
                                          <p:val>
                                            <p:fltVal val="0"/>
                                          </p:val>
                                        </p:tav>
                                        <p:tav tm="100000">
                                          <p:val>
                                            <p:strVal val="#ppt_w"/>
                                          </p:val>
                                        </p:tav>
                                      </p:tavLst>
                                    </p:anim>
                                    <p:anim calcmode="lin" valueType="num">
                                      <p:cBhvr>
                                        <p:cTn id="27" dur="750" fill="hold"/>
                                        <p:tgtEl>
                                          <p:spTgt spid="25"/>
                                        </p:tgtEl>
                                        <p:attrNameLst>
                                          <p:attrName>ppt_h</p:attrName>
                                        </p:attrNameLst>
                                      </p:cBhvr>
                                      <p:tavLst>
                                        <p:tav tm="0">
                                          <p:val>
                                            <p:fltVal val="0"/>
                                          </p:val>
                                        </p:tav>
                                        <p:tav tm="100000">
                                          <p:val>
                                            <p:strVal val="#ppt_h"/>
                                          </p:val>
                                        </p:tav>
                                      </p:tavLst>
                                    </p:anim>
                                    <p:animEffect transition="in" filter="fade">
                                      <p:cBhvr>
                                        <p:cTn id="28" dur="750"/>
                                        <p:tgtEl>
                                          <p:spTgt spid="25"/>
                                        </p:tgtEl>
                                      </p:cBhvr>
                                    </p:animEffect>
                                  </p:childTnLst>
                                </p:cTn>
                              </p:par>
                            </p:childTnLst>
                          </p:cTn>
                        </p:par>
                        <p:par>
                          <p:cTn id="29" fill="hold">
                            <p:stCondLst>
                              <p:cond delay="1000"/>
                            </p:stCondLst>
                            <p:childTnLst>
                              <p:par>
                                <p:cTn id="30" presetID="22" presetClass="entr" presetSubtype="2"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right)">
                                      <p:cBhvr>
                                        <p:cTn id="32" dur="10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box(in)">
                                      <p:cBhvr>
                                        <p:cTn id="37" dur="20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ox(in)">
                                      <p:cBhvr>
                                        <p:cTn id="42" dur="2000"/>
                                        <p:tgtEl>
                                          <p:spTgt spid="13"/>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box(in)">
                                      <p:cBhvr>
                                        <p:cTn id="45" dur="2000"/>
                                        <p:tgtEl>
                                          <p:spTgt spid="42"/>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box(in)">
                                      <p:cBhvr>
                                        <p:cTn id="48" dur="2000"/>
                                        <p:tgtEl>
                                          <p:spTgt spid="49"/>
                                        </p:tgtEl>
                                      </p:cBhvr>
                                    </p:animEffect>
                                  </p:childTnLst>
                                </p:cTn>
                              </p:par>
                              <p:par>
                                <p:cTn id="49" presetID="4"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box(in)">
                                      <p:cBhvr>
                                        <p:cTn id="51" dur="2000"/>
                                        <p:tgtEl>
                                          <p:spTgt spid="17"/>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box(in)">
                                      <p:cBhvr>
                                        <p:cTn id="54" dur="2000"/>
                                        <p:tgtEl>
                                          <p:spTgt spid="53"/>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box(in)">
                                      <p:cBhvr>
                                        <p:cTn id="57" dur="2000"/>
                                        <p:tgtEl>
                                          <p:spTgt spid="66"/>
                                        </p:tgtEl>
                                      </p:cBhvr>
                                    </p:animEffect>
                                  </p:childTnLst>
                                </p:cTn>
                              </p:par>
                              <p:par>
                                <p:cTn id="58" presetID="4" presetClass="entr" presetSubtype="16" fill="hold"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box(in)">
                                      <p:cBhvr>
                                        <p:cTn id="60" dur="2000"/>
                                        <p:tgtEl>
                                          <p:spTgt spid="29"/>
                                        </p:tgtEl>
                                      </p:cBhvr>
                                    </p:animEffect>
                                  </p:childTnLst>
                                </p:cTn>
                              </p:par>
                              <p:par>
                                <p:cTn id="61" presetID="4" presetClass="entr" presetSubtype="16"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box(in)">
                                      <p:cBhvr>
                                        <p:cTn id="63" dur="2000"/>
                                        <p:tgtEl>
                                          <p:spTgt spid="11"/>
                                        </p:tgtEl>
                                      </p:cBhvr>
                                    </p:animEffect>
                                  </p:childTnLst>
                                </p:cTn>
                              </p:par>
                              <p:par>
                                <p:cTn id="64" presetID="4" presetClass="entr" presetSubtype="16" fill="hold" grpId="0" nodeType="with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ox(in)">
                                      <p:cBhvr>
                                        <p:cTn id="6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49" grpId="0" bldLvl="0" animBg="1"/>
      <p:bldP spid="42" grpId="0"/>
      <p:bldP spid="66" grpId="0" bldLvl="0" animBg="1"/>
      <p:bldP spid="53" grpId="0"/>
      <p:bldP spid="8" grpId="0" bldLvl="0" animBg="1"/>
      <p:bldP spid="11" grpId="0"/>
      <p:bldP spid="34" grpId="0" bldLvl="0" animBg="1"/>
      <p:bldP spid="3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形状 30"/>
          <p:cNvSpPr/>
          <p:nvPr/>
        </p:nvSpPr>
        <p:spPr>
          <a:xfrm rot="5400000" flipH="1">
            <a:off x="116923" y="-114594"/>
            <a:ext cx="1231152" cy="1460341"/>
          </a:xfrm>
          <a:custGeom>
            <a:avLst/>
            <a:gdLst>
              <a:gd name="connsiteX0" fmla="*/ 1231152 w 1231152"/>
              <a:gd name="connsiteY0" fmla="*/ 1460341 h 1460341"/>
              <a:gd name="connsiteX1" fmla="*/ 1231152 w 1231152"/>
              <a:gd name="connsiteY1" fmla="*/ 220553 h 1460341"/>
              <a:gd name="connsiteX2" fmla="*/ 1036969 w 1231152"/>
              <a:gd name="connsiteY2" fmla="*/ 35261 h 1460341"/>
              <a:gd name="connsiteX3" fmla="*/ 858134 w 1231152"/>
              <a:gd name="connsiteY3" fmla="*/ 35261 h 1460341"/>
              <a:gd name="connsiteX4" fmla="*/ 36953 w 1231152"/>
              <a:gd name="connsiteY4" fmla="*/ 818839 h 1460341"/>
              <a:gd name="connsiteX5" fmla="*/ 36953 w 1231152"/>
              <a:gd name="connsiteY5" fmla="*/ 989485 h 1460341"/>
              <a:gd name="connsiteX6" fmla="*/ 530406 w 1231152"/>
              <a:gd name="connsiteY6" fmla="*/ 1460341 h 146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152" h="1460341">
                <a:moveTo>
                  <a:pt x="1231152" y="1460341"/>
                </a:moveTo>
                <a:lnTo>
                  <a:pt x="1231152" y="220553"/>
                </a:lnTo>
                <a:lnTo>
                  <a:pt x="1036969" y="35261"/>
                </a:lnTo>
                <a:cubicBezTo>
                  <a:pt x="987698" y="-11754"/>
                  <a:pt x="907405" y="-11754"/>
                  <a:pt x="858134" y="35261"/>
                </a:cubicBezTo>
                <a:lnTo>
                  <a:pt x="36953" y="818839"/>
                </a:lnTo>
                <a:cubicBezTo>
                  <a:pt x="-12318" y="865854"/>
                  <a:pt x="-12318" y="942470"/>
                  <a:pt x="36953" y="989485"/>
                </a:cubicBezTo>
                <a:lnTo>
                  <a:pt x="530406" y="1460341"/>
                </a:lnTo>
                <a:close/>
              </a:path>
            </a:pathLst>
          </a:custGeom>
          <a:gradFill>
            <a:gsLst>
              <a:gs pos="1000">
                <a:srgbClr val="7F9CB9"/>
              </a:gs>
              <a:gs pos="100000">
                <a:srgbClr val="355678"/>
              </a:gs>
            </a:gsLst>
            <a:lin ang="5400000" scaled="1"/>
          </a:gradFill>
          <a:ln w="45692" cap="flat">
            <a:noFill/>
            <a:prstDash val="solid"/>
            <a:miter/>
          </a:ln>
        </p:spPr>
        <p:txBody>
          <a:bodyPr rtlCol="0" anchor="ctr"/>
          <a:lstStyle/>
          <a:p>
            <a:endParaRPr lang="zh-CN" altLang="en-US">
              <a:noFill/>
            </a:endParaRPr>
          </a:p>
        </p:txBody>
      </p:sp>
      <p:grpSp>
        <p:nvGrpSpPr>
          <p:cNvPr id="3" name="组合 2"/>
          <p:cNvGrpSpPr/>
          <p:nvPr/>
        </p:nvGrpSpPr>
        <p:grpSpPr>
          <a:xfrm>
            <a:off x="162619" y="39664"/>
            <a:ext cx="900000" cy="900000"/>
            <a:chOff x="5610000" y="2943000"/>
            <a:chExt cx="972000" cy="972000"/>
          </a:xfrm>
          <a:solidFill>
            <a:srgbClr val="D52739"/>
          </a:solidFill>
        </p:grpSpPr>
        <p:sp>
          <p:nvSpPr>
            <p:cNvPr id="2" name="椭圆 1"/>
            <p:cNvSpPr/>
            <p:nvPr/>
          </p:nvSpPr>
          <p:spPr>
            <a:xfrm>
              <a:off x="5610000" y="2943000"/>
              <a:ext cx="972000" cy="9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books-group_25777"/>
            <p:cNvSpPr>
              <a:spLocks noChangeAspect="1"/>
            </p:cNvSpPr>
            <p:nvPr/>
          </p:nvSpPr>
          <p:spPr bwMode="auto">
            <a:xfrm>
              <a:off x="5791158" y="3169109"/>
              <a:ext cx="609685" cy="519782"/>
            </a:xfrm>
            <a:custGeom>
              <a:avLst/>
              <a:gdLst>
                <a:gd name="connsiteX0" fmla="*/ 450223 w 602653"/>
                <a:gd name="connsiteY0" fmla="*/ 470824 h 513787"/>
                <a:gd name="connsiteX1" fmla="*/ 450223 w 602653"/>
                <a:gd name="connsiteY1" fmla="*/ 484218 h 513787"/>
                <a:gd name="connsiteX2" fmla="*/ 491727 w 602653"/>
                <a:gd name="connsiteY2" fmla="*/ 484218 h 513787"/>
                <a:gd name="connsiteX3" fmla="*/ 491727 w 602653"/>
                <a:gd name="connsiteY3" fmla="*/ 470824 h 513787"/>
                <a:gd name="connsiteX4" fmla="*/ 145266 w 602653"/>
                <a:gd name="connsiteY4" fmla="*/ 444288 h 513787"/>
                <a:gd name="connsiteX5" fmla="*/ 140964 w 602653"/>
                <a:gd name="connsiteY5" fmla="*/ 480175 h 513787"/>
                <a:gd name="connsiteX6" fmla="*/ 162475 w 602653"/>
                <a:gd name="connsiteY6" fmla="*/ 482702 h 513787"/>
                <a:gd name="connsiteX7" fmla="*/ 166777 w 602653"/>
                <a:gd name="connsiteY7" fmla="*/ 446815 h 513787"/>
                <a:gd name="connsiteX8" fmla="*/ 450223 w 602653"/>
                <a:gd name="connsiteY8" fmla="*/ 422807 h 513787"/>
                <a:gd name="connsiteX9" fmla="*/ 450223 w 602653"/>
                <a:gd name="connsiteY9" fmla="*/ 447321 h 513787"/>
                <a:gd name="connsiteX10" fmla="*/ 491727 w 602653"/>
                <a:gd name="connsiteY10" fmla="*/ 447321 h 513787"/>
                <a:gd name="connsiteX11" fmla="*/ 491727 w 602653"/>
                <a:gd name="connsiteY11" fmla="*/ 422807 h 513787"/>
                <a:gd name="connsiteX12" fmla="*/ 23536 w 602653"/>
                <a:gd name="connsiteY12" fmla="*/ 422807 h 513787"/>
                <a:gd name="connsiteX13" fmla="*/ 23536 w 602653"/>
                <a:gd name="connsiteY13" fmla="*/ 484218 h 513787"/>
                <a:gd name="connsiteX14" fmla="*/ 110341 w 602653"/>
                <a:gd name="connsiteY14" fmla="*/ 484218 h 513787"/>
                <a:gd name="connsiteX15" fmla="*/ 110341 w 602653"/>
                <a:gd name="connsiteY15" fmla="*/ 422807 h 513787"/>
                <a:gd name="connsiteX16" fmla="*/ 150327 w 602653"/>
                <a:gd name="connsiteY16" fmla="*/ 403852 h 513787"/>
                <a:gd name="connsiteX17" fmla="*/ 148809 w 602653"/>
                <a:gd name="connsiteY17" fmla="*/ 415478 h 513787"/>
                <a:gd name="connsiteX18" fmla="*/ 148303 w 602653"/>
                <a:gd name="connsiteY18" fmla="*/ 420785 h 513787"/>
                <a:gd name="connsiteX19" fmla="*/ 169814 w 602653"/>
                <a:gd name="connsiteY19" fmla="*/ 423312 h 513787"/>
                <a:gd name="connsiteX20" fmla="*/ 170320 w 602653"/>
                <a:gd name="connsiteY20" fmla="*/ 418005 h 513787"/>
                <a:gd name="connsiteX21" fmla="*/ 171839 w 602653"/>
                <a:gd name="connsiteY21" fmla="*/ 406380 h 513787"/>
                <a:gd name="connsiteX22" fmla="*/ 450223 w 602653"/>
                <a:gd name="connsiteY22" fmla="*/ 377822 h 513787"/>
                <a:gd name="connsiteX23" fmla="*/ 450223 w 602653"/>
                <a:gd name="connsiteY23" fmla="*/ 399303 h 513787"/>
                <a:gd name="connsiteX24" fmla="*/ 491727 w 602653"/>
                <a:gd name="connsiteY24" fmla="*/ 399303 h 513787"/>
                <a:gd name="connsiteX25" fmla="*/ 491727 w 602653"/>
                <a:gd name="connsiteY25" fmla="*/ 377822 h 513787"/>
                <a:gd name="connsiteX26" fmla="*/ 23536 w 602653"/>
                <a:gd name="connsiteY26" fmla="*/ 365438 h 513787"/>
                <a:gd name="connsiteX27" fmla="*/ 23536 w 602653"/>
                <a:gd name="connsiteY27" fmla="*/ 399303 h 513787"/>
                <a:gd name="connsiteX28" fmla="*/ 110341 w 602653"/>
                <a:gd name="connsiteY28" fmla="*/ 399303 h 513787"/>
                <a:gd name="connsiteX29" fmla="*/ 110341 w 602653"/>
                <a:gd name="connsiteY29" fmla="*/ 365438 h 513787"/>
                <a:gd name="connsiteX30" fmla="*/ 156401 w 602653"/>
                <a:gd name="connsiteY30" fmla="*/ 354319 h 513787"/>
                <a:gd name="connsiteX31" fmla="*/ 153111 w 602653"/>
                <a:gd name="connsiteY31" fmla="*/ 380349 h 513787"/>
                <a:gd name="connsiteX32" fmla="*/ 174623 w 602653"/>
                <a:gd name="connsiteY32" fmla="*/ 383129 h 513787"/>
                <a:gd name="connsiteX33" fmla="*/ 177913 w 602653"/>
                <a:gd name="connsiteY33" fmla="*/ 356846 h 513787"/>
                <a:gd name="connsiteX34" fmla="*/ 161210 w 602653"/>
                <a:gd name="connsiteY34" fmla="*/ 313883 h 513787"/>
                <a:gd name="connsiteX35" fmla="*/ 159185 w 602653"/>
                <a:gd name="connsiteY35" fmla="*/ 330815 h 513787"/>
                <a:gd name="connsiteX36" fmla="*/ 180697 w 602653"/>
                <a:gd name="connsiteY36" fmla="*/ 333343 h 513787"/>
                <a:gd name="connsiteX37" fmla="*/ 182721 w 602653"/>
                <a:gd name="connsiteY37" fmla="*/ 316410 h 513787"/>
                <a:gd name="connsiteX38" fmla="*/ 545893 w 602653"/>
                <a:gd name="connsiteY38" fmla="*/ 311881 h 513787"/>
                <a:gd name="connsiteX39" fmla="*/ 559070 w 602653"/>
                <a:gd name="connsiteY39" fmla="*/ 322239 h 513787"/>
                <a:gd name="connsiteX40" fmla="*/ 573007 w 602653"/>
                <a:gd name="connsiteY40" fmla="*/ 442998 h 513787"/>
                <a:gd name="connsiteX41" fmla="*/ 562618 w 602653"/>
                <a:gd name="connsiteY41" fmla="*/ 455882 h 513787"/>
                <a:gd name="connsiteX42" fmla="*/ 561097 w 602653"/>
                <a:gd name="connsiteY42" fmla="*/ 456135 h 513787"/>
                <a:gd name="connsiteX43" fmla="*/ 549441 w 602653"/>
                <a:gd name="connsiteY43" fmla="*/ 445524 h 513787"/>
                <a:gd name="connsiteX44" fmla="*/ 535504 w 602653"/>
                <a:gd name="connsiteY44" fmla="*/ 325018 h 513787"/>
                <a:gd name="connsiteX45" fmla="*/ 545893 w 602653"/>
                <a:gd name="connsiteY45" fmla="*/ 311881 h 513787"/>
                <a:gd name="connsiteX46" fmla="*/ 23536 w 602653"/>
                <a:gd name="connsiteY46" fmla="*/ 294423 h 513787"/>
                <a:gd name="connsiteX47" fmla="*/ 23536 w 602653"/>
                <a:gd name="connsiteY47" fmla="*/ 341682 h 513787"/>
                <a:gd name="connsiteX48" fmla="*/ 110341 w 602653"/>
                <a:gd name="connsiteY48" fmla="*/ 341682 h 513787"/>
                <a:gd name="connsiteX49" fmla="*/ 110341 w 602653"/>
                <a:gd name="connsiteY49" fmla="*/ 294423 h 513787"/>
                <a:gd name="connsiteX50" fmla="*/ 407453 w 602653"/>
                <a:gd name="connsiteY50" fmla="*/ 265107 h 513787"/>
                <a:gd name="connsiteX51" fmla="*/ 404416 w 602653"/>
                <a:gd name="connsiteY51" fmla="*/ 265612 h 513787"/>
                <a:gd name="connsiteX52" fmla="*/ 342412 w 602653"/>
                <a:gd name="connsiteY52" fmla="*/ 265612 h 513787"/>
                <a:gd name="connsiteX53" fmla="*/ 340894 w 602653"/>
                <a:gd name="connsiteY53" fmla="*/ 265360 h 513787"/>
                <a:gd name="connsiteX54" fmla="*/ 340894 w 602653"/>
                <a:gd name="connsiteY54" fmla="*/ 484218 h 513787"/>
                <a:gd name="connsiteX55" fmla="*/ 407453 w 602653"/>
                <a:gd name="connsiteY55" fmla="*/ 484218 h 513787"/>
                <a:gd name="connsiteX56" fmla="*/ 167283 w 602653"/>
                <a:gd name="connsiteY56" fmla="*/ 264349 h 513787"/>
                <a:gd name="connsiteX57" fmla="*/ 163993 w 602653"/>
                <a:gd name="connsiteY57" fmla="*/ 290379 h 513787"/>
                <a:gd name="connsiteX58" fmla="*/ 185505 w 602653"/>
                <a:gd name="connsiteY58" fmla="*/ 293159 h 513787"/>
                <a:gd name="connsiteX59" fmla="*/ 188795 w 602653"/>
                <a:gd name="connsiteY59" fmla="*/ 266876 h 513787"/>
                <a:gd name="connsiteX60" fmla="*/ 23536 w 602653"/>
                <a:gd name="connsiteY60" fmla="*/ 236802 h 513787"/>
                <a:gd name="connsiteX61" fmla="*/ 23536 w 602653"/>
                <a:gd name="connsiteY61" fmla="*/ 270920 h 513787"/>
                <a:gd name="connsiteX62" fmla="*/ 110341 w 602653"/>
                <a:gd name="connsiteY62" fmla="*/ 270920 h 513787"/>
                <a:gd name="connsiteX63" fmla="*/ 110341 w 602653"/>
                <a:gd name="connsiteY63" fmla="*/ 236802 h 513787"/>
                <a:gd name="connsiteX64" fmla="*/ 172092 w 602653"/>
                <a:gd name="connsiteY64" fmla="*/ 223913 h 513787"/>
                <a:gd name="connsiteX65" fmla="*/ 171586 w 602653"/>
                <a:gd name="connsiteY65" fmla="*/ 229220 h 513787"/>
                <a:gd name="connsiteX66" fmla="*/ 170067 w 602653"/>
                <a:gd name="connsiteY66" fmla="*/ 240845 h 513787"/>
                <a:gd name="connsiteX67" fmla="*/ 191579 w 602653"/>
                <a:gd name="connsiteY67" fmla="*/ 243373 h 513787"/>
                <a:gd name="connsiteX68" fmla="*/ 193097 w 602653"/>
                <a:gd name="connsiteY68" fmla="*/ 231747 h 513787"/>
                <a:gd name="connsiteX69" fmla="*/ 193603 w 602653"/>
                <a:gd name="connsiteY69" fmla="*/ 226440 h 513787"/>
                <a:gd name="connsiteX70" fmla="*/ 354307 w 602653"/>
                <a:gd name="connsiteY70" fmla="*/ 222649 h 513787"/>
                <a:gd name="connsiteX71" fmla="*/ 354307 w 602653"/>
                <a:gd name="connsiteY71" fmla="*/ 242109 h 513787"/>
                <a:gd name="connsiteX72" fmla="*/ 392774 w 602653"/>
                <a:gd name="connsiteY72" fmla="*/ 242109 h 513787"/>
                <a:gd name="connsiteX73" fmla="*/ 392774 w 602653"/>
                <a:gd name="connsiteY73" fmla="*/ 222649 h 513787"/>
                <a:gd name="connsiteX74" fmla="*/ 547404 w 602653"/>
                <a:gd name="connsiteY74" fmla="*/ 203948 h 513787"/>
                <a:gd name="connsiteX75" fmla="*/ 516529 w 602653"/>
                <a:gd name="connsiteY75" fmla="*/ 207233 h 513787"/>
                <a:gd name="connsiteX76" fmla="*/ 546898 w 602653"/>
                <a:gd name="connsiteY76" fmla="*/ 489020 h 513787"/>
                <a:gd name="connsiteX77" fmla="*/ 577773 w 602653"/>
                <a:gd name="connsiteY77" fmla="*/ 485735 h 513787"/>
                <a:gd name="connsiteX78" fmla="*/ 340894 w 602653"/>
                <a:gd name="connsiteY78" fmla="*/ 182972 h 513787"/>
                <a:gd name="connsiteX79" fmla="*/ 340894 w 602653"/>
                <a:gd name="connsiteY79" fmla="*/ 199146 h 513787"/>
                <a:gd name="connsiteX80" fmla="*/ 342412 w 602653"/>
                <a:gd name="connsiteY80" fmla="*/ 198893 h 513787"/>
                <a:gd name="connsiteX81" fmla="*/ 404416 w 602653"/>
                <a:gd name="connsiteY81" fmla="*/ 198893 h 513787"/>
                <a:gd name="connsiteX82" fmla="*/ 407453 w 602653"/>
                <a:gd name="connsiteY82" fmla="*/ 199651 h 513787"/>
                <a:gd name="connsiteX83" fmla="*/ 407453 w 602653"/>
                <a:gd name="connsiteY83" fmla="*/ 182972 h 513787"/>
                <a:gd name="connsiteX84" fmla="*/ 23536 w 602653"/>
                <a:gd name="connsiteY84" fmla="*/ 166039 h 513787"/>
                <a:gd name="connsiteX85" fmla="*/ 23536 w 602653"/>
                <a:gd name="connsiteY85" fmla="*/ 213299 h 513787"/>
                <a:gd name="connsiteX86" fmla="*/ 110341 w 602653"/>
                <a:gd name="connsiteY86" fmla="*/ 213299 h 513787"/>
                <a:gd name="connsiteX87" fmla="*/ 110341 w 602653"/>
                <a:gd name="connsiteY87" fmla="*/ 166039 h 513787"/>
                <a:gd name="connsiteX88" fmla="*/ 179431 w 602653"/>
                <a:gd name="connsiteY88" fmla="*/ 164523 h 513787"/>
                <a:gd name="connsiteX89" fmla="*/ 174876 w 602653"/>
                <a:gd name="connsiteY89" fmla="*/ 200410 h 513787"/>
                <a:gd name="connsiteX90" fmla="*/ 196387 w 602653"/>
                <a:gd name="connsiteY90" fmla="*/ 202937 h 513787"/>
                <a:gd name="connsiteX91" fmla="*/ 200943 w 602653"/>
                <a:gd name="connsiteY91" fmla="*/ 167050 h 513787"/>
                <a:gd name="connsiteX92" fmla="*/ 450223 w 602653"/>
                <a:gd name="connsiteY92" fmla="*/ 108418 h 513787"/>
                <a:gd name="connsiteX93" fmla="*/ 450223 w 602653"/>
                <a:gd name="connsiteY93" fmla="*/ 354319 h 513787"/>
                <a:gd name="connsiteX94" fmla="*/ 491727 w 602653"/>
                <a:gd name="connsiteY94" fmla="*/ 354319 h 513787"/>
                <a:gd name="connsiteX95" fmla="*/ 491727 w 602653"/>
                <a:gd name="connsiteY95" fmla="*/ 108418 h 513787"/>
                <a:gd name="connsiteX96" fmla="*/ 23536 w 602653"/>
                <a:gd name="connsiteY96" fmla="*/ 108418 h 513787"/>
                <a:gd name="connsiteX97" fmla="*/ 23536 w 602653"/>
                <a:gd name="connsiteY97" fmla="*/ 142536 h 513787"/>
                <a:gd name="connsiteX98" fmla="*/ 110341 w 602653"/>
                <a:gd name="connsiteY98" fmla="*/ 142536 h 513787"/>
                <a:gd name="connsiteX99" fmla="*/ 110341 w 602653"/>
                <a:gd name="connsiteY99" fmla="*/ 108418 h 513787"/>
                <a:gd name="connsiteX100" fmla="*/ 225744 w 602653"/>
                <a:gd name="connsiteY100" fmla="*/ 73795 h 513787"/>
                <a:gd name="connsiteX101" fmla="*/ 225744 w 602653"/>
                <a:gd name="connsiteY101" fmla="*/ 484218 h 513787"/>
                <a:gd name="connsiteX102" fmla="*/ 317358 w 602653"/>
                <a:gd name="connsiteY102" fmla="*/ 484218 h 513787"/>
                <a:gd name="connsiteX103" fmla="*/ 317358 w 602653"/>
                <a:gd name="connsiteY103" fmla="*/ 171346 h 513787"/>
                <a:gd name="connsiteX104" fmla="*/ 317358 w 602653"/>
                <a:gd name="connsiteY104" fmla="*/ 73795 h 513787"/>
                <a:gd name="connsiteX105" fmla="*/ 23536 w 602653"/>
                <a:gd name="connsiteY105" fmla="*/ 23503 h 513787"/>
                <a:gd name="connsiteX106" fmla="*/ 23536 w 602653"/>
                <a:gd name="connsiteY106" fmla="*/ 84915 h 513787"/>
                <a:gd name="connsiteX107" fmla="*/ 110341 w 602653"/>
                <a:gd name="connsiteY107" fmla="*/ 84915 h 513787"/>
                <a:gd name="connsiteX108" fmla="*/ 110341 w 602653"/>
                <a:gd name="connsiteY108" fmla="*/ 23503 h 513787"/>
                <a:gd name="connsiteX109" fmla="*/ 11895 w 602653"/>
                <a:gd name="connsiteY109" fmla="*/ 0 h 513787"/>
                <a:gd name="connsiteX110" fmla="*/ 122236 w 602653"/>
                <a:gd name="connsiteY110" fmla="*/ 0 h 513787"/>
                <a:gd name="connsiteX111" fmla="*/ 134130 w 602653"/>
                <a:gd name="connsiteY111" fmla="*/ 11878 h 513787"/>
                <a:gd name="connsiteX112" fmla="*/ 134130 w 602653"/>
                <a:gd name="connsiteY112" fmla="*/ 96793 h 513787"/>
                <a:gd name="connsiteX113" fmla="*/ 134130 w 602653"/>
                <a:gd name="connsiteY113" fmla="*/ 154161 h 513787"/>
                <a:gd name="connsiteX114" fmla="*/ 134130 w 602653"/>
                <a:gd name="connsiteY114" fmla="*/ 225177 h 513787"/>
                <a:gd name="connsiteX115" fmla="*/ 134130 w 602653"/>
                <a:gd name="connsiteY115" fmla="*/ 282798 h 513787"/>
                <a:gd name="connsiteX116" fmla="*/ 134130 w 602653"/>
                <a:gd name="connsiteY116" fmla="*/ 339661 h 513787"/>
                <a:gd name="connsiteX117" fmla="*/ 139192 w 602653"/>
                <a:gd name="connsiteY117" fmla="*/ 299225 h 513787"/>
                <a:gd name="connsiteX118" fmla="*/ 148809 w 602653"/>
                <a:gd name="connsiteY118" fmla="*/ 219617 h 513787"/>
                <a:gd name="connsiteX119" fmla="*/ 150074 w 602653"/>
                <a:gd name="connsiteY119" fmla="*/ 209255 h 513787"/>
                <a:gd name="connsiteX120" fmla="*/ 157413 w 602653"/>
                <a:gd name="connsiteY120" fmla="*/ 149865 h 513787"/>
                <a:gd name="connsiteX121" fmla="*/ 161716 w 602653"/>
                <a:gd name="connsiteY121" fmla="*/ 142031 h 513787"/>
                <a:gd name="connsiteX122" fmla="*/ 170573 w 602653"/>
                <a:gd name="connsiteY122" fmla="*/ 139503 h 513787"/>
                <a:gd name="connsiteX123" fmla="*/ 202208 w 602653"/>
                <a:gd name="connsiteY123" fmla="*/ 143547 h 513787"/>
                <a:gd name="connsiteX124" fmla="*/ 202208 w 602653"/>
                <a:gd name="connsiteY124" fmla="*/ 61917 h 513787"/>
                <a:gd name="connsiteX125" fmla="*/ 214103 w 602653"/>
                <a:gd name="connsiteY125" fmla="*/ 50292 h 513787"/>
                <a:gd name="connsiteX126" fmla="*/ 328999 w 602653"/>
                <a:gd name="connsiteY126" fmla="*/ 50292 h 513787"/>
                <a:gd name="connsiteX127" fmla="*/ 340894 w 602653"/>
                <a:gd name="connsiteY127" fmla="*/ 61917 h 513787"/>
                <a:gd name="connsiteX128" fmla="*/ 340894 w 602653"/>
                <a:gd name="connsiteY128" fmla="*/ 159468 h 513787"/>
                <a:gd name="connsiteX129" fmla="*/ 419348 w 602653"/>
                <a:gd name="connsiteY129" fmla="*/ 159468 h 513787"/>
                <a:gd name="connsiteX130" fmla="*/ 426687 w 602653"/>
                <a:gd name="connsiteY130" fmla="*/ 162248 h 513787"/>
                <a:gd name="connsiteX131" fmla="*/ 426687 w 602653"/>
                <a:gd name="connsiteY131" fmla="*/ 96793 h 513787"/>
                <a:gd name="connsiteX132" fmla="*/ 438581 w 602653"/>
                <a:gd name="connsiteY132" fmla="*/ 84915 h 513787"/>
                <a:gd name="connsiteX133" fmla="*/ 503622 w 602653"/>
                <a:gd name="connsiteY133" fmla="*/ 84915 h 513787"/>
                <a:gd name="connsiteX134" fmla="*/ 515263 w 602653"/>
                <a:gd name="connsiteY134" fmla="*/ 96793 h 513787"/>
                <a:gd name="connsiteX135" fmla="*/ 515263 w 602653"/>
                <a:gd name="connsiteY135" fmla="*/ 183730 h 513787"/>
                <a:gd name="connsiteX136" fmla="*/ 556515 w 602653"/>
                <a:gd name="connsiteY136" fmla="*/ 179181 h 513787"/>
                <a:gd name="connsiteX137" fmla="*/ 569675 w 602653"/>
                <a:gd name="connsiteY137" fmla="*/ 189795 h 513787"/>
                <a:gd name="connsiteX138" fmla="*/ 602575 w 602653"/>
                <a:gd name="connsiteY138" fmla="*/ 494833 h 513787"/>
                <a:gd name="connsiteX139" fmla="*/ 592199 w 602653"/>
                <a:gd name="connsiteY139" fmla="*/ 507974 h 513787"/>
                <a:gd name="connsiteX140" fmla="*/ 537787 w 602653"/>
                <a:gd name="connsiteY140" fmla="*/ 513787 h 513787"/>
                <a:gd name="connsiteX141" fmla="*/ 536522 w 602653"/>
                <a:gd name="connsiteY141" fmla="*/ 513787 h 513787"/>
                <a:gd name="connsiteX142" fmla="*/ 524880 w 602653"/>
                <a:gd name="connsiteY142" fmla="*/ 503425 h 513787"/>
                <a:gd name="connsiteX143" fmla="*/ 515263 w 602653"/>
                <a:gd name="connsiteY143" fmla="*/ 416236 h 513787"/>
                <a:gd name="connsiteX144" fmla="*/ 515263 w 602653"/>
                <a:gd name="connsiteY144" fmla="*/ 495844 h 513787"/>
                <a:gd name="connsiteX145" fmla="*/ 503622 w 602653"/>
                <a:gd name="connsiteY145" fmla="*/ 507722 h 513787"/>
                <a:gd name="connsiteX146" fmla="*/ 438581 w 602653"/>
                <a:gd name="connsiteY146" fmla="*/ 507722 h 513787"/>
                <a:gd name="connsiteX147" fmla="*/ 428964 w 602653"/>
                <a:gd name="connsiteY147" fmla="*/ 502415 h 513787"/>
                <a:gd name="connsiteX148" fmla="*/ 419348 w 602653"/>
                <a:gd name="connsiteY148" fmla="*/ 507722 h 513787"/>
                <a:gd name="connsiteX149" fmla="*/ 328999 w 602653"/>
                <a:gd name="connsiteY149" fmla="*/ 507722 h 513787"/>
                <a:gd name="connsiteX150" fmla="*/ 214103 w 602653"/>
                <a:gd name="connsiteY150" fmla="*/ 507722 h 513787"/>
                <a:gd name="connsiteX151" fmla="*/ 202208 w 602653"/>
                <a:gd name="connsiteY151" fmla="*/ 495844 h 513787"/>
                <a:gd name="connsiteX152" fmla="*/ 202208 w 602653"/>
                <a:gd name="connsiteY152" fmla="*/ 352044 h 513787"/>
                <a:gd name="connsiteX153" fmla="*/ 193097 w 602653"/>
                <a:gd name="connsiteY153" fmla="*/ 427608 h 513787"/>
                <a:gd name="connsiteX154" fmla="*/ 191832 w 602653"/>
                <a:gd name="connsiteY154" fmla="*/ 437970 h 513787"/>
                <a:gd name="connsiteX155" fmla="*/ 184493 w 602653"/>
                <a:gd name="connsiteY155" fmla="*/ 497360 h 513787"/>
                <a:gd name="connsiteX156" fmla="*/ 180190 w 602653"/>
                <a:gd name="connsiteY156" fmla="*/ 505195 h 513787"/>
                <a:gd name="connsiteX157" fmla="*/ 172851 w 602653"/>
                <a:gd name="connsiteY157" fmla="*/ 507722 h 513787"/>
                <a:gd name="connsiteX158" fmla="*/ 171333 w 602653"/>
                <a:gd name="connsiteY158" fmla="*/ 507722 h 513787"/>
                <a:gd name="connsiteX159" fmla="*/ 131600 w 602653"/>
                <a:gd name="connsiteY159" fmla="*/ 502920 h 513787"/>
                <a:gd name="connsiteX160" fmla="*/ 122236 w 602653"/>
                <a:gd name="connsiteY160" fmla="*/ 507722 h 513787"/>
                <a:gd name="connsiteX161" fmla="*/ 11895 w 602653"/>
                <a:gd name="connsiteY161" fmla="*/ 507722 h 513787"/>
                <a:gd name="connsiteX162" fmla="*/ 0 w 602653"/>
                <a:gd name="connsiteY162" fmla="*/ 496096 h 513787"/>
                <a:gd name="connsiteX163" fmla="*/ 0 w 602653"/>
                <a:gd name="connsiteY163" fmla="*/ 411181 h 513787"/>
                <a:gd name="connsiteX164" fmla="*/ 0 w 602653"/>
                <a:gd name="connsiteY164" fmla="*/ 353560 h 513787"/>
                <a:gd name="connsiteX165" fmla="*/ 0 w 602653"/>
                <a:gd name="connsiteY165" fmla="*/ 282798 h 513787"/>
                <a:gd name="connsiteX166" fmla="*/ 0 w 602653"/>
                <a:gd name="connsiteY166" fmla="*/ 225177 h 513787"/>
                <a:gd name="connsiteX167" fmla="*/ 0 w 602653"/>
                <a:gd name="connsiteY167" fmla="*/ 154161 h 513787"/>
                <a:gd name="connsiteX168" fmla="*/ 0 w 602653"/>
                <a:gd name="connsiteY168" fmla="*/ 96793 h 513787"/>
                <a:gd name="connsiteX169" fmla="*/ 0 w 602653"/>
                <a:gd name="connsiteY169" fmla="*/ 11878 h 513787"/>
                <a:gd name="connsiteX170" fmla="*/ 11895 w 602653"/>
                <a:gd name="connsiteY170" fmla="*/ 0 h 51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02653" h="513787">
                  <a:moveTo>
                    <a:pt x="450223" y="470824"/>
                  </a:moveTo>
                  <a:lnTo>
                    <a:pt x="450223" y="484218"/>
                  </a:lnTo>
                  <a:lnTo>
                    <a:pt x="491727" y="484218"/>
                  </a:lnTo>
                  <a:lnTo>
                    <a:pt x="491727" y="470824"/>
                  </a:lnTo>
                  <a:close/>
                  <a:moveTo>
                    <a:pt x="145266" y="444288"/>
                  </a:moveTo>
                  <a:lnTo>
                    <a:pt x="140964" y="480175"/>
                  </a:lnTo>
                  <a:lnTo>
                    <a:pt x="162475" y="482702"/>
                  </a:lnTo>
                  <a:lnTo>
                    <a:pt x="166777" y="446815"/>
                  </a:lnTo>
                  <a:close/>
                  <a:moveTo>
                    <a:pt x="450223" y="422807"/>
                  </a:moveTo>
                  <a:lnTo>
                    <a:pt x="450223" y="447321"/>
                  </a:lnTo>
                  <a:lnTo>
                    <a:pt x="491727" y="447321"/>
                  </a:lnTo>
                  <a:lnTo>
                    <a:pt x="491727" y="422807"/>
                  </a:lnTo>
                  <a:close/>
                  <a:moveTo>
                    <a:pt x="23536" y="422807"/>
                  </a:moveTo>
                  <a:lnTo>
                    <a:pt x="23536" y="484218"/>
                  </a:lnTo>
                  <a:lnTo>
                    <a:pt x="110341" y="484218"/>
                  </a:lnTo>
                  <a:lnTo>
                    <a:pt x="110341" y="422807"/>
                  </a:lnTo>
                  <a:close/>
                  <a:moveTo>
                    <a:pt x="150327" y="403852"/>
                  </a:moveTo>
                  <a:lnTo>
                    <a:pt x="148809" y="415478"/>
                  </a:lnTo>
                  <a:lnTo>
                    <a:pt x="148303" y="420785"/>
                  </a:lnTo>
                  <a:lnTo>
                    <a:pt x="169814" y="423312"/>
                  </a:lnTo>
                  <a:lnTo>
                    <a:pt x="170320" y="418005"/>
                  </a:lnTo>
                  <a:lnTo>
                    <a:pt x="171839" y="406380"/>
                  </a:lnTo>
                  <a:close/>
                  <a:moveTo>
                    <a:pt x="450223" y="377822"/>
                  </a:moveTo>
                  <a:lnTo>
                    <a:pt x="450223" y="399303"/>
                  </a:lnTo>
                  <a:lnTo>
                    <a:pt x="491727" y="399303"/>
                  </a:lnTo>
                  <a:lnTo>
                    <a:pt x="491727" y="377822"/>
                  </a:lnTo>
                  <a:close/>
                  <a:moveTo>
                    <a:pt x="23536" y="365438"/>
                  </a:moveTo>
                  <a:lnTo>
                    <a:pt x="23536" y="399303"/>
                  </a:lnTo>
                  <a:lnTo>
                    <a:pt x="110341" y="399303"/>
                  </a:lnTo>
                  <a:lnTo>
                    <a:pt x="110341" y="365438"/>
                  </a:lnTo>
                  <a:close/>
                  <a:moveTo>
                    <a:pt x="156401" y="354319"/>
                  </a:moveTo>
                  <a:lnTo>
                    <a:pt x="153111" y="380349"/>
                  </a:lnTo>
                  <a:lnTo>
                    <a:pt x="174623" y="383129"/>
                  </a:lnTo>
                  <a:lnTo>
                    <a:pt x="177913" y="356846"/>
                  </a:lnTo>
                  <a:close/>
                  <a:moveTo>
                    <a:pt x="161210" y="313883"/>
                  </a:moveTo>
                  <a:lnTo>
                    <a:pt x="159185" y="330815"/>
                  </a:lnTo>
                  <a:lnTo>
                    <a:pt x="180697" y="333343"/>
                  </a:lnTo>
                  <a:lnTo>
                    <a:pt x="182721" y="316410"/>
                  </a:lnTo>
                  <a:close/>
                  <a:moveTo>
                    <a:pt x="545893" y="311881"/>
                  </a:moveTo>
                  <a:cubicBezTo>
                    <a:pt x="552482" y="311123"/>
                    <a:pt x="558310" y="315923"/>
                    <a:pt x="559070" y="322239"/>
                  </a:cubicBezTo>
                  <a:lnTo>
                    <a:pt x="573007" y="442998"/>
                  </a:lnTo>
                  <a:cubicBezTo>
                    <a:pt x="573767" y="449314"/>
                    <a:pt x="568952" y="455125"/>
                    <a:pt x="562618" y="455882"/>
                  </a:cubicBezTo>
                  <a:cubicBezTo>
                    <a:pt x="562111" y="456135"/>
                    <a:pt x="561604" y="456135"/>
                    <a:pt x="561097" y="456135"/>
                  </a:cubicBezTo>
                  <a:cubicBezTo>
                    <a:pt x="555269" y="456135"/>
                    <a:pt x="550201" y="451588"/>
                    <a:pt x="549441" y="445524"/>
                  </a:cubicBezTo>
                  <a:lnTo>
                    <a:pt x="535504" y="325018"/>
                  </a:lnTo>
                  <a:cubicBezTo>
                    <a:pt x="534744" y="318450"/>
                    <a:pt x="539305" y="312639"/>
                    <a:pt x="545893" y="311881"/>
                  </a:cubicBezTo>
                  <a:close/>
                  <a:moveTo>
                    <a:pt x="23536" y="294423"/>
                  </a:moveTo>
                  <a:lnTo>
                    <a:pt x="23536" y="341682"/>
                  </a:lnTo>
                  <a:lnTo>
                    <a:pt x="110341" y="341682"/>
                  </a:lnTo>
                  <a:lnTo>
                    <a:pt x="110341" y="294423"/>
                  </a:lnTo>
                  <a:close/>
                  <a:moveTo>
                    <a:pt x="407453" y="265107"/>
                  </a:moveTo>
                  <a:cubicBezTo>
                    <a:pt x="406441" y="265360"/>
                    <a:pt x="405428" y="265612"/>
                    <a:pt x="404416" y="265612"/>
                  </a:cubicBezTo>
                  <a:lnTo>
                    <a:pt x="342412" y="265612"/>
                  </a:lnTo>
                  <a:cubicBezTo>
                    <a:pt x="341906" y="265612"/>
                    <a:pt x="341400" y="265360"/>
                    <a:pt x="340894" y="265360"/>
                  </a:cubicBezTo>
                  <a:lnTo>
                    <a:pt x="340894" y="484218"/>
                  </a:lnTo>
                  <a:lnTo>
                    <a:pt x="407453" y="484218"/>
                  </a:lnTo>
                  <a:close/>
                  <a:moveTo>
                    <a:pt x="167283" y="264349"/>
                  </a:moveTo>
                  <a:lnTo>
                    <a:pt x="163993" y="290379"/>
                  </a:lnTo>
                  <a:lnTo>
                    <a:pt x="185505" y="293159"/>
                  </a:lnTo>
                  <a:lnTo>
                    <a:pt x="188795" y="266876"/>
                  </a:lnTo>
                  <a:close/>
                  <a:moveTo>
                    <a:pt x="23536" y="236802"/>
                  </a:moveTo>
                  <a:lnTo>
                    <a:pt x="23536" y="270920"/>
                  </a:lnTo>
                  <a:lnTo>
                    <a:pt x="110341" y="270920"/>
                  </a:lnTo>
                  <a:lnTo>
                    <a:pt x="110341" y="236802"/>
                  </a:lnTo>
                  <a:close/>
                  <a:moveTo>
                    <a:pt x="172092" y="223913"/>
                  </a:moveTo>
                  <a:lnTo>
                    <a:pt x="171586" y="229220"/>
                  </a:lnTo>
                  <a:lnTo>
                    <a:pt x="170067" y="240845"/>
                  </a:lnTo>
                  <a:lnTo>
                    <a:pt x="191579" y="243373"/>
                  </a:lnTo>
                  <a:lnTo>
                    <a:pt x="193097" y="231747"/>
                  </a:lnTo>
                  <a:lnTo>
                    <a:pt x="193603" y="226440"/>
                  </a:lnTo>
                  <a:close/>
                  <a:moveTo>
                    <a:pt x="354307" y="222649"/>
                  </a:moveTo>
                  <a:lnTo>
                    <a:pt x="354307" y="242109"/>
                  </a:lnTo>
                  <a:lnTo>
                    <a:pt x="392774" y="242109"/>
                  </a:lnTo>
                  <a:lnTo>
                    <a:pt x="392774" y="222649"/>
                  </a:lnTo>
                  <a:close/>
                  <a:moveTo>
                    <a:pt x="547404" y="203948"/>
                  </a:moveTo>
                  <a:lnTo>
                    <a:pt x="516529" y="207233"/>
                  </a:lnTo>
                  <a:lnTo>
                    <a:pt x="546898" y="489020"/>
                  </a:lnTo>
                  <a:lnTo>
                    <a:pt x="577773" y="485735"/>
                  </a:lnTo>
                  <a:close/>
                  <a:moveTo>
                    <a:pt x="340894" y="182972"/>
                  </a:moveTo>
                  <a:lnTo>
                    <a:pt x="340894" y="199146"/>
                  </a:lnTo>
                  <a:cubicBezTo>
                    <a:pt x="341400" y="199146"/>
                    <a:pt x="341906" y="198893"/>
                    <a:pt x="342412" y="198893"/>
                  </a:cubicBezTo>
                  <a:lnTo>
                    <a:pt x="404416" y="198893"/>
                  </a:lnTo>
                  <a:cubicBezTo>
                    <a:pt x="405428" y="198893"/>
                    <a:pt x="406441" y="199399"/>
                    <a:pt x="407453" y="199651"/>
                  </a:cubicBezTo>
                  <a:lnTo>
                    <a:pt x="407453" y="182972"/>
                  </a:lnTo>
                  <a:close/>
                  <a:moveTo>
                    <a:pt x="23536" y="166039"/>
                  </a:moveTo>
                  <a:lnTo>
                    <a:pt x="23536" y="213299"/>
                  </a:lnTo>
                  <a:lnTo>
                    <a:pt x="110341" y="213299"/>
                  </a:lnTo>
                  <a:lnTo>
                    <a:pt x="110341" y="166039"/>
                  </a:lnTo>
                  <a:close/>
                  <a:moveTo>
                    <a:pt x="179431" y="164523"/>
                  </a:moveTo>
                  <a:lnTo>
                    <a:pt x="174876" y="200410"/>
                  </a:lnTo>
                  <a:lnTo>
                    <a:pt x="196387" y="202937"/>
                  </a:lnTo>
                  <a:lnTo>
                    <a:pt x="200943" y="167050"/>
                  </a:lnTo>
                  <a:close/>
                  <a:moveTo>
                    <a:pt x="450223" y="108418"/>
                  </a:moveTo>
                  <a:lnTo>
                    <a:pt x="450223" y="354319"/>
                  </a:lnTo>
                  <a:lnTo>
                    <a:pt x="491727" y="354319"/>
                  </a:lnTo>
                  <a:lnTo>
                    <a:pt x="491727" y="108418"/>
                  </a:lnTo>
                  <a:close/>
                  <a:moveTo>
                    <a:pt x="23536" y="108418"/>
                  </a:moveTo>
                  <a:lnTo>
                    <a:pt x="23536" y="142536"/>
                  </a:lnTo>
                  <a:lnTo>
                    <a:pt x="110341" y="142536"/>
                  </a:lnTo>
                  <a:lnTo>
                    <a:pt x="110341" y="108418"/>
                  </a:lnTo>
                  <a:close/>
                  <a:moveTo>
                    <a:pt x="225744" y="73795"/>
                  </a:moveTo>
                  <a:lnTo>
                    <a:pt x="225744" y="484218"/>
                  </a:lnTo>
                  <a:lnTo>
                    <a:pt x="317358" y="484218"/>
                  </a:lnTo>
                  <a:lnTo>
                    <a:pt x="317358" y="171346"/>
                  </a:lnTo>
                  <a:lnTo>
                    <a:pt x="317358" y="73795"/>
                  </a:lnTo>
                  <a:close/>
                  <a:moveTo>
                    <a:pt x="23536" y="23503"/>
                  </a:moveTo>
                  <a:lnTo>
                    <a:pt x="23536" y="84915"/>
                  </a:lnTo>
                  <a:lnTo>
                    <a:pt x="110341" y="84915"/>
                  </a:lnTo>
                  <a:lnTo>
                    <a:pt x="110341" y="23503"/>
                  </a:lnTo>
                  <a:close/>
                  <a:moveTo>
                    <a:pt x="11895" y="0"/>
                  </a:moveTo>
                  <a:lnTo>
                    <a:pt x="122236" y="0"/>
                  </a:lnTo>
                  <a:cubicBezTo>
                    <a:pt x="128816" y="0"/>
                    <a:pt x="134130" y="5307"/>
                    <a:pt x="134130" y="11878"/>
                  </a:cubicBezTo>
                  <a:lnTo>
                    <a:pt x="134130" y="96793"/>
                  </a:lnTo>
                  <a:lnTo>
                    <a:pt x="134130" y="154161"/>
                  </a:lnTo>
                  <a:lnTo>
                    <a:pt x="134130" y="225177"/>
                  </a:lnTo>
                  <a:lnTo>
                    <a:pt x="134130" y="282798"/>
                  </a:lnTo>
                  <a:lnTo>
                    <a:pt x="134130" y="339661"/>
                  </a:lnTo>
                  <a:lnTo>
                    <a:pt x="139192" y="299225"/>
                  </a:lnTo>
                  <a:lnTo>
                    <a:pt x="148809" y="219617"/>
                  </a:lnTo>
                  <a:lnTo>
                    <a:pt x="150074" y="209255"/>
                  </a:lnTo>
                  <a:lnTo>
                    <a:pt x="157413" y="149865"/>
                  </a:lnTo>
                  <a:cubicBezTo>
                    <a:pt x="157667" y="146832"/>
                    <a:pt x="159185" y="144052"/>
                    <a:pt x="161716" y="142031"/>
                  </a:cubicBezTo>
                  <a:cubicBezTo>
                    <a:pt x="164247" y="140009"/>
                    <a:pt x="167283" y="139251"/>
                    <a:pt x="170573" y="139503"/>
                  </a:cubicBezTo>
                  <a:lnTo>
                    <a:pt x="202208" y="143547"/>
                  </a:lnTo>
                  <a:lnTo>
                    <a:pt x="202208" y="61917"/>
                  </a:lnTo>
                  <a:cubicBezTo>
                    <a:pt x="202208" y="55599"/>
                    <a:pt x="207523" y="50292"/>
                    <a:pt x="214103" y="50292"/>
                  </a:cubicBezTo>
                  <a:lnTo>
                    <a:pt x="328999" y="50292"/>
                  </a:lnTo>
                  <a:cubicBezTo>
                    <a:pt x="335579" y="50292"/>
                    <a:pt x="340894" y="55599"/>
                    <a:pt x="340894" y="61917"/>
                  </a:cubicBezTo>
                  <a:lnTo>
                    <a:pt x="340894" y="159468"/>
                  </a:lnTo>
                  <a:lnTo>
                    <a:pt x="419348" y="159468"/>
                  </a:lnTo>
                  <a:cubicBezTo>
                    <a:pt x="422131" y="159468"/>
                    <a:pt x="424662" y="160479"/>
                    <a:pt x="426687" y="162248"/>
                  </a:cubicBezTo>
                  <a:lnTo>
                    <a:pt x="426687" y="96793"/>
                  </a:lnTo>
                  <a:cubicBezTo>
                    <a:pt x="426687" y="90222"/>
                    <a:pt x="432001" y="84915"/>
                    <a:pt x="438581" y="84915"/>
                  </a:cubicBezTo>
                  <a:lnTo>
                    <a:pt x="503622" y="84915"/>
                  </a:lnTo>
                  <a:cubicBezTo>
                    <a:pt x="509949" y="84915"/>
                    <a:pt x="515263" y="90222"/>
                    <a:pt x="515263" y="96793"/>
                  </a:cubicBezTo>
                  <a:lnTo>
                    <a:pt x="515263" y="183730"/>
                  </a:lnTo>
                  <a:lnTo>
                    <a:pt x="556515" y="179181"/>
                  </a:lnTo>
                  <a:cubicBezTo>
                    <a:pt x="563095" y="178423"/>
                    <a:pt x="568916" y="183224"/>
                    <a:pt x="569675" y="189795"/>
                  </a:cubicBezTo>
                  <a:lnTo>
                    <a:pt x="602575" y="494833"/>
                  </a:lnTo>
                  <a:cubicBezTo>
                    <a:pt x="603334" y="501404"/>
                    <a:pt x="598526" y="507216"/>
                    <a:pt x="592199" y="507974"/>
                  </a:cubicBezTo>
                  <a:lnTo>
                    <a:pt x="537787" y="513787"/>
                  </a:lnTo>
                  <a:cubicBezTo>
                    <a:pt x="537281" y="513787"/>
                    <a:pt x="537028" y="513787"/>
                    <a:pt x="536522" y="513787"/>
                  </a:cubicBezTo>
                  <a:cubicBezTo>
                    <a:pt x="530448" y="513787"/>
                    <a:pt x="525386" y="509491"/>
                    <a:pt x="524880" y="503425"/>
                  </a:cubicBezTo>
                  <a:lnTo>
                    <a:pt x="515263" y="416236"/>
                  </a:lnTo>
                  <a:lnTo>
                    <a:pt x="515263" y="495844"/>
                  </a:lnTo>
                  <a:cubicBezTo>
                    <a:pt x="515263" y="502415"/>
                    <a:pt x="509949" y="507722"/>
                    <a:pt x="503622" y="507722"/>
                  </a:cubicBezTo>
                  <a:lnTo>
                    <a:pt x="438581" y="507722"/>
                  </a:lnTo>
                  <a:cubicBezTo>
                    <a:pt x="434532" y="507722"/>
                    <a:pt x="430989" y="505700"/>
                    <a:pt x="428964" y="502415"/>
                  </a:cubicBezTo>
                  <a:cubicBezTo>
                    <a:pt x="426687" y="505700"/>
                    <a:pt x="423397" y="507722"/>
                    <a:pt x="419348" y="507722"/>
                  </a:cubicBezTo>
                  <a:lnTo>
                    <a:pt x="328999" y="507722"/>
                  </a:lnTo>
                  <a:lnTo>
                    <a:pt x="214103" y="507722"/>
                  </a:lnTo>
                  <a:cubicBezTo>
                    <a:pt x="207523" y="507722"/>
                    <a:pt x="202208" y="502415"/>
                    <a:pt x="202208" y="495844"/>
                  </a:cubicBezTo>
                  <a:lnTo>
                    <a:pt x="202208" y="352044"/>
                  </a:lnTo>
                  <a:lnTo>
                    <a:pt x="193097" y="427608"/>
                  </a:lnTo>
                  <a:lnTo>
                    <a:pt x="191832" y="437970"/>
                  </a:lnTo>
                  <a:lnTo>
                    <a:pt x="184493" y="497360"/>
                  </a:lnTo>
                  <a:cubicBezTo>
                    <a:pt x="184240" y="500393"/>
                    <a:pt x="182468" y="503425"/>
                    <a:pt x="180190" y="505195"/>
                  </a:cubicBezTo>
                  <a:cubicBezTo>
                    <a:pt x="177913" y="506964"/>
                    <a:pt x="175382" y="507722"/>
                    <a:pt x="172851" y="507722"/>
                  </a:cubicBezTo>
                  <a:cubicBezTo>
                    <a:pt x="172345" y="507722"/>
                    <a:pt x="171839" y="507722"/>
                    <a:pt x="171333" y="507722"/>
                  </a:cubicBezTo>
                  <a:lnTo>
                    <a:pt x="131600" y="502920"/>
                  </a:lnTo>
                  <a:cubicBezTo>
                    <a:pt x="129322" y="505700"/>
                    <a:pt x="126032" y="507722"/>
                    <a:pt x="122236" y="507722"/>
                  </a:cubicBezTo>
                  <a:lnTo>
                    <a:pt x="11895" y="507722"/>
                  </a:lnTo>
                  <a:cubicBezTo>
                    <a:pt x="5315" y="507722"/>
                    <a:pt x="0" y="502415"/>
                    <a:pt x="0" y="496096"/>
                  </a:cubicBezTo>
                  <a:lnTo>
                    <a:pt x="0" y="411181"/>
                  </a:lnTo>
                  <a:lnTo>
                    <a:pt x="0" y="353560"/>
                  </a:lnTo>
                  <a:lnTo>
                    <a:pt x="0" y="282798"/>
                  </a:lnTo>
                  <a:lnTo>
                    <a:pt x="0" y="225177"/>
                  </a:lnTo>
                  <a:lnTo>
                    <a:pt x="0" y="154161"/>
                  </a:lnTo>
                  <a:lnTo>
                    <a:pt x="0" y="96793"/>
                  </a:lnTo>
                  <a:lnTo>
                    <a:pt x="0" y="11878"/>
                  </a:lnTo>
                  <a:cubicBezTo>
                    <a:pt x="0" y="5307"/>
                    <a:pt x="5315" y="0"/>
                    <a:pt x="11895" y="0"/>
                  </a:cubicBezTo>
                  <a:close/>
                </a:path>
              </a:pathLst>
            </a:custGeom>
            <a:solidFill>
              <a:schemeClr val="bg1"/>
            </a:solidFill>
            <a:ln>
              <a:noFill/>
            </a:ln>
          </p:spPr>
        </p:sp>
      </p:grpSp>
      <p:grpSp>
        <p:nvGrpSpPr>
          <p:cNvPr id="5" name="组合 4"/>
          <p:cNvGrpSpPr/>
          <p:nvPr/>
        </p:nvGrpSpPr>
        <p:grpSpPr>
          <a:xfrm>
            <a:off x="2373635" y="778510"/>
            <a:ext cx="7968610" cy="4714875"/>
            <a:chOff x="657876" y="3141623"/>
            <a:chExt cx="7526585" cy="4714875"/>
          </a:xfrm>
        </p:grpSpPr>
        <p:sp>
          <p:nvSpPr>
            <p:cNvPr id="9" name="文本框 8"/>
            <p:cNvSpPr txBox="1"/>
            <p:nvPr/>
          </p:nvSpPr>
          <p:spPr>
            <a:xfrm>
              <a:off x="657876" y="3141623"/>
              <a:ext cx="1694228" cy="42989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horz" wrap="square" rtlCol="0">
              <a:spAutoFit/>
            </a:bodyPr>
            <a:lstStyle/>
            <a:p>
              <a:endParaRPr kumimoji="1" lang="zh-CN" altLang="en-US" sz="2200" b="1" dirty="0">
                <a:solidFill>
                  <a:schemeClr val="tx1">
                    <a:lumMod val="95000"/>
                    <a:lumOff val="5000"/>
                  </a:schemeClr>
                </a:solidFill>
                <a:latin typeface="仿宋" panose="02010609060101010101" charset="-122"/>
                <a:ea typeface="仿宋" panose="02010609060101010101" charset="-122"/>
                <a:cs typeface="FZQingKeBenYueSongS-R-GB" charset="-122"/>
              </a:endParaRPr>
            </a:p>
          </p:txBody>
        </p:sp>
        <p:sp>
          <p:nvSpPr>
            <p:cNvPr id="11" name="文本框 10"/>
            <p:cNvSpPr txBox="1"/>
            <p:nvPr/>
          </p:nvSpPr>
          <p:spPr>
            <a:xfrm>
              <a:off x="2291661" y="3333393"/>
              <a:ext cx="5892800" cy="4523105"/>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wrap="square" rtlCol="0">
              <a:spAutoFit/>
            </a:bodyPr>
            <a:lstStyle/>
            <a:p>
              <a:pPr fontAlgn="auto" latinLnBrk="1">
                <a:lnSpc>
                  <a:spcPct val="200000"/>
                </a:lnSpc>
              </a:pPr>
              <a:r>
                <a:rPr lang="zh-CN" altLang="en-US" sz="3600" b="1" spc="150">
                  <a:solidFill>
                    <a:srgbClr val="D52739"/>
                  </a:solidFill>
                  <a:latin typeface="字酷堂清楷体"/>
                  <a:sym typeface="+mn-ea"/>
                </a:rPr>
                <a:t>海量资源是基础</a:t>
              </a:r>
            </a:p>
            <a:p>
              <a:pPr fontAlgn="auto" latinLnBrk="1">
                <a:lnSpc>
                  <a:spcPct val="200000"/>
                </a:lnSpc>
              </a:pPr>
              <a:r>
                <a:rPr lang="zh-CN" altLang="en-US" sz="3600" b="1" spc="150">
                  <a:solidFill>
                    <a:srgbClr val="D52739"/>
                  </a:solidFill>
                  <a:latin typeface="字酷堂清楷体"/>
                  <a:sym typeface="+mn-ea"/>
                </a:rPr>
                <a:t>高素质馆员是关键</a:t>
              </a:r>
            </a:p>
            <a:p>
              <a:pPr fontAlgn="auto" latinLnBrk="1">
                <a:lnSpc>
                  <a:spcPct val="200000"/>
                </a:lnSpc>
              </a:pPr>
              <a:r>
                <a:rPr lang="zh-CN" altLang="en-US" sz="3600" b="1" spc="150">
                  <a:solidFill>
                    <a:srgbClr val="D52739"/>
                  </a:solidFill>
                  <a:latin typeface="字酷堂清楷体"/>
                  <a:sym typeface="+mn-ea"/>
                </a:rPr>
                <a:t>智能化技术是保证</a:t>
              </a:r>
            </a:p>
            <a:p>
              <a:pPr fontAlgn="auto" latinLnBrk="1">
                <a:lnSpc>
                  <a:spcPct val="200000"/>
                </a:lnSpc>
              </a:pPr>
              <a:r>
                <a:rPr lang="zh-CN" altLang="en-US" sz="3600" b="1" spc="150">
                  <a:solidFill>
                    <a:srgbClr val="D52739"/>
                  </a:solidFill>
                  <a:latin typeface="字酷堂清楷体"/>
                  <a:sym typeface="+mn-ea"/>
                </a:rPr>
                <a:t>没有经费全归零</a:t>
              </a:r>
            </a:p>
          </p:txBody>
        </p:sp>
      </p:grpSp>
      <p:grpSp>
        <p:nvGrpSpPr>
          <p:cNvPr id="16" name="组合 15"/>
          <p:cNvGrpSpPr/>
          <p:nvPr/>
        </p:nvGrpSpPr>
        <p:grpSpPr>
          <a:xfrm>
            <a:off x="9182050" y="4407635"/>
            <a:ext cx="1329744" cy="1335605"/>
            <a:chOff x="9892605" y="4972050"/>
            <a:chExt cx="1329744" cy="1335605"/>
          </a:xfrm>
        </p:grpSpPr>
        <p:sp>
          <p:nvSpPr>
            <p:cNvPr id="17" name="two-books-with-apple-on-top_27480"/>
            <p:cNvSpPr>
              <a:spLocks noChangeAspect="1"/>
            </p:cNvSpPr>
            <p:nvPr/>
          </p:nvSpPr>
          <p:spPr bwMode="auto">
            <a:xfrm>
              <a:off x="10062156" y="5161258"/>
              <a:ext cx="990642" cy="896642"/>
            </a:xfrm>
            <a:custGeom>
              <a:avLst/>
              <a:gdLst>
                <a:gd name="connsiteX0" fmla="*/ 215325 w 608256"/>
                <a:gd name="connsiteY0" fmla="*/ 448746 h 550540"/>
                <a:gd name="connsiteX1" fmla="*/ 232806 w 608256"/>
                <a:gd name="connsiteY1" fmla="*/ 514162 h 550540"/>
                <a:gd name="connsiteX2" fmla="*/ 271200 w 608256"/>
                <a:gd name="connsiteY2" fmla="*/ 522155 h 550540"/>
                <a:gd name="connsiteX3" fmla="*/ 269240 w 608256"/>
                <a:gd name="connsiteY3" fmla="*/ 459024 h 550540"/>
                <a:gd name="connsiteX4" fmla="*/ 82496 w 608256"/>
                <a:gd name="connsiteY4" fmla="*/ 423298 h 550540"/>
                <a:gd name="connsiteX5" fmla="*/ 102755 w 608256"/>
                <a:gd name="connsiteY5" fmla="*/ 486756 h 550540"/>
                <a:gd name="connsiteX6" fmla="*/ 102755 w 608256"/>
                <a:gd name="connsiteY6" fmla="*/ 487082 h 550540"/>
                <a:gd name="connsiteX7" fmla="*/ 201764 w 608256"/>
                <a:gd name="connsiteY7" fmla="*/ 507637 h 550540"/>
                <a:gd name="connsiteX8" fmla="*/ 192615 w 608256"/>
                <a:gd name="connsiteY8" fmla="*/ 444342 h 550540"/>
                <a:gd name="connsiteX9" fmla="*/ 26620 w 608256"/>
                <a:gd name="connsiteY9" fmla="*/ 412531 h 550540"/>
                <a:gd name="connsiteX10" fmla="*/ 40018 w 608256"/>
                <a:gd name="connsiteY10" fmla="*/ 474032 h 550540"/>
                <a:gd name="connsiteX11" fmla="*/ 70733 w 608256"/>
                <a:gd name="connsiteY11" fmla="*/ 480394 h 550540"/>
                <a:gd name="connsiteX12" fmla="*/ 59623 w 608256"/>
                <a:gd name="connsiteY12" fmla="*/ 418893 h 550540"/>
                <a:gd name="connsiteX13" fmla="*/ 518067 w 608256"/>
                <a:gd name="connsiteY13" fmla="*/ 410410 h 550540"/>
                <a:gd name="connsiteX14" fmla="*/ 293420 w 608256"/>
                <a:gd name="connsiteY14" fmla="*/ 460492 h 550540"/>
                <a:gd name="connsiteX15" fmla="*/ 299955 w 608256"/>
                <a:gd name="connsiteY15" fmla="*/ 525907 h 550540"/>
                <a:gd name="connsiteX16" fmla="*/ 532281 w 608256"/>
                <a:gd name="connsiteY16" fmla="*/ 468159 h 550540"/>
                <a:gd name="connsiteX17" fmla="*/ 518067 w 608256"/>
                <a:gd name="connsiteY17" fmla="*/ 410410 h 550540"/>
                <a:gd name="connsiteX18" fmla="*/ 82660 w 608256"/>
                <a:gd name="connsiteY18" fmla="*/ 381536 h 550540"/>
                <a:gd name="connsiteX19" fmla="*/ 327893 w 608256"/>
                <a:gd name="connsiteY19" fmla="*/ 432433 h 550540"/>
                <a:gd name="connsiteX20" fmla="*/ 330181 w 608256"/>
                <a:gd name="connsiteY20" fmla="*/ 432759 h 550540"/>
                <a:gd name="connsiteX21" fmla="*/ 330507 w 608256"/>
                <a:gd name="connsiteY21" fmla="*/ 432759 h 550540"/>
                <a:gd name="connsiteX22" fmla="*/ 330834 w 608256"/>
                <a:gd name="connsiteY22" fmla="*/ 432596 h 550540"/>
                <a:gd name="connsiteX23" fmla="*/ 333121 w 608256"/>
                <a:gd name="connsiteY23" fmla="*/ 432433 h 550540"/>
                <a:gd name="connsiteX24" fmla="*/ 516760 w 608256"/>
                <a:gd name="connsiteY24" fmla="*/ 386593 h 550540"/>
                <a:gd name="connsiteX25" fmla="*/ 517741 w 608256"/>
                <a:gd name="connsiteY25" fmla="*/ 386756 h 550540"/>
                <a:gd name="connsiteX26" fmla="*/ 530158 w 608256"/>
                <a:gd name="connsiteY26" fmla="*/ 383983 h 550540"/>
                <a:gd name="connsiteX27" fmla="*/ 541431 w 608256"/>
                <a:gd name="connsiteY27" fmla="*/ 387735 h 550540"/>
                <a:gd name="connsiteX28" fmla="*/ 543555 w 608256"/>
                <a:gd name="connsiteY28" fmla="*/ 399318 h 550540"/>
                <a:gd name="connsiteX29" fmla="*/ 555972 w 608256"/>
                <a:gd name="connsiteY29" fmla="*/ 462123 h 550540"/>
                <a:gd name="connsiteX30" fmla="*/ 559239 w 608256"/>
                <a:gd name="connsiteY30" fmla="*/ 461471 h 550540"/>
                <a:gd name="connsiteX31" fmla="*/ 573290 w 608256"/>
                <a:gd name="connsiteY31" fmla="*/ 469790 h 550540"/>
                <a:gd name="connsiteX32" fmla="*/ 564794 w 608256"/>
                <a:gd name="connsiteY32" fmla="*/ 483820 h 550540"/>
                <a:gd name="connsiteX33" fmla="*/ 298322 w 608256"/>
                <a:gd name="connsiteY33" fmla="*/ 550214 h 550540"/>
                <a:gd name="connsiteX34" fmla="*/ 296198 w 608256"/>
                <a:gd name="connsiteY34" fmla="*/ 550377 h 550540"/>
                <a:gd name="connsiteX35" fmla="*/ 295871 w 608256"/>
                <a:gd name="connsiteY35" fmla="*/ 550540 h 550540"/>
                <a:gd name="connsiteX36" fmla="*/ 295544 w 608256"/>
                <a:gd name="connsiteY36" fmla="*/ 550540 h 550540"/>
                <a:gd name="connsiteX37" fmla="*/ 293257 w 608256"/>
                <a:gd name="connsiteY37" fmla="*/ 550214 h 550540"/>
                <a:gd name="connsiteX38" fmla="*/ 31195 w 608256"/>
                <a:gd name="connsiteY38" fmla="*/ 495728 h 550540"/>
                <a:gd name="connsiteX39" fmla="*/ 24496 w 608256"/>
                <a:gd name="connsiteY39" fmla="*/ 491650 h 550540"/>
                <a:gd name="connsiteX40" fmla="*/ 11753 w 608256"/>
                <a:gd name="connsiteY40" fmla="*/ 392955 h 550540"/>
                <a:gd name="connsiteX41" fmla="*/ 23189 w 608256"/>
                <a:gd name="connsiteY41" fmla="*/ 388388 h 550540"/>
                <a:gd name="connsiteX42" fmla="*/ 34789 w 608256"/>
                <a:gd name="connsiteY42" fmla="*/ 390672 h 550540"/>
                <a:gd name="connsiteX43" fmla="*/ 249973 w 608256"/>
                <a:gd name="connsiteY43" fmla="*/ 320701 h 550540"/>
                <a:gd name="connsiteX44" fmla="*/ 267454 w 608256"/>
                <a:gd name="connsiteY44" fmla="*/ 385948 h 550540"/>
                <a:gd name="connsiteX45" fmla="*/ 305848 w 608256"/>
                <a:gd name="connsiteY45" fmla="*/ 393941 h 550540"/>
                <a:gd name="connsiteX46" fmla="*/ 303888 w 608256"/>
                <a:gd name="connsiteY46" fmla="*/ 330977 h 550540"/>
                <a:gd name="connsiteX47" fmla="*/ 117144 w 608256"/>
                <a:gd name="connsiteY47" fmla="*/ 295092 h 550540"/>
                <a:gd name="connsiteX48" fmla="*/ 137403 w 608256"/>
                <a:gd name="connsiteY48" fmla="*/ 358707 h 550540"/>
                <a:gd name="connsiteX49" fmla="*/ 137567 w 608256"/>
                <a:gd name="connsiteY49" fmla="*/ 359034 h 550540"/>
                <a:gd name="connsiteX50" fmla="*/ 236412 w 608256"/>
                <a:gd name="connsiteY50" fmla="*/ 379586 h 550540"/>
                <a:gd name="connsiteX51" fmla="*/ 227263 w 608256"/>
                <a:gd name="connsiteY51" fmla="*/ 316297 h 550540"/>
                <a:gd name="connsiteX52" fmla="*/ 61432 w 608256"/>
                <a:gd name="connsiteY52" fmla="*/ 284489 h 550540"/>
                <a:gd name="connsiteX53" fmla="*/ 74829 w 608256"/>
                <a:gd name="connsiteY53" fmla="*/ 345821 h 550540"/>
                <a:gd name="connsiteX54" fmla="*/ 105381 w 608256"/>
                <a:gd name="connsiteY54" fmla="*/ 352346 h 550540"/>
                <a:gd name="connsiteX55" fmla="*/ 94271 w 608256"/>
                <a:gd name="connsiteY55" fmla="*/ 290851 h 550540"/>
                <a:gd name="connsiteX56" fmla="*/ 552715 w 608256"/>
                <a:gd name="connsiteY56" fmla="*/ 282205 h 550540"/>
                <a:gd name="connsiteX57" fmla="*/ 328068 w 608256"/>
                <a:gd name="connsiteY57" fmla="*/ 332446 h 550540"/>
                <a:gd name="connsiteX58" fmla="*/ 334767 w 608256"/>
                <a:gd name="connsiteY58" fmla="*/ 397856 h 550540"/>
                <a:gd name="connsiteX59" fmla="*/ 566929 w 608256"/>
                <a:gd name="connsiteY59" fmla="*/ 339949 h 550540"/>
                <a:gd name="connsiteX60" fmla="*/ 552715 w 608256"/>
                <a:gd name="connsiteY60" fmla="*/ 282205 h 550540"/>
                <a:gd name="connsiteX61" fmla="*/ 214192 w 608256"/>
                <a:gd name="connsiteY61" fmla="*/ 234901 h 550540"/>
                <a:gd name="connsiteX62" fmla="*/ 233961 w 608256"/>
                <a:gd name="connsiteY62" fmla="*/ 257901 h 550540"/>
                <a:gd name="connsiteX63" fmla="*/ 263043 w 608256"/>
                <a:gd name="connsiteY63" fmla="*/ 268830 h 550540"/>
                <a:gd name="connsiteX64" fmla="*/ 274316 w 608256"/>
                <a:gd name="connsiteY64" fmla="*/ 267525 h 550540"/>
                <a:gd name="connsiteX65" fmla="*/ 314508 w 608256"/>
                <a:gd name="connsiteY65" fmla="*/ 267525 h 550540"/>
                <a:gd name="connsiteX66" fmla="*/ 325944 w 608256"/>
                <a:gd name="connsiteY66" fmla="*/ 268830 h 550540"/>
                <a:gd name="connsiteX67" fmla="*/ 355026 w 608256"/>
                <a:gd name="connsiteY67" fmla="*/ 257901 h 550540"/>
                <a:gd name="connsiteX68" fmla="*/ 374305 w 608256"/>
                <a:gd name="connsiteY68" fmla="*/ 235227 h 550540"/>
                <a:gd name="connsiteX69" fmla="*/ 552552 w 608256"/>
                <a:gd name="connsiteY69" fmla="*/ 258716 h 550540"/>
                <a:gd name="connsiteX70" fmla="*/ 564806 w 608256"/>
                <a:gd name="connsiteY70" fmla="*/ 255943 h 550540"/>
                <a:gd name="connsiteX71" fmla="*/ 576079 w 608256"/>
                <a:gd name="connsiteY71" fmla="*/ 259532 h 550540"/>
                <a:gd name="connsiteX72" fmla="*/ 578203 w 608256"/>
                <a:gd name="connsiteY72" fmla="*/ 271276 h 550540"/>
                <a:gd name="connsiteX73" fmla="*/ 590620 w 608256"/>
                <a:gd name="connsiteY73" fmla="*/ 334077 h 550540"/>
                <a:gd name="connsiteX74" fmla="*/ 593887 w 608256"/>
                <a:gd name="connsiteY74" fmla="*/ 333261 h 550540"/>
                <a:gd name="connsiteX75" fmla="*/ 607938 w 608256"/>
                <a:gd name="connsiteY75" fmla="*/ 341743 h 550540"/>
                <a:gd name="connsiteX76" fmla="*/ 599442 w 608256"/>
                <a:gd name="connsiteY76" fmla="*/ 355608 h 550540"/>
                <a:gd name="connsiteX77" fmla="*/ 332970 w 608256"/>
                <a:gd name="connsiteY77" fmla="*/ 421997 h 550540"/>
                <a:gd name="connsiteX78" fmla="*/ 330846 w 608256"/>
                <a:gd name="connsiteY78" fmla="*/ 422323 h 550540"/>
                <a:gd name="connsiteX79" fmla="*/ 330519 w 608256"/>
                <a:gd name="connsiteY79" fmla="*/ 422323 h 550540"/>
                <a:gd name="connsiteX80" fmla="*/ 330192 w 608256"/>
                <a:gd name="connsiteY80" fmla="*/ 422323 h 550540"/>
                <a:gd name="connsiteX81" fmla="*/ 327905 w 608256"/>
                <a:gd name="connsiteY81" fmla="*/ 422160 h 550540"/>
                <a:gd name="connsiteX82" fmla="*/ 65843 w 608256"/>
                <a:gd name="connsiteY82" fmla="*/ 367679 h 550540"/>
                <a:gd name="connsiteX83" fmla="*/ 59144 w 608256"/>
                <a:gd name="connsiteY83" fmla="*/ 363601 h 550540"/>
                <a:gd name="connsiteX84" fmla="*/ 46401 w 608256"/>
                <a:gd name="connsiteY84" fmla="*/ 264752 h 550540"/>
                <a:gd name="connsiteX85" fmla="*/ 57837 w 608256"/>
                <a:gd name="connsiteY85" fmla="*/ 260348 h 550540"/>
                <a:gd name="connsiteX86" fmla="*/ 69437 w 608256"/>
                <a:gd name="connsiteY86" fmla="*/ 262468 h 550540"/>
                <a:gd name="connsiteX87" fmla="*/ 241966 w 608256"/>
                <a:gd name="connsiteY87" fmla="*/ 81271 h 550540"/>
                <a:gd name="connsiteX88" fmla="*/ 279375 w 608256"/>
                <a:gd name="connsiteY88" fmla="*/ 91874 h 550540"/>
                <a:gd name="connsiteX89" fmla="*/ 309597 w 608256"/>
                <a:gd name="connsiteY89" fmla="*/ 91710 h 550540"/>
                <a:gd name="connsiteX90" fmla="*/ 346844 w 608256"/>
                <a:gd name="connsiteY90" fmla="*/ 81271 h 550540"/>
                <a:gd name="connsiteX91" fmla="*/ 346680 w 608256"/>
                <a:gd name="connsiteY91" fmla="*/ 249119 h 550540"/>
                <a:gd name="connsiteX92" fmla="*/ 317439 w 608256"/>
                <a:gd name="connsiteY92" fmla="*/ 255481 h 550540"/>
                <a:gd name="connsiteX93" fmla="*/ 294568 w 608256"/>
                <a:gd name="connsiteY93" fmla="*/ 252708 h 550540"/>
                <a:gd name="connsiteX94" fmla="*/ 271534 w 608256"/>
                <a:gd name="connsiteY94" fmla="*/ 255481 h 550540"/>
                <a:gd name="connsiteX95" fmla="*/ 242292 w 608256"/>
                <a:gd name="connsiteY95" fmla="*/ 249119 h 550540"/>
                <a:gd name="connsiteX96" fmla="*/ 241966 w 608256"/>
                <a:gd name="connsiteY96" fmla="*/ 81271 h 550540"/>
                <a:gd name="connsiteX97" fmla="*/ 256820 w 608256"/>
                <a:gd name="connsiteY97" fmla="*/ 327 h 550540"/>
                <a:gd name="connsiteX98" fmla="*/ 306025 w 608256"/>
                <a:gd name="connsiteY98" fmla="*/ 70473 h 550540"/>
                <a:gd name="connsiteX99" fmla="*/ 294418 w 608256"/>
                <a:gd name="connsiteY99" fmla="*/ 82056 h 550540"/>
                <a:gd name="connsiteX100" fmla="*/ 282812 w 608256"/>
                <a:gd name="connsiteY100" fmla="*/ 70473 h 550540"/>
                <a:gd name="connsiteX101" fmla="*/ 250935 w 608256"/>
                <a:gd name="connsiteY101" fmla="*/ 22676 h 550540"/>
                <a:gd name="connsiteX102" fmla="*/ 242598 w 608256"/>
                <a:gd name="connsiteY102" fmla="*/ 8647 h 550540"/>
                <a:gd name="connsiteX103" fmla="*/ 256820 w 608256"/>
                <a:gd name="connsiteY103" fmla="*/ 327 h 55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08256" h="550540">
                  <a:moveTo>
                    <a:pt x="215325" y="448746"/>
                  </a:moveTo>
                  <a:cubicBezTo>
                    <a:pt x="214018" y="461144"/>
                    <a:pt x="213527" y="490019"/>
                    <a:pt x="232806" y="514162"/>
                  </a:cubicBezTo>
                  <a:lnTo>
                    <a:pt x="271200" y="522155"/>
                  </a:lnTo>
                  <a:cubicBezTo>
                    <a:pt x="261234" y="498828"/>
                    <a:pt x="263685" y="475500"/>
                    <a:pt x="269240" y="459024"/>
                  </a:cubicBezTo>
                  <a:close/>
                  <a:moveTo>
                    <a:pt x="82496" y="423298"/>
                  </a:moveTo>
                  <a:cubicBezTo>
                    <a:pt x="81679" y="437980"/>
                    <a:pt x="83313" y="464896"/>
                    <a:pt x="102755" y="486756"/>
                  </a:cubicBezTo>
                  <a:cubicBezTo>
                    <a:pt x="102755" y="486919"/>
                    <a:pt x="102755" y="486919"/>
                    <a:pt x="102755" y="487082"/>
                  </a:cubicBezTo>
                  <a:lnTo>
                    <a:pt x="201764" y="507637"/>
                  </a:lnTo>
                  <a:cubicBezTo>
                    <a:pt x="189837" y="481862"/>
                    <a:pt x="190981" y="456414"/>
                    <a:pt x="192615" y="444342"/>
                  </a:cubicBezTo>
                  <a:close/>
                  <a:moveTo>
                    <a:pt x="26620" y="412531"/>
                  </a:moveTo>
                  <a:cubicBezTo>
                    <a:pt x="15674" y="436022"/>
                    <a:pt x="33482" y="464570"/>
                    <a:pt x="40018" y="474032"/>
                  </a:cubicBezTo>
                  <a:lnTo>
                    <a:pt x="70733" y="480394"/>
                  </a:lnTo>
                  <a:cubicBezTo>
                    <a:pt x="58806" y="456577"/>
                    <a:pt x="58479" y="432759"/>
                    <a:pt x="59623" y="418893"/>
                  </a:cubicBezTo>
                  <a:close/>
                  <a:moveTo>
                    <a:pt x="518067" y="410410"/>
                  </a:moveTo>
                  <a:lnTo>
                    <a:pt x="293420" y="460492"/>
                  </a:lnTo>
                  <a:cubicBezTo>
                    <a:pt x="288846" y="470932"/>
                    <a:pt x="280023" y="498828"/>
                    <a:pt x="299955" y="525907"/>
                  </a:cubicBezTo>
                  <a:lnTo>
                    <a:pt x="532281" y="468159"/>
                  </a:lnTo>
                  <a:cubicBezTo>
                    <a:pt x="518721" y="445973"/>
                    <a:pt x="516924" y="424929"/>
                    <a:pt x="518067" y="410410"/>
                  </a:cubicBezTo>
                  <a:close/>
                  <a:moveTo>
                    <a:pt x="82660" y="381536"/>
                  </a:moveTo>
                  <a:lnTo>
                    <a:pt x="327893" y="432433"/>
                  </a:lnTo>
                  <a:cubicBezTo>
                    <a:pt x="328710" y="432596"/>
                    <a:pt x="329527" y="432759"/>
                    <a:pt x="330181" y="432759"/>
                  </a:cubicBezTo>
                  <a:cubicBezTo>
                    <a:pt x="330344" y="432759"/>
                    <a:pt x="330344" y="432759"/>
                    <a:pt x="330507" y="432759"/>
                  </a:cubicBezTo>
                  <a:cubicBezTo>
                    <a:pt x="330671" y="432759"/>
                    <a:pt x="330671" y="432759"/>
                    <a:pt x="330834" y="432596"/>
                  </a:cubicBezTo>
                  <a:cubicBezTo>
                    <a:pt x="331488" y="432596"/>
                    <a:pt x="332305" y="432596"/>
                    <a:pt x="333121" y="432433"/>
                  </a:cubicBezTo>
                  <a:lnTo>
                    <a:pt x="516760" y="386593"/>
                  </a:lnTo>
                  <a:lnTo>
                    <a:pt x="517741" y="386756"/>
                  </a:lnTo>
                  <a:lnTo>
                    <a:pt x="530158" y="383983"/>
                  </a:lnTo>
                  <a:cubicBezTo>
                    <a:pt x="534405" y="383168"/>
                    <a:pt x="538653" y="384473"/>
                    <a:pt x="541431" y="387735"/>
                  </a:cubicBezTo>
                  <a:cubicBezTo>
                    <a:pt x="544208" y="390835"/>
                    <a:pt x="545025" y="395402"/>
                    <a:pt x="543555" y="399318"/>
                  </a:cubicBezTo>
                  <a:cubicBezTo>
                    <a:pt x="543065" y="400459"/>
                    <a:pt x="532935" y="430639"/>
                    <a:pt x="555972" y="462123"/>
                  </a:cubicBezTo>
                  <a:lnTo>
                    <a:pt x="559239" y="461471"/>
                  </a:lnTo>
                  <a:cubicBezTo>
                    <a:pt x="565448" y="459839"/>
                    <a:pt x="571656" y="463591"/>
                    <a:pt x="573290" y="469790"/>
                  </a:cubicBezTo>
                  <a:cubicBezTo>
                    <a:pt x="574760" y="475989"/>
                    <a:pt x="571002" y="482188"/>
                    <a:pt x="564794" y="483820"/>
                  </a:cubicBezTo>
                  <a:lnTo>
                    <a:pt x="298322" y="550214"/>
                  </a:lnTo>
                  <a:cubicBezTo>
                    <a:pt x="297668" y="550377"/>
                    <a:pt x="296851" y="550377"/>
                    <a:pt x="296198" y="550377"/>
                  </a:cubicBezTo>
                  <a:cubicBezTo>
                    <a:pt x="296034" y="550377"/>
                    <a:pt x="296034" y="550540"/>
                    <a:pt x="295871" y="550540"/>
                  </a:cubicBezTo>
                  <a:cubicBezTo>
                    <a:pt x="295707" y="550540"/>
                    <a:pt x="295707" y="550540"/>
                    <a:pt x="295544" y="550540"/>
                  </a:cubicBezTo>
                  <a:cubicBezTo>
                    <a:pt x="294727" y="550540"/>
                    <a:pt x="294074" y="550377"/>
                    <a:pt x="293257" y="550214"/>
                  </a:cubicBezTo>
                  <a:lnTo>
                    <a:pt x="31195" y="495728"/>
                  </a:lnTo>
                  <a:cubicBezTo>
                    <a:pt x="28581" y="495239"/>
                    <a:pt x="26130" y="493771"/>
                    <a:pt x="24496" y="491650"/>
                  </a:cubicBezTo>
                  <a:cubicBezTo>
                    <a:pt x="22699" y="489366"/>
                    <a:pt x="-20106" y="435859"/>
                    <a:pt x="11753" y="392955"/>
                  </a:cubicBezTo>
                  <a:cubicBezTo>
                    <a:pt x="14367" y="389367"/>
                    <a:pt x="18778" y="387572"/>
                    <a:pt x="23189" y="388388"/>
                  </a:cubicBezTo>
                  <a:lnTo>
                    <a:pt x="34789" y="390672"/>
                  </a:lnTo>
                  <a:close/>
                  <a:moveTo>
                    <a:pt x="249973" y="320701"/>
                  </a:moveTo>
                  <a:cubicBezTo>
                    <a:pt x="248666" y="333098"/>
                    <a:pt x="248175" y="361970"/>
                    <a:pt x="267454" y="385948"/>
                  </a:cubicBezTo>
                  <a:lnTo>
                    <a:pt x="305848" y="393941"/>
                  </a:lnTo>
                  <a:cubicBezTo>
                    <a:pt x="295882" y="370615"/>
                    <a:pt x="298333" y="347452"/>
                    <a:pt x="303888" y="330977"/>
                  </a:cubicBezTo>
                  <a:close/>
                  <a:moveTo>
                    <a:pt x="117144" y="295092"/>
                  </a:moveTo>
                  <a:cubicBezTo>
                    <a:pt x="116327" y="309935"/>
                    <a:pt x="117961" y="336850"/>
                    <a:pt x="137403" y="358707"/>
                  </a:cubicBezTo>
                  <a:cubicBezTo>
                    <a:pt x="137403" y="358707"/>
                    <a:pt x="137403" y="358871"/>
                    <a:pt x="137567" y="359034"/>
                  </a:cubicBezTo>
                  <a:lnTo>
                    <a:pt x="236412" y="379586"/>
                  </a:lnTo>
                  <a:cubicBezTo>
                    <a:pt x="224485" y="353651"/>
                    <a:pt x="225629" y="328368"/>
                    <a:pt x="227263" y="316297"/>
                  </a:cubicBezTo>
                  <a:close/>
                  <a:moveTo>
                    <a:pt x="61432" y="284489"/>
                  </a:moveTo>
                  <a:cubicBezTo>
                    <a:pt x="50322" y="307815"/>
                    <a:pt x="68130" y="336523"/>
                    <a:pt x="74829" y="345821"/>
                  </a:cubicBezTo>
                  <a:lnTo>
                    <a:pt x="105381" y="352346"/>
                  </a:lnTo>
                  <a:cubicBezTo>
                    <a:pt x="93454" y="328531"/>
                    <a:pt x="93127" y="304552"/>
                    <a:pt x="94271" y="290851"/>
                  </a:cubicBezTo>
                  <a:close/>
                  <a:moveTo>
                    <a:pt x="552715" y="282205"/>
                  </a:moveTo>
                  <a:lnTo>
                    <a:pt x="328068" y="332446"/>
                  </a:lnTo>
                  <a:cubicBezTo>
                    <a:pt x="323494" y="342722"/>
                    <a:pt x="314671" y="370615"/>
                    <a:pt x="334767" y="397856"/>
                  </a:cubicBezTo>
                  <a:lnTo>
                    <a:pt x="566929" y="339949"/>
                  </a:lnTo>
                  <a:cubicBezTo>
                    <a:pt x="553369" y="317928"/>
                    <a:pt x="551572" y="296723"/>
                    <a:pt x="552715" y="282205"/>
                  </a:cubicBezTo>
                  <a:close/>
                  <a:moveTo>
                    <a:pt x="214192" y="234901"/>
                  </a:moveTo>
                  <a:cubicBezTo>
                    <a:pt x="219911" y="242242"/>
                    <a:pt x="226446" y="249908"/>
                    <a:pt x="233961" y="257901"/>
                  </a:cubicBezTo>
                  <a:cubicBezTo>
                    <a:pt x="240497" y="264752"/>
                    <a:pt x="251116" y="268830"/>
                    <a:pt x="263043" y="268830"/>
                  </a:cubicBezTo>
                  <a:cubicBezTo>
                    <a:pt x="266964" y="268830"/>
                    <a:pt x="270722" y="268340"/>
                    <a:pt x="274316" y="267525"/>
                  </a:cubicBezTo>
                  <a:cubicBezTo>
                    <a:pt x="287387" y="264262"/>
                    <a:pt x="301437" y="264262"/>
                    <a:pt x="314508" y="267525"/>
                  </a:cubicBezTo>
                  <a:cubicBezTo>
                    <a:pt x="318102" y="268340"/>
                    <a:pt x="322023" y="268830"/>
                    <a:pt x="325944" y="268830"/>
                  </a:cubicBezTo>
                  <a:cubicBezTo>
                    <a:pt x="337708" y="268830"/>
                    <a:pt x="348327" y="264752"/>
                    <a:pt x="355026" y="257901"/>
                  </a:cubicBezTo>
                  <a:cubicBezTo>
                    <a:pt x="362378" y="250071"/>
                    <a:pt x="368750" y="242568"/>
                    <a:pt x="374305" y="235227"/>
                  </a:cubicBezTo>
                  <a:lnTo>
                    <a:pt x="552552" y="258716"/>
                  </a:lnTo>
                  <a:lnTo>
                    <a:pt x="564806" y="255943"/>
                  </a:lnTo>
                  <a:cubicBezTo>
                    <a:pt x="569053" y="254965"/>
                    <a:pt x="573301" y="256433"/>
                    <a:pt x="576079" y="259532"/>
                  </a:cubicBezTo>
                  <a:cubicBezTo>
                    <a:pt x="578856" y="262794"/>
                    <a:pt x="579673" y="267199"/>
                    <a:pt x="578203" y="271276"/>
                  </a:cubicBezTo>
                  <a:cubicBezTo>
                    <a:pt x="577713" y="272418"/>
                    <a:pt x="567583" y="302432"/>
                    <a:pt x="590620" y="334077"/>
                  </a:cubicBezTo>
                  <a:lnTo>
                    <a:pt x="593887" y="333261"/>
                  </a:lnTo>
                  <a:cubicBezTo>
                    <a:pt x="600096" y="331793"/>
                    <a:pt x="606304" y="335545"/>
                    <a:pt x="607938" y="341743"/>
                  </a:cubicBezTo>
                  <a:cubicBezTo>
                    <a:pt x="609408" y="347942"/>
                    <a:pt x="605650" y="354140"/>
                    <a:pt x="599442" y="355608"/>
                  </a:cubicBezTo>
                  <a:lnTo>
                    <a:pt x="332970" y="421997"/>
                  </a:lnTo>
                  <a:cubicBezTo>
                    <a:pt x="332316" y="422160"/>
                    <a:pt x="331499" y="422323"/>
                    <a:pt x="330846" y="422323"/>
                  </a:cubicBezTo>
                  <a:cubicBezTo>
                    <a:pt x="330682" y="422323"/>
                    <a:pt x="330682" y="422323"/>
                    <a:pt x="330519" y="422323"/>
                  </a:cubicBezTo>
                  <a:cubicBezTo>
                    <a:pt x="330355" y="422323"/>
                    <a:pt x="330355" y="422323"/>
                    <a:pt x="330192" y="422323"/>
                  </a:cubicBezTo>
                  <a:cubicBezTo>
                    <a:pt x="329539" y="422323"/>
                    <a:pt x="328722" y="422323"/>
                    <a:pt x="327905" y="422160"/>
                  </a:cubicBezTo>
                  <a:lnTo>
                    <a:pt x="65843" y="367679"/>
                  </a:lnTo>
                  <a:cubicBezTo>
                    <a:pt x="63229" y="367026"/>
                    <a:pt x="60778" y="365721"/>
                    <a:pt x="59144" y="363601"/>
                  </a:cubicBezTo>
                  <a:cubicBezTo>
                    <a:pt x="57347" y="361317"/>
                    <a:pt x="14542" y="307815"/>
                    <a:pt x="46401" y="264752"/>
                  </a:cubicBezTo>
                  <a:cubicBezTo>
                    <a:pt x="49015" y="261163"/>
                    <a:pt x="53426" y="259369"/>
                    <a:pt x="57837" y="260348"/>
                  </a:cubicBezTo>
                  <a:lnTo>
                    <a:pt x="69437" y="262468"/>
                  </a:lnTo>
                  <a:close/>
                  <a:moveTo>
                    <a:pt x="241966" y="81271"/>
                  </a:moveTo>
                  <a:cubicBezTo>
                    <a:pt x="254381" y="80292"/>
                    <a:pt x="268757" y="86164"/>
                    <a:pt x="279375" y="91874"/>
                  </a:cubicBezTo>
                  <a:cubicBezTo>
                    <a:pt x="288034" y="96441"/>
                    <a:pt x="300939" y="96278"/>
                    <a:pt x="309597" y="91710"/>
                  </a:cubicBezTo>
                  <a:cubicBezTo>
                    <a:pt x="320216" y="86164"/>
                    <a:pt x="334592" y="80292"/>
                    <a:pt x="346844" y="81271"/>
                  </a:cubicBezTo>
                  <a:cubicBezTo>
                    <a:pt x="368571" y="83228"/>
                    <a:pt x="443227" y="147823"/>
                    <a:pt x="346680" y="249119"/>
                  </a:cubicBezTo>
                  <a:cubicBezTo>
                    <a:pt x="339819" y="256133"/>
                    <a:pt x="326914" y="257764"/>
                    <a:pt x="317439" y="255481"/>
                  </a:cubicBezTo>
                  <a:cubicBezTo>
                    <a:pt x="311068" y="253849"/>
                    <a:pt x="303390" y="252708"/>
                    <a:pt x="294568" y="252708"/>
                  </a:cubicBezTo>
                  <a:cubicBezTo>
                    <a:pt x="285583" y="252708"/>
                    <a:pt x="277742" y="254013"/>
                    <a:pt x="271534" y="255481"/>
                  </a:cubicBezTo>
                  <a:cubicBezTo>
                    <a:pt x="262059" y="257764"/>
                    <a:pt x="248990" y="256133"/>
                    <a:pt x="242292" y="249119"/>
                  </a:cubicBezTo>
                  <a:cubicBezTo>
                    <a:pt x="145582" y="147823"/>
                    <a:pt x="220239" y="83228"/>
                    <a:pt x="241966" y="81271"/>
                  </a:cubicBezTo>
                  <a:close/>
                  <a:moveTo>
                    <a:pt x="256820" y="327"/>
                  </a:moveTo>
                  <a:cubicBezTo>
                    <a:pt x="273821" y="4895"/>
                    <a:pt x="306188" y="25123"/>
                    <a:pt x="306025" y="70473"/>
                  </a:cubicBezTo>
                  <a:cubicBezTo>
                    <a:pt x="306025" y="76836"/>
                    <a:pt x="300794" y="82056"/>
                    <a:pt x="294418" y="82056"/>
                  </a:cubicBezTo>
                  <a:cubicBezTo>
                    <a:pt x="288043" y="82056"/>
                    <a:pt x="282812" y="76836"/>
                    <a:pt x="282812" y="70473"/>
                  </a:cubicBezTo>
                  <a:cubicBezTo>
                    <a:pt x="282976" y="31485"/>
                    <a:pt x="251262" y="22839"/>
                    <a:pt x="250935" y="22676"/>
                  </a:cubicBezTo>
                  <a:cubicBezTo>
                    <a:pt x="244724" y="21045"/>
                    <a:pt x="241127" y="14846"/>
                    <a:pt x="242598" y="8647"/>
                  </a:cubicBezTo>
                  <a:cubicBezTo>
                    <a:pt x="244233" y="2448"/>
                    <a:pt x="250609" y="-1141"/>
                    <a:pt x="256820" y="327"/>
                  </a:cubicBezTo>
                  <a:close/>
                </a:path>
              </a:pathLst>
            </a:custGeom>
            <a:solidFill>
              <a:srgbClr val="D52739"/>
            </a:solidFill>
            <a:ln>
              <a:noFill/>
            </a:ln>
          </p:spPr>
        </p:sp>
        <p:sp>
          <p:nvSpPr>
            <p:cNvPr id="15" name="椭圆 14"/>
            <p:cNvSpPr/>
            <p:nvPr/>
          </p:nvSpPr>
          <p:spPr>
            <a:xfrm>
              <a:off x="9892605" y="4972050"/>
              <a:ext cx="1329744" cy="1335605"/>
            </a:xfrm>
            <a:prstGeom prst="ellipse">
              <a:avLst/>
            </a:prstGeom>
            <a:noFill/>
            <a:ln w="19050">
              <a:solidFill>
                <a:srgbClr val="7F9C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strVal val="(6*min(max(#ppt_w*#ppt_h,.3),1)-7.4)/-.7*#ppt_w"/>
                                          </p:val>
                                        </p:tav>
                                        <p:tav tm="100000">
                                          <p:val>
                                            <p:strVal val="#ppt_w"/>
                                          </p:val>
                                        </p:tav>
                                      </p:tavLst>
                                    </p:anim>
                                    <p:anim calcmode="lin" valueType="num">
                                      <p:cBhvr>
                                        <p:cTn id="8" dur="750" fill="hold"/>
                                        <p:tgtEl>
                                          <p:spTgt spid="3"/>
                                        </p:tgtEl>
                                        <p:attrNameLst>
                                          <p:attrName>ppt_h</p:attrName>
                                        </p:attrNameLst>
                                      </p:cBhvr>
                                      <p:tavLst>
                                        <p:tav tm="0">
                                          <p:val>
                                            <p:strVal val="(6*min(max(#ppt_w*#ppt_h,.3),1)-7.4)/-.7*#ppt_h"/>
                                          </p:val>
                                        </p:tav>
                                        <p:tav tm="100000">
                                          <p:val>
                                            <p:strVal val="#ppt_h"/>
                                          </p:val>
                                        </p:tav>
                                      </p:tavLst>
                                    </p:anim>
                                    <p:anim calcmode="lin" valueType="num">
                                      <p:cBhvr>
                                        <p:cTn id="9" dur="750" fill="hold"/>
                                        <p:tgtEl>
                                          <p:spTgt spid="3"/>
                                        </p:tgtEl>
                                        <p:attrNameLst>
                                          <p:attrName>ppt_x</p:attrName>
                                        </p:attrNameLst>
                                      </p:cBhvr>
                                      <p:tavLst>
                                        <p:tav tm="0">
                                          <p:val>
                                            <p:fltVal val="0.5"/>
                                          </p:val>
                                        </p:tav>
                                        <p:tav tm="100000">
                                          <p:val>
                                            <p:strVal val="#ppt_x"/>
                                          </p:val>
                                        </p:tav>
                                      </p:tavLst>
                                    </p:anim>
                                    <p:anim calcmode="lin" valueType="num">
                                      <p:cBhvr>
                                        <p:cTn id="10" dur="75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par>
                                <p:cTn id="14" presetID="22" presetClass="entr" presetSubtype="8" fill="hold" nodeType="withEffect">
                                  <p:stCondLst>
                                    <p:cond delay="125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任意多边形: 形状 490"/>
          <p:cNvSpPr/>
          <p:nvPr/>
        </p:nvSpPr>
        <p:spPr>
          <a:xfrm>
            <a:off x="1636201" y="-5773460"/>
            <a:ext cx="12470" cy="12470"/>
          </a:xfrm>
          <a:custGeom>
            <a:avLst/>
            <a:gdLst/>
            <a:ahLst/>
            <a:cxnLst/>
            <a:rect l="l" t="t" r="r" b="b"/>
            <a:pathLst>
              <a:path/>
            </a:pathLst>
          </a:custGeom>
          <a:noFill/>
          <a:ln w="1256" cap="flat">
            <a:solidFill>
              <a:srgbClr val="232E61"/>
            </a:solidFill>
            <a:prstDash val="solid"/>
            <a:miter/>
          </a:ln>
        </p:spPr>
        <p:txBody>
          <a:bodyPr rtlCol="0" anchor="ctr"/>
          <a:lstStyle/>
          <a:p>
            <a:endParaRPr lang="zh-CN" altLang="en-US"/>
          </a:p>
        </p:txBody>
      </p:sp>
      <p:sp>
        <p:nvSpPr>
          <p:cNvPr id="498" name="任意多边形: 形状 497"/>
          <p:cNvSpPr/>
          <p:nvPr/>
        </p:nvSpPr>
        <p:spPr>
          <a:xfrm>
            <a:off x="1636201" y="-5773460"/>
            <a:ext cx="12470" cy="12470"/>
          </a:xfrm>
          <a:custGeom>
            <a:avLst/>
            <a:gdLst/>
            <a:ahLst/>
            <a:cxnLst/>
            <a:rect l="l" t="t" r="r" b="b"/>
            <a:pathLst>
              <a:path/>
            </a:pathLst>
          </a:custGeom>
          <a:noFill/>
          <a:ln w="1256" cap="flat">
            <a:solidFill>
              <a:srgbClr val="232E61"/>
            </a:solidFill>
            <a:prstDash val="solid"/>
            <a:miter/>
          </a:ln>
        </p:spPr>
        <p:txBody>
          <a:bodyPr rtlCol="0" anchor="ctr"/>
          <a:lstStyle/>
          <a:p>
            <a:endParaRPr lang="zh-CN" altLang="en-US"/>
          </a:p>
        </p:txBody>
      </p:sp>
      <p:sp>
        <p:nvSpPr>
          <p:cNvPr id="509" name="任意多边形: 形状 508"/>
          <p:cNvSpPr/>
          <p:nvPr/>
        </p:nvSpPr>
        <p:spPr>
          <a:xfrm>
            <a:off x="1636201" y="-5773460"/>
            <a:ext cx="12470" cy="12470"/>
          </a:xfrm>
          <a:custGeom>
            <a:avLst/>
            <a:gdLst/>
            <a:ahLst/>
            <a:cxnLst/>
            <a:rect l="l" t="t" r="r" b="b"/>
            <a:pathLst>
              <a:path/>
            </a:pathLst>
          </a:custGeom>
          <a:noFill/>
          <a:ln w="1256" cap="flat">
            <a:solidFill>
              <a:srgbClr val="232E61"/>
            </a:solidFill>
            <a:prstDash val="solid"/>
            <a:miter/>
          </a:ln>
        </p:spPr>
        <p:txBody>
          <a:bodyPr rtlCol="0" anchor="ctr"/>
          <a:lstStyle/>
          <a:p>
            <a:endParaRPr lang="zh-CN" altLang="en-US"/>
          </a:p>
        </p:txBody>
      </p:sp>
      <p:sp>
        <p:nvSpPr>
          <p:cNvPr id="516" name="任意多边形: 形状 515"/>
          <p:cNvSpPr/>
          <p:nvPr/>
        </p:nvSpPr>
        <p:spPr>
          <a:xfrm>
            <a:off x="1636201" y="-5773460"/>
            <a:ext cx="12470" cy="12470"/>
          </a:xfrm>
          <a:custGeom>
            <a:avLst/>
            <a:gdLst/>
            <a:ahLst/>
            <a:cxnLst/>
            <a:rect l="l" t="t" r="r" b="b"/>
            <a:pathLst>
              <a:path/>
            </a:pathLst>
          </a:custGeom>
          <a:noFill/>
          <a:ln w="1256" cap="flat">
            <a:solidFill>
              <a:srgbClr val="232E61"/>
            </a:solidFill>
            <a:prstDash val="solid"/>
            <a:miter/>
          </a:ln>
        </p:spPr>
        <p:txBody>
          <a:bodyPr rtlCol="0" anchor="ctr"/>
          <a:lstStyle/>
          <a:p>
            <a:endParaRPr lang="zh-CN" altLang="en-US"/>
          </a:p>
        </p:txBody>
      </p:sp>
      <p:sp>
        <p:nvSpPr>
          <p:cNvPr id="527" name="任意多边形: 形状 526"/>
          <p:cNvSpPr/>
          <p:nvPr/>
        </p:nvSpPr>
        <p:spPr>
          <a:xfrm>
            <a:off x="1636201" y="-5773460"/>
            <a:ext cx="12470" cy="12470"/>
          </a:xfrm>
          <a:custGeom>
            <a:avLst/>
            <a:gdLst/>
            <a:ahLst/>
            <a:cxnLst/>
            <a:rect l="l" t="t" r="r" b="b"/>
            <a:pathLst>
              <a:path/>
            </a:pathLst>
          </a:custGeom>
          <a:noFill/>
          <a:ln w="1168" cap="flat">
            <a:solidFill>
              <a:srgbClr val="232E61"/>
            </a:solidFill>
            <a:prstDash val="solid"/>
            <a:miter/>
          </a:ln>
        </p:spPr>
        <p:txBody>
          <a:bodyPr rtlCol="0" anchor="ctr"/>
          <a:lstStyle/>
          <a:p>
            <a:endParaRPr lang="zh-CN" altLang="en-US"/>
          </a:p>
        </p:txBody>
      </p:sp>
      <p:sp>
        <p:nvSpPr>
          <p:cNvPr id="534" name="任意多边形: 形状 533"/>
          <p:cNvSpPr/>
          <p:nvPr/>
        </p:nvSpPr>
        <p:spPr>
          <a:xfrm>
            <a:off x="1636201" y="-5773460"/>
            <a:ext cx="12470" cy="12470"/>
          </a:xfrm>
          <a:custGeom>
            <a:avLst/>
            <a:gdLst/>
            <a:ahLst/>
            <a:cxnLst/>
            <a:rect l="l" t="t" r="r" b="b"/>
            <a:pathLst>
              <a:path/>
            </a:pathLst>
          </a:custGeom>
          <a:noFill/>
          <a:ln w="1168" cap="flat">
            <a:solidFill>
              <a:srgbClr val="232E61"/>
            </a:solidFill>
            <a:prstDash val="solid"/>
            <a:miter/>
          </a:ln>
        </p:spPr>
        <p:txBody>
          <a:bodyPr rtlCol="0" anchor="ctr"/>
          <a:lstStyle/>
          <a:p>
            <a:endParaRPr lang="zh-CN" altLang="en-US"/>
          </a:p>
        </p:txBody>
      </p:sp>
      <p:sp>
        <p:nvSpPr>
          <p:cNvPr id="17" name="任意多边形: 形状 16"/>
          <p:cNvSpPr/>
          <p:nvPr/>
        </p:nvSpPr>
        <p:spPr>
          <a:xfrm rot="5400000" flipH="1">
            <a:off x="-120147" y="3344071"/>
            <a:ext cx="3645558" cy="3411328"/>
          </a:xfrm>
          <a:custGeom>
            <a:avLst/>
            <a:gdLst>
              <a:gd name="connsiteX0" fmla="*/ 3645558 w 3645558"/>
              <a:gd name="connsiteY0" fmla="*/ 3411328 h 3411328"/>
              <a:gd name="connsiteX1" fmla="*/ 0 w 3645558"/>
              <a:gd name="connsiteY1" fmla="*/ 3411328 h 3411328"/>
              <a:gd name="connsiteX2" fmla="*/ 0 w 3645558"/>
              <a:gd name="connsiteY2" fmla="*/ 0 h 3411328"/>
              <a:gd name="connsiteX3" fmla="*/ 107050 w 3645558"/>
              <a:gd name="connsiteY3" fmla="*/ 10228 h 3411328"/>
              <a:gd name="connsiteX4" fmla="*/ 400011 w 3645558"/>
              <a:gd name="connsiteY4" fmla="*/ 165782 h 3411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5558" h="3411328">
                <a:moveTo>
                  <a:pt x="3645558" y="3411328"/>
                </a:moveTo>
                <a:lnTo>
                  <a:pt x="0" y="3411328"/>
                </a:lnTo>
                <a:lnTo>
                  <a:pt x="0" y="0"/>
                </a:lnTo>
                <a:lnTo>
                  <a:pt x="107050" y="10228"/>
                </a:lnTo>
                <a:cubicBezTo>
                  <a:pt x="214498" y="30969"/>
                  <a:pt x="317049" y="82820"/>
                  <a:pt x="400011" y="165782"/>
                </a:cubicBezTo>
                <a:close/>
              </a:path>
            </a:pathLst>
          </a:custGeom>
          <a:gradFill>
            <a:gsLst>
              <a:gs pos="1000">
                <a:srgbClr val="7F9CB9"/>
              </a:gs>
              <a:gs pos="100000">
                <a:srgbClr val="355678"/>
              </a:gs>
            </a:gsLst>
            <a:lin ang="5400000" scaled="1"/>
          </a:gradFill>
          <a:ln w="45692" cap="flat">
            <a:noFill/>
            <a:prstDash val="solid"/>
            <a:miter/>
          </a:ln>
        </p:spPr>
        <p:txBody>
          <a:bodyPr rtlCol="0" anchor="ctr"/>
          <a:lstStyle/>
          <a:p>
            <a:endParaRPr lang="zh-CN" altLang="en-US">
              <a:noFill/>
            </a:endParaRPr>
          </a:p>
        </p:txBody>
      </p:sp>
      <p:sp>
        <p:nvSpPr>
          <p:cNvPr id="18" name="任意多边形: 形状 17"/>
          <p:cNvSpPr/>
          <p:nvPr/>
        </p:nvSpPr>
        <p:spPr>
          <a:xfrm rot="5400000" flipH="1">
            <a:off x="10161499" y="4842014"/>
            <a:ext cx="1377125" cy="2683877"/>
          </a:xfrm>
          <a:custGeom>
            <a:avLst/>
            <a:gdLst>
              <a:gd name="connsiteX0" fmla="*/ 1377125 w 1377125"/>
              <a:gd name="connsiteY0" fmla="*/ 1071179 h 2683877"/>
              <a:gd name="connsiteX1" fmla="*/ 1211200 w 1377125"/>
              <a:gd name="connsiteY1" fmla="*/ 1472677 h 2683877"/>
              <a:gd name="connsiteX2" fmla="*/ 0 w 1377125"/>
              <a:gd name="connsiteY2" fmla="*/ 2683877 h 2683877"/>
              <a:gd name="connsiteX3" fmla="*/ 0 w 1377125"/>
              <a:gd name="connsiteY3" fmla="*/ 0 h 2683877"/>
              <a:gd name="connsiteX4" fmla="*/ 541517 w 1377125"/>
              <a:gd name="connsiteY4" fmla="*/ 0 h 2683877"/>
              <a:gd name="connsiteX5" fmla="*/ 1211200 w 1377125"/>
              <a:gd name="connsiteY5" fmla="*/ 669683 h 2683877"/>
              <a:gd name="connsiteX6" fmla="*/ 1377125 w 1377125"/>
              <a:gd name="connsiteY6" fmla="*/ 1071179 h 268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7125" h="2683877">
                <a:moveTo>
                  <a:pt x="1377125" y="1071179"/>
                </a:moveTo>
                <a:cubicBezTo>
                  <a:pt x="1377125" y="1216620"/>
                  <a:pt x="1321816" y="1362060"/>
                  <a:pt x="1211200" y="1472677"/>
                </a:cubicBezTo>
                <a:lnTo>
                  <a:pt x="0" y="2683877"/>
                </a:lnTo>
                <a:lnTo>
                  <a:pt x="0" y="0"/>
                </a:lnTo>
                <a:lnTo>
                  <a:pt x="541517" y="0"/>
                </a:lnTo>
                <a:lnTo>
                  <a:pt x="1211200" y="669683"/>
                </a:lnTo>
                <a:cubicBezTo>
                  <a:pt x="1321816" y="780299"/>
                  <a:pt x="1377125" y="925739"/>
                  <a:pt x="1377125" y="1071179"/>
                </a:cubicBezTo>
                <a:close/>
              </a:path>
            </a:pathLst>
          </a:custGeom>
          <a:solidFill>
            <a:schemeClr val="accent6">
              <a:alpha val="50000"/>
            </a:schemeClr>
          </a:solidFill>
          <a:ln w="45692" cap="flat">
            <a:noFill/>
            <a:prstDash val="solid"/>
            <a:miter/>
          </a:ln>
        </p:spPr>
        <p:txBody>
          <a:bodyPr rtlCol="0" anchor="ctr"/>
          <a:lstStyle/>
          <a:p>
            <a:endParaRPr lang="zh-CN" altLang="en-US"/>
          </a:p>
        </p:txBody>
      </p:sp>
      <p:sp>
        <p:nvSpPr>
          <p:cNvPr id="19" name="任意多边形: 形状 18"/>
          <p:cNvSpPr/>
          <p:nvPr/>
        </p:nvSpPr>
        <p:spPr>
          <a:xfrm rot="5400000" flipH="1">
            <a:off x="4159327" y="5582021"/>
            <a:ext cx="745308" cy="1843810"/>
          </a:xfrm>
          <a:custGeom>
            <a:avLst/>
            <a:gdLst>
              <a:gd name="connsiteX0" fmla="*/ 994209 w 994209"/>
              <a:gd name="connsiteY0" fmla="*/ 1229782 h 2459564"/>
              <a:gd name="connsiteX1" fmla="*/ 828285 w 994209"/>
              <a:gd name="connsiteY1" fmla="*/ 1631279 h 2459564"/>
              <a:gd name="connsiteX2" fmla="*/ 0 w 994209"/>
              <a:gd name="connsiteY2" fmla="*/ 2459564 h 2459564"/>
              <a:gd name="connsiteX3" fmla="*/ 0 w 994209"/>
              <a:gd name="connsiteY3" fmla="*/ 0 h 2459564"/>
              <a:gd name="connsiteX4" fmla="*/ 828285 w 994209"/>
              <a:gd name="connsiteY4" fmla="*/ 828285 h 2459564"/>
              <a:gd name="connsiteX5" fmla="*/ 994209 w 994209"/>
              <a:gd name="connsiteY5" fmla="*/ 1229782 h 245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4209" h="2459564">
                <a:moveTo>
                  <a:pt x="994209" y="1229782"/>
                </a:moveTo>
                <a:cubicBezTo>
                  <a:pt x="994209" y="1375223"/>
                  <a:pt x="938901" y="1520663"/>
                  <a:pt x="828285" y="1631279"/>
                </a:cubicBezTo>
                <a:lnTo>
                  <a:pt x="0" y="2459564"/>
                </a:lnTo>
                <a:lnTo>
                  <a:pt x="0" y="0"/>
                </a:lnTo>
                <a:lnTo>
                  <a:pt x="828285" y="828285"/>
                </a:lnTo>
                <a:cubicBezTo>
                  <a:pt x="938901" y="938901"/>
                  <a:pt x="994209" y="1084342"/>
                  <a:pt x="994209" y="1229782"/>
                </a:cubicBezTo>
                <a:close/>
              </a:path>
            </a:pathLst>
          </a:custGeom>
          <a:solidFill>
            <a:srgbClr val="858DBB">
              <a:alpha val="10000"/>
            </a:srgbClr>
          </a:solidFill>
          <a:ln w="45692" cap="flat">
            <a:noFill/>
            <a:prstDash val="solid"/>
            <a:miter/>
          </a:ln>
        </p:spPr>
        <p:txBody>
          <a:bodyPr rtlCol="0" anchor="ctr"/>
          <a:lstStyle/>
          <a:p>
            <a:endParaRPr lang="zh-CN" altLang="en-US"/>
          </a:p>
        </p:txBody>
      </p:sp>
      <p:sp>
        <p:nvSpPr>
          <p:cNvPr id="20" name="任意多边形: 形状 19"/>
          <p:cNvSpPr/>
          <p:nvPr/>
        </p:nvSpPr>
        <p:spPr>
          <a:xfrm>
            <a:off x="196347" y="-20309"/>
            <a:ext cx="5089394" cy="6571461"/>
          </a:xfrm>
          <a:custGeom>
            <a:avLst/>
            <a:gdLst>
              <a:gd name="connsiteX0" fmla="*/ 5984043 w 5984043"/>
              <a:gd name="connsiteY0" fmla="*/ 1493827 h 7619582"/>
              <a:gd name="connsiteX1" fmla="*/ 5984043 w 5984043"/>
              <a:gd name="connsiteY1" fmla="*/ 7015460 h 7619582"/>
              <a:gd name="connsiteX2" fmla="*/ 5379921 w 5984043"/>
              <a:gd name="connsiteY2" fmla="*/ 7619582 h 7619582"/>
              <a:gd name="connsiteX3" fmla="*/ 3129365 w 5984043"/>
              <a:gd name="connsiteY3" fmla="*/ 7619582 h 7619582"/>
              <a:gd name="connsiteX4" fmla="*/ 165926 w 5984043"/>
              <a:gd name="connsiteY4" fmla="*/ 4656140 h 7619582"/>
              <a:gd name="connsiteX5" fmla="*/ 165926 w 5984043"/>
              <a:gd name="connsiteY5" fmla="*/ 3853146 h 7619582"/>
              <a:gd name="connsiteX6" fmla="*/ 3853146 w 5984043"/>
              <a:gd name="connsiteY6" fmla="*/ 165924 h 7619582"/>
              <a:gd name="connsiteX7" fmla="*/ 4656140 w 5984043"/>
              <a:gd name="connsiteY7" fmla="*/ 165924 h 761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4043" h="7619582">
                <a:moveTo>
                  <a:pt x="5984043" y="1493827"/>
                </a:moveTo>
                <a:lnTo>
                  <a:pt x="5984043" y="7015460"/>
                </a:lnTo>
                <a:lnTo>
                  <a:pt x="5379921" y="7619582"/>
                </a:lnTo>
                <a:lnTo>
                  <a:pt x="3129365" y="7619582"/>
                </a:lnTo>
                <a:lnTo>
                  <a:pt x="165926" y="4656140"/>
                </a:lnTo>
                <a:cubicBezTo>
                  <a:pt x="-55308" y="4434909"/>
                  <a:pt x="-55308" y="4074380"/>
                  <a:pt x="165926" y="3853146"/>
                </a:cubicBezTo>
                <a:lnTo>
                  <a:pt x="3853146" y="165924"/>
                </a:lnTo>
                <a:cubicBezTo>
                  <a:pt x="4074378" y="-55308"/>
                  <a:pt x="4434906" y="-55308"/>
                  <a:pt x="4656140" y="165924"/>
                </a:cubicBezTo>
                <a:close/>
              </a:path>
            </a:pathLst>
          </a:custGeom>
          <a:blipFill dpi="0" rotWithShape="1">
            <a:blip r:embed="rId3" cstate="print"/>
            <a:srcRect/>
            <a:stretch>
              <a:fillRect l="-47000" t="-2000" r="-6000" b="-1000"/>
            </a:stretch>
          </a:blipFill>
          <a:ln w="45692" cap="flat">
            <a:noFill/>
            <a:prstDash val="solid"/>
            <a:miter/>
          </a:ln>
        </p:spPr>
        <p:txBody>
          <a:bodyPr rtlCol="0" anchor="ctr"/>
          <a:lstStyle/>
          <a:p>
            <a:endParaRPr lang="zh-CN" altLang="en-US"/>
          </a:p>
        </p:txBody>
      </p:sp>
      <p:grpSp>
        <p:nvGrpSpPr>
          <p:cNvPr id="25" name="组合 24"/>
          <p:cNvGrpSpPr/>
          <p:nvPr/>
        </p:nvGrpSpPr>
        <p:grpSpPr>
          <a:xfrm>
            <a:off x="5404664" y="1310285"/>
            <a:ext cx="2048073" cy="2336899"/>
            <a:chOff x="319352" y="1910900"/>
            <a:chExt cx="2048073" cy="2336899"/>
          </a:xfrm>
        </p:grpSpPr>
        <p:sp>
          <p:nvSpPr>
            <p:cNvPr id="26" name="文本框 25"/>
            <p:cNvSpPr txBox="1"/>
            <p:nvPr/>
          </p:nvSpPr>
          <p:spPr>
            <a:xfrm>
              <a:off x="319352" y="1924086"/>
              <a:ext cx="2045753" cy="2323713"/>
            </a:xfrm>
            <a:prstGeom prst="rect">
              <a:avLst/>
            </a:prstGeom>
            <a:noFill/>
          </p:spPr>
          <p:txBody>
            <a:bodyPr wrap="none" rtlCol="0">
              <a:spAutoFit/>
            </a:bodyPr>
            <a:lstStyle/>
            <a:p>
              <a:pPr algn="ctr"/>
              <a:r>
                <a:rPr lang="zh-CN" altLang="en-US" sz="14500" b="1" dirty="0">
                  <a:ln w="85725">
                    <a:solidFill>
                      <a:schemeClr val="bg1"/>
                    </a:solidFill>
                  </a:ln>
                  <a:solidFill>
                    <a:srgbClr val="355678"/>
                  </a:solidFill>
                  <a:effectLst>
                    <a:outerShdw blurRad="25400" dist="25400" dir="2700000" algn="tl" rotWithShape="0">
                      <a:prstClr val="black">
                        <a:alpha val="63000"/>
                      </a:prstClr>
                    </a:outerShdw>
                  </a:effectLst>
                  <a:latin typeface="汉仪程行简" panose="00020600040101010101" pitchFamily="18" charset="-122"/>
                  <a:ea typeface="汉仪程行简" panose="00020600040101010101" pitchFamily="18" charset="-122"/>
                </a:rPr>
                <a:t>感</a:t>
              </a:r>
            </a:p>
          </p:txBody>
        </p:sp>
        <p:sp>
          <p:nvSpPr>
            <p:cNvPr id="27" name="文本框 26"/>
            <p:cNvSpPr txBox="1"/>
            <p:nvPr/>
          </p:nvSpPr>
          <p:spPr>
            <a:xfrm>
              <a:off x="321672" y="1910900"/>
              <a:ext cx="2045753" cy="2323713"/>
            </a:xfrm>
            <a:prstGeom prst="rect">
              <a:avLst/>
            </a:prstGeom>
            <a:noFill/>
          </p:spPr>
          <p:txBody>
            <a:bodyPr wrap="none" rtlCol="0">
              <a:spAutoFit/>
            </a:bodyPr>
            <a:lstStyle/>
            <a:p>
              <a:pPr algn="ctr"/>
              <a:r>
                <a:rPr lang="zh-CN" altLang="en-US" sz="14500" b="1" dirty="0">
                  <a:solidFill>
                    <a:srgbClr val="355678"/>
                  </a:solidFill>
                  <a:latin typeface="汉仪程行简" panose="00020600040101010101" pitchFamily="18" charset="-122"/>
                  <a:ea typeface="汉仪程行简" panose="00020600040101010101" pitchFamily="18" charset="-122"/>
                </a:rPr>
                <a:t>感</a:t>
              </a:r>
            </a:p>
          </p:txBody>
        </p:sp>
      </p:grpSp>
      <p:grpSp>
        <p:nvGrpSpPr>
          <p:cNvPr id="31" name="组合 30"/>
          <p:cNvGrpSpPr/>
          <p:nvPr/>
        </p:nvGrpSpPr>
        <p:grpSpPr>
          <a:xfrm>
            <a:off x="6847951" y="1632606"/>
            <a:ext cx="1874688" cy="2092881"/>
            <a:chOff x="2106127" y="2326422"/>
            <a:chExt cx="1874688" cy="2092881"/>
          </a:xfrm>
        </p:grpSpPr>
        <p:sp>
          <p:nvSpPr>
            <p:cNvPr id="32" name="文本框 31"/>
            <p:cNvSpPr txBox="1"/>
            <p:nvPr/>
          </p:nvSpPr>
          <p:spPr>
            <a:xfrm>
              <a:off x="2106127" y="2326422"/>
              <a:ext cx="1853392" cy="2092881"/>
            </a:xfrm>
            <a:prstGeom prst="rect">
              <a:avLst/>
            </a:prstGeom>
            <a:noFill/>
          </p:spPr>
          <p:txBody>
            <a:bodyPr wrap="none" rtlCol="0">
              <a:spAutoFit/>
            </a:bodyPr>
            <a:lstStyle/>
            <a:p>
              <a:pPr algn="ctr"/>
              <a:r>
                <a:rPr lang="zh-CN" altLang="en-US" sz="13000" b="1" dirty="0">
                  <a:ln w="85725">
                    <a:solidFill>
                      <a:schemeClr val="bg1"/>
                    </a:solidFill>
                  </a:ln>
                  <a:solidFill>
                    <a:srgbClr val="355678"/>
                  </a:solidFill>
                  <a:effectLst>
                    <a:outerShdw blurRad="25400" dist="25400" dir="2700000" algn="tl" rotWithShape="0">
                      <a:prstClr val="black">
                        <a:alpha val="63000"/>
                      </a:prstClr>
                    </a:outerShdw>
                  </a:effectLst>
                  <a:latin typeface="汉仪程行简" panose="00020600040101010101" pitchFamily="18" charset="-122"/>
                  <a:ea typeface="汉仪程行简" panose="00020600040101010101" pitchFamily="18" charset="-122"/>
                </a:rPr>
                <a:t>谢</a:t>
              </a:r>
            </a:p>
          </p:txBody>
        </p:sp>
        <p:sp>
          <p:nvSpPr>
            <p:cNvPr id="33" name="文本框 32"/>
            <p:cNvSpPr txBox="1"/>
            <p:nvPr/>
          </p:nvSpPr>
          <p:spPr>
            <a:xfrm>
              <a:off x="2127423" y="2326422"/>
              <a:ext cx="1853392" cy="2092881"/>
            </a:xfrm>
            <a:prstGeom prst="rect">
              <a:avLst/>
            </a:prstGeom>
            <a:noFill/>
          </p:spPr>
          <p:txBody>
            <a:bodyPr wrap="none" rtlCol="0">
              <a:spAutoFit/>
            </a:bodyPr>
            <a:lstStyle/>
            <a:p>
              <a:pPr algn="ctr"/>
              <a:r>
                <a:rPr lang="zh-CN" altLang="en-US" sz="13000" b="1" dirty="0">
                  <a:solidFill>
                    <a:srgbClr val="355678"/>
                  </a:solidFill>
                  <a:latin typeface="汉仪程行简" panose="00020600040101010101" pitchFamily="18" charset="-122"/>
                  <a:ea typeface="汉仪程行简" panose="00020600040101010101" pitchFamily="18" charset="-122"/>
                </a:rPr>
                <a:t>谢</a:t>
              </a:r>
            </a:p>
          </p:txBody>
        </p:sp>
      </p:grpSp>
      <p:grpSp>
        <p:nvGrpSpPr>
          <p:cNvPr id="34" name="组合 33"/>
          <p:cNvGrpSpPr/>
          <p:nvPr/>
        </p:nvGrpSpPr>
        <p:grpSpPr>
          <a:xfrm>
            <a:off x="8215119" y="1283468"/>
            <a:ext cx="2112193" cy="2419106"/>
            <a:chOff x="3739313" y="1924086"/>
            <a:chExt cx="2112193" cy="2419106"/>
          </a:xfrm>
        </p:grpSpPr>
        <p:sp>
          <p:nvSpPr>
            <p:cNvPr id="35" name="文本框 34"/>
            <p:cNvSpPr txBox="1"/>
            <p:nvPr/>
          </p:nvSpPr>
          <p:spPr>
            <a:xfrm>
              <a:off x="3741633" y="1924086"/>
              <a:ext cx="2109873" cy="2400657"/>
            </a:xfrm>
            <a:prstGeom prst="rect">
              <a:avLst/>
            </a:prstGeom>
            <a:noFill/>
          </p:spPr>
          <p:txBody>
            <a:bodyPr wrap="none" rtlCol="0">
              <a:spAutoFit/>
            </a:bodyPr>
            <a:lstStyle/>
            <a:p>
              <a:pPr algn="ctr"/>
              <a:r>
                <a:rPr lang="zh-CN" altLang="en-US" sz="15000" b="1" dirty="0">
                  <a:ln w="85725">
                    <a:solidFill>
                      <a:schemeClr val="bg1"/>
                    </a:solidFill>
                  </a:ln>
                  <a:solidFill>
                    <a:srgbClr val="355678"/>
                  </a:solidFill>
                  <a:effectLst>
                    <a:outerShdw blurRad="25400" dist="25400" dir="2700000" algn="tl" rotWithShape="0">
                      <a:prstClr val="black">
                        <a:alpha val="63000"/>
                      </a:prstClr>
                    </a:outerShdw>
                  </a:effectLst>
                  <a:latin typeface="汉仪程行简" panose="00020600040101010101" pitchFamily="18" charset="-122"/>
                  <a:ea typeface="汉仪程行简" panose="00020600040101010101" pitchFamily="18" charset="-122"/>
                </a:rPr>
                <a:t>观</a:t>
              </a:r>
            </a:p>
          </p:txBody>
        </p:sp>
        <p:sp>
          <p:nvSpPr>
            <p:cNvPr id="36" name="文本框 35"/>
            <p:cNvSpPr txBox="1"/>
            <p:nvPr/>
          </p:nvSpPr>
          <p:spPr>
            <a:xfrm>
              <a:off x="3739313" y="1942535"/>
              <a:ext cx="2109873" cy="2400657"/>
            </a:xfrm>
            <a:prstGeom prst="rect">
              <a:avLst/>
            </a:prstGeom>
            <a:noFill/>
          </p:spPr>
          <p:txBody>
            <a:bodyPr wrap="none" rtlCol="0">
              <a:spAutoFit/>
            </a:bodyPr>
            <a:lstStyle/>
            <a:p>
              <a:pPr algn="ctr"/>
              <a:r>
                <a:rPr lang="zh-CN" altLang="en-US" sz="15000" b="1" dirty="0">
                  <a:solidFill>
                    <a:srgbClr val="355678"/>
                  </a:solidFill>
                  <a:latin typeface="汉仪程行简" panose="00020600040101010101" pitchFamily="18" charset="-122"/>
                  <a:ea typeface="汉仪程行简" panose="00020600040101010101" pitchFamily="18" charset="-122"/>
                </a:rPr>
                <a:t>观</a:t>
              </a:r>
            </a:p>
          </p:txBody>
        </p:sp>
      </p:grpSp>
      <p:grpSp>
        <p:nvGrpSpPr>
          <p:cNvPr id="37" name="组合 36"/>
          <p:cNvGrpSpPr/>
          <p:nvPr/>
        </p:nvGrpSpPr>
        <p:grpSpPr>
          <a:xfrm>
            <a:off x="9511502" y="1268915"/>
            <a:ext cx="1977281" cy="2217994"/>
            <a:chOff x="5545746" y="1922083"/>
            <a:chExt cx="1977281" cy="2217994"/>
          </a:xfrm>
        </p:grpSpPr>
        <p:sp>
          <p:nvSpPr>
            <p:cNvPr id="38" name="文本框 37"/>
            <p:cNvSpPr txBox="1"/>
            <p:nvPr/>
          </p:nvSpPr>
          <p:spPr>
            <a:xfrm>
              <a:off x="5545746" y="1924086"/>
              <a:ext cx="1955985" cy="2215991"/>
            </a:xfrm>
            <a:prstGeom prst="rect">
              <a:avLst/>
            </a:prstGeom>
            <a:noFill/>
          </p:spPr>
          <p:txBody>
            <a:bodyPr wrap="none" rtlCol="0">
              <a:spAutoFit/>
            </a:bodyPr>
            <a:lstStyle/>
            <a:p>
              <a:pPr algn="ctr"/>
              <a:r>
                <a:rPr lang="zh-CN" altLang="en-US" sz="13800" b="1" dirty="0">
                  <a:ln w="85725">
                    <a:solidFill>
                      <a:schemeClr val="bg1"/>
                    </a:solidFill>
                  </a:ln>
                  <a:solidFill>
                    <a:srgbClr val="355678"/>
                  </a:solidFill>
                  <a:effectLst>
                    <a:outerShdw blurRad="25400" dist="25400" dir="2700000" algn="tl" rotWithShape="0">
                      <a:prstClr val="black">
                        <a:alpha val="63000"/>
                      </a:prstClr>
                    </a:outerShdw>
                  </a:effectLst>
                  <a:latin typeface="汉仪程行简" panose="00020600040101010101" pitchFamily="18" charset="-122"/>
                  <a:ea typeface="汉仪程行简" panose="00020600040101010101" pitchFamily="18" charset="-122"/>
                </a:rPr>
                <a:t>看</a:t>
              </a:r>
            </a:p>
          </p:txBody>
        </p:sp>
        <p:sp>
          <p:nvSpPr>
            <p:cNvPr id="39" name="文本框 38"/>
            <p:cNvSpPr txBox="1"/>
            <p:nvPr/>
          </p:nvSpPr>
          <p:spPr>
            <a:xfrm>
              <a:off x="5567042" y="1922083"/>
              <a:ext cx="1955985" cy="2215991"/>
            </a:xfrm>
            <a:prstGeom prst="rect">
              <a:avLst/>
            </a:prstGeom>
            <a:noFill/>
          </p:spPr>
          <p:txBody>
            <a:bodyPr wrap="none" rtlCol="0">
              <a:spAutoFit/>
            </a:bodyPr>
            <a:lstStyle/>
            <a:p>
              <a:pPr algn="ctr"/>
              <a:r>
                <a:rPr lang="zh-CN" altLang="en-US" sz="13800" b="1" dirty="0">
                  <a:solidFill>
                    <a:srgbClr val="355678"/>
                  </a:solidFill>
                  <a:latin typeface="汉仪程行简" panose="00020600040101010101" pitchFamily="18" charset="-122"/>
                  <a:ea typeface="汉仪程行简" panose="00020600040101010101" pitchFamily="18" charset="-122"/>
                </a:rPr>
                <a:t>看</a:t>
              </a:r>
            </a:p>
          </p:txBody>
        </p:sp>
      </p:grpSp>
      <p:pic>
        <p:nvPicPr>
          <p:cNvPr id="5" name="图片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935460" y="-20602"/>
            <a:ext cx="1266696" cy="122040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0"/>
                                        </p:tgtEl>
                                      </p:cBhvr>
                                    </p:animEffect>
                                    <p:animScale>
                                      <p:cBhvr>
                                        <p:cTn id="7" dur="250" autoRev="1" fill="hold"/>
                                        <p:tgtEl>
                                          <p:spTgt spid="20"/>
                                        </p:tgtEl>
                                      </p:cBhvr>
                                      <p:by x="105000" y="105000"/>
                                    </p:animScale>
                                  </p:childTnLst>
                                </p:cTn>
                              </p:par>
                              <p:par>
                                <p:cTn id="8" presetID="22" presetClass="entr" presetSubtype="4" fill="hold" grpId="0" nodeType="withEffect">
                                  <p:stCondLst>
                                    <p:cond delay="50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22" presetClass="entr" presetSubtype="4" fill="hold" grpId="0" nodeType="withEffect">
                                  <p:stCondLst>
                                    <p:cond delay="50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par>
                          <p:cTn id="14" fill="hold">
                            <p:stCondLst>
                              <p:cond delay="500"/>
                            </p:stCondLst>
                            <p:childTnLst>
                              <p:par>
                                <p:cTn id="15" presetID="23" presetClass="entr" presetSubtype="32"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strVal val="4*#ppt_w"/>
                                          </p:val>
                                        </p:tav>
                                        <p:tav tm="100000">
                                          <p:val>
                                            <p:strVal val="#ppt_w"/>
                                          </p:val>
                                        </p:tav>
                                      </p:tavLst>
                                    </p:anim>
                                    <p:anim calcmode="lin" valueType="num">
                                      <p:cBhvr>
                                        <p:cTn id="18" dur="750" fill="hold"/>
                                        <p:tgtEl>
                                          <p:spTgt spid="25"/>
                                        </p:tgtEl>
                                        <p:attrNameLst>
                                          <p:attrName>ppt_h</p:attrName>
                                        </p:attrNameLst>
                                      </p:cBhvr>
                                      <p:tavLst>
                                        <p:tav tm="0">
                                          <p:val>
                                            <p:strVal val="4*#ppt_h"/>
                                          </p:val>
                                        </p:tav>
                                        <p:tav tm="100000">
                                          <p:val>
                                            <p:strVal val="#ppt_h"/>
                                          </p:val>
                                        </p:tav>
                                      </p:tavLst>
                                    </p:anim>
                                  </p:childTnLst>
                                </p:cTn>
                              </p:par>
                              <p:par>
                                <p:cTn id="19" presetID="23" presetClass="entr" presetSubtype="32" fill="hold" nodeType="withEffect">
                                  <p:stCondLst>
                                    <p:cond delay="250"/>
                                  </p:stCondLst>
                                  <p:childTnLst>
                                    <p:set>
                                      <p:cBhvr>
                                        <p:cTn id="20" dur="1" fill="hold">
                                          <p:stCondLst>
                                            <p:cond delay="0"/>
                                          </p:stCondLst>
                                        </p:cTn>
                                        <p:tgtEl>
                                          <p:spTgt spid="31"/>
                                        </p:tgtEl>
                                        <p:attrNameLst>
                                          <p:attrName>style.visibility</p:attrName>
                                        </p:attrNameLst>
                                      </p:cBhvr>
                                      <p:to>
                                        <p:strVal val="visible"/>
                                      </p:to>
                                    </p:set>
                                    <p:anim calcmode="lin" valueType="num">
                                      <p:cBhvr>
                                        <p:cTn id="21" dur="750" fill="hold"/>
                                        <p:tgtEl>
                                          <p:spTgt spid="31"/>
                                        </p:tgtEl>
                                        <p:attrNameLst>
                                          <p:attrName>ppt_w</p:attrName>
                                        </p:attrNameLst>
                                      </p:cBhvr>
                                      <p:tavLst>
                                        <p:tav tm="0">
                                          <p:val>
                                            <p:strVal val="4*#ppt_w"/>
                                          </p:val>
                                        </p:tav>
                                        <p:tav tm="100000">
                                          <p:val>
                                            <p:strVal val="#ppt_w"/>
                                          </p:val>
                                        </p:tav>
                                      </p:tavLst>
                                    </p:anim>
                                    <p:anim calcmode="lin" valueType="num">
                                      <p:cBhvr>
                                        <p:cTn id="22" dur="750" fill="hold"/>
                                        <p:tgtEl>
                                          <p:spTgt spid="31"/>
                                        </p:tgtEl>
                                        <p:attrNameLst>
                                          <p:attrName>ppt_h</p:attrName>
                                        </p:attrNameLst>
                                      </p:cBhvr>
                                      <p:tavLst>
                                        <p:tav tm="0">
                                          <p:val>
                                            <p:strVal val="4*#ppt_h"/>
                                          </p:val>
                                        </p:tav>
                                        <p:tav tm="100000">
                                          <p:val>
                                            <p:strVal val="#ppt_h"/>
                                          </p:val>
                                        </p:tav>
                                      </p:tavLst>
                                    </p:anim>
                                  </p:childTnLst>
                                </p:cTn>
                              </p:par>
                              <p:par>
                                <p:cTn id="23" presetID="23" presetClass="entr" presetSubtype="32" fill="hold" nodeType="withEffect">
                                  <p:stCondLst>
                                    <p:cond delay="50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strVal val="4*#ppt_w"/>
                                          </p:val>
                                        </p:tav>
                                        <p:tav tm="100000">
                                          <p:val>
                                            <p:strVal val="#ppt_w"/>
                                          </p:val>
                                        </p:tav>
                                      </p:tavLst>
                                    </p:anim>
                                    <p:anim calcmode="lin" valueType="num">
                                      <p:cBhvr>
                                        <p:cTn id="26" dur="750" fill="hold"/>
                                        <p:tgtEl>
                                          <p:spTgt spid="34"/>
                                        </p:tgtEl>
                                        <p:attrNameLst>
                                          <p:attrName>ppt_h</p:attrName>
                                        </p:attrNameLst>
                                      </p:cBhvr>
                                      <p:tavLst>
                                        <p:tav tm="0">
                                          <p:val>
                                            <p:strVal val="4*#ppt_h"/>
                                          </p:val>
                                        </p:tav>
                                        <p:tav tm="100000">
                                          <p:val>
                                            <p:strVal val="#ppt_h"/>
                                          </p:val>
                                        </p:tav>
                                      </p:tavLst>
                                    </p:anim>
                                  </p:childTnLst>
                                </p:cTn>
                              </p:par>
                              <p:par>
                                <p:cTn id="27" presetID="23" presetClass="entr" presetSubtype="32" fill="hold" nodeType="withEffect">
                                  <p:stCondLst>
                                    <p:cond delay="7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750" fill="hold"/>
                                        <p:tgtEl>
                                          <p:spTgt spid="37"/>
                                        </p:tgtEl>
                                        <p:attrNameLst>
                                          <p:attrName>ppt_w</p:attrName>
                                        </p:attrNameLst>
                                      </p:cBhvr>
                                      <p:tavLst>
                                        <p:tav tm="0">
                                          <p:val>
                                            <p:strVal val="4*#ppt_w"/>
                                          </p:val>
                                        </p:tav>
                                        <p:tav tm="100000">
                                          <p:val>
                                            <p:strVal val="#ppt_w"/>
                                          </p:val>
                                        </p:tav>
                                      </p:tavLst>
                                    </p:anim>
                                    <p:anim calcmode="lin" valueType="num">
                                      <p:cBhvr>
                                        <p:cTn id="30" dur="750" fill="hold"/>
                                        <p:tgtEl>
                                          <p:spTgt spid="37"/>
                                        </p:tgtEl>
                                        <p:attrNameLst>
                                          <p:attrName>ppt_h</p:attrName>
                                        </p:attrNameLst>
                                      </p:cBhvr>
                                      <p:tavLst>
                                        <p:tav tm="0">
                                          <p:val>
                                            <p:strVal val="4*#ppt_h"/>
                                          </p:val>
                                        </p:tav>
                                        <p:tav tm="100000">
                                          <p:val>
                                            <p:strVal val="#ppt_h"/>
                                          </p:val>
                                        </p:tav>
                                      </p:tavLst>
                                    </p:anim>
                                  </p:childTnLst>
                                </p:cTn>
                              </p:par>
                              <p:par>
                                <p:cTn id="31" presetID="26" presetClass="emph" presetSubtype="0" fill="hold" nodeType="withEffect">
                                  <p:stCondLst>
                                    <p:cond delay="1250"/>
                                  </p:stCondLst>
                                  <p:childTnLst>
                                    <p:animEffect transition="out" filter="fade">
                                      <p:cBhvr>
                                        <p:cTn id="32" dur="750" tmFilter="0, 0; .2, .5; .8, .5; 1, 0"/>
                                        <p:tgtEl>
                                          <p:spTgt spid="25"/>
                                        </p:tgtEl>
                                      </p:cBhvr>
                                    </p:animEffect>
                                    <p:animScale>
                                      <p:cBhvr>
                                        <p:cTn id="33" dur="375" autoRev="1" fill="hold"/>
                                        <p:tgtEl>
                                          <p:spTgt spid="25"/>
                                        </p:tgtEl>
                                      </p:cBhvr>
                                      <p:by x="105000" y="105000"/>
                                    </p:animScale>
                                  </p:childTnLst>
                                </p:cTn>
                              </p:par>
                              <p:par>
                                <p:cTn id="34" presetID="26" presetClass="emph" presetSubtype="0" fill="hold" nodeType="withEffect">
                                  <p:stCondLst>
                                    <p:cond delay="1250"/>
                                  </p:stCondLst>
                                  <p:childTnLst>
                                    <p:animEffect transition="out" filter="fade">
                                      <p:cBhvr>
                                        <p:cTn id="35" dur="750" tmFilter="0, 0; .2, .5; .8, .5; 1, 0"/>
                                        <p:tgtEl>
                                          <p:spTgt spid="31"/>
                                        </p:tgtEl>
                                      </p:cBhvr>
                                    </p:animEffect>
                                    <p:animScale>
                                      <p:cBhvr>
                                        <p:cTn id="36" dur="375" autoRev="1" fill="hold"/>
                                        <p:tgtEl>
                                          <p:spTgt spid="31"/>
                                        </p:tgtEl>
                                      </p:cBhvr>
                                      <p:by x="105000" y="105000"/>
                                    </p:animScale>
                                  </p:childTnLst>
                                </p:cTn>
                              </p:par>
                              <p:par>
                                <p:cTn id="37" presetID="26" presetClass="emph" presetSubtype="0" fill="hold" nodeType="withEffect">
                                  <p:stCondLst>
                                    <p:cond delay="1250"/>
                                  </p:stCondLst>
                                  <p:childTnLst>
                                    <p:animEffect transition="out" filter="fade">
                                      <p:cBhvr>
                                        <p:cTn id="38" dur="750" tmFilter="0, 0; .2, .5; .8, .5; 1, 0"/>
                                        <p:tgtEl>
                                          <p:spTgt spid="34"/>
                                        </p:tgtEl>
                                      </p:cBhvr>
                                    </p:animEffect>
                                    <p:animScale>
                                      <p:cBhvr>
                                        <p:cTn id="39" dur="375" autoRev="1" fill="hold"/>
                                        <p:tgtEl>
                                          <p:spTgt spid="34"/>
                                        </p:tgtEl>
                                      </p:cBhvr>
                                      <p:by x="105000" y="105000"/>
                                    </p:animScale>
                                  </p:childTnLst>
                                </p:cTn>
                              </p:par>
                              <p:par>
                                <p:cTn id="40" presetID="26" presetClass="emph" presetSubtype="0" fill="hold" nodeType="withEffect">
                                  <p:stCondLst>
                                    <p:cond delay="1250"/>
                                  </p:stCondLst>
                                  <p:childTnLst>
                                    <p:animEffect transition="out" filter="fade">
                                      <p:cBhvr>
                                        <p:cTn id="41" dur="750" tmFilter="0, 0; .2, .5; .8, .5; 1, 0"/>
                                        <p:tgtEl>
                                          <p:spTgt spid="37"/>
                                        </p:tgtEl>
                                      </p:cBhvr>
                                    </p:animEffect>
                                    <p:animScale>
                                      <p:cBhvr>
                                        <p:cTn id="42" dur="375" autoRev="1" fill="hold"/>
                                        <p:tgtEl>
                                          <p:spTgt spid="3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5523843" y="994310"/>
            <a:ext cx="5276849" cy="5063590"/>
          </a:xfrm>
          <a:prstGeom prst="ellipse">
            <a:avLst/>
          </a:prstGeom>
          <a:noFill/>
          <a:ln>
            <a:solidFill>
              <a:srgbClr val="7F9C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形状 30"/>
          <p:cNvSpPr/>
          <p:nvPr/>
        </p:nvSpPr>
        <p:spPr>
          <a:xfrm rot="5400000" flipH="1">
            <a:off x="116923" y="-114594"/>
            <a:ext cx="1231152" cy="1460341"/>
          </a:xfrm>
          <a:custGeom>
            <a:avLst/>
            <a:gdLst>
              <a:gd name="connsiteX0" fmla="*/ 1231152 w 1231152"/>
              <a:gd name="connsiteY0" fmla="*/ 1460341 h 1460341"/>
              <a:gd name="connsiteX1" fmla="*/ 1231152 w 1231152"/>
              <a:gd name="connsiteY1" fmla="*/ 220553 h 1460341"/>
              <a:gd name="connsiteX2" fmla="*/ 1036969 w 1231152"/>
              <a:gd name="connsiteY2" fmla="*/ 35261 h 1460341"/>
              <a:gd name="connsiteX3" fmla="*/ 858134 w 1231152"/>
              <a:gd name="connsiteY3" fmla="*/ 35261 h 1460341"/>
              <a:gd name="connsiteX4" fmla="*/ 36953 w 1231152"/>
              <a:gd name="connsiteY4" fmla="*/ 818839 h 1460341"/>
              <a:gd name="connsiteX5" fmla="*/ 36953 w 1231152"/>
              <a:gd name="connsiteY5" fmla="*/ 989485 h 1460341"/>
              <a:gd name="connsiteX6" fmla="*/ 530406 w 1231152"/>
              <a:gd name="connsiteY6" fmla="*/ 1460341 h 146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152" h="1460341">
                <a:moveTo>
                  <a:pt x="1231152" y="1460341"/>
                </a:moveTo>
                <a:lnTo>
                  <a:pt x="1231152" y="220553"/>
                </a:lnTo>
                <a:lnTo>
                  <a:pt x="1036969" y="35261"/>
                </a:lnTo>
                <a:cubicBezTo>
                  <a:pt x="987698" y="-11754"/>
                  <a:pt x="907405" y="-11754"/>
                  <a:pt x="858134" y="35261"/>
                </a:cubicBezTo>
                <a:lnTo>
                  <a:pt x="36953" y="818839"/>
                </a:lnTo>
                <a:cubicBezTo>
                  <a:pt x="-12318" y="865854"/>
                  <a:pt x="-12318" y="942470"/>
                  <a:pt x="36953" y="989485"/>
                </a:cubicBezTo>
                <a:lnTo>
                  <a:pt x="530406" y="1460341"/>
                </a:lnTo>
                <a:close/>
              </a:path>
            </a:pathLst>
          </a:custGeom>
          <a:gradFill>
            <a:gsLst>
              <a:gs pos="1000">
                <a:srgbClr val="7F9CB9"/>
              </a:gs>
              <a:gs pos="100000">
                <a:srgbClr val="355678"/>
              </a:gs>
            </a:gsLst>
            <a:lin ang="5400000" scaled="1"/>
          </a:gradFill>
          <a:ln w="45692" cap="flat">
            <a:noFill/>
            <a:prstDash val="solid"/>
            <a:miter/>
          </a:ln>
        </p:spPr>
        <p:txBody>
          <a:bodyPr rtlCol="0" anchor="ctr"/>
          <a:lstStyle/>
          <a:p>
            <a:endParaRPr lang="zh-CN" altLang="en-US">
              <a:noFill/>
            </a:endParaRPr>
          </a:p>
        </p:txBody>
      </p:sp>
      <p:sp>
        <p:nvSpPr>
          <p:cNvPr id="4" name="文本框 3"/>
          <p:cNvSpPr txBox="1"/>
          <p:nvPr/>
        </p:nvSpPr>
        <p:spPr>
          <a:xfrm>
            <a:off x="1576070" y="117475"/>
            <a:ext cx="3731895" cy="521970"/>
          </a:xfrm>
          <a:prstGeom prst="rect">
            <a:avLst/>
          </a:prstGeom>
          <a:noFill/>
        </p:spPr>
        <p:txBody>
          <a:bodyPr wrap="square" rtlCol="0">
            <a:spAutoFit/>
          </a:bodyPr>
          <a:lstStyle/>
          <a:p>
            <a:r>
              <a:rPr lang="zh-CN" altLang="en-US" sz="2800" b="1" spc="150">
                <a:solidFill>
                  <a:srgbClr val="D52739"/>
                </a:solidFill>
                <a:latin typeface="字酷堂清楷体"/>
              </a:rPr>
              <a:t>何谓“智慧图书馆”？</a:t>
            </a:r>
            <a:endParaRPr lang="zh-CN" altLang="en-US" sz="2800" b="1" spc="150" dirty="0">
              <a:solidFill>
                <a:srgbClr val="D52739"/>
              </a:solidFill>
              <a:latin typeface="字酷堂清楷体"/>
            </a:endParaRPr>
          </a:p>
        </p:txBody>
      </p:sp>
      <p:grpSp>
        <p:nvGrpSpPr>
          <p:cNvPr id="3" name="组合 2"/>
          <p:cNvGrpSpPr/>
          <p:nvPr/>
        </p:nvGrpSpPr>
        <p:grpSpPr>
          <a:xfrm>
            <a:off x="162619" y="39664"/>
            <a:ext cx="900000" cy="900000"/>
            <a:chOff x="5610000" y="2943000"/>
            <a:chExt cx="972000" cy="972000"/>
          </a:xfrm>
          <a:solidFill>
            <a:srgbClr val="D52739"/>
          </a:solidFill>
        </p:grpSpPr>
        <p:sp>
          <p:nvSpPr>
            <p:cNvPr id="2" name="椭圆 1"/>
            <p:cNvSpPr/>
            <p:nvPr/>
          </p:nvSpPr>
          <p:spPr>
            <a:xfrm>
              <a:off x="5610000" y="2943000"/>
              <a:ext cx="972000" cy="9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books-group_25777"/>
            <p:cNvSpPr>
              <a:spLocks noChangeAspect="1"/>
            </p:cNvSpPr>
            <p:nvPr/>
          </p:nvSpPr>
          <p:spPr bwMode="auto">
            <a:xfrm>
              <a:off x="5791158" y="3169109"/>
              <a:ext cx="609685" cy="519782"/>
            </a:xfrm>
            <a:custGeom>
              <a:avLst/>
              <a:gdLst>
                <a:gd name="connsiteX0" fmla="*/ 450223 w 602653"/>
                <a:gd name="connsiteY0" fmla="*/ 470824 h 513787"/>
                <a:gd name="connsiteX1" fmla="*/ 450223 w 602653"/>
                <a:gd name="connsiteY1" fmla="*/ 484218 h 513787"/>
                <a:gd name="connsiteX2" fmla="*/ 491727 w 602653"/>
                <a:gd name="connsiteY2" fmla="*/ 484218 h 513787"/>
                <a:gd name="connsiteX3" fmla="*/ 491727 w 602653"/>
                <a:gd name="connsiteY3" fmla="*/ 470824 h 513787"/>
                <a:gd name="connsiteX4" fmla="*/ 145266 w 602653"/>
                <a:gd name="connsiteY4" fmla="*/ 444288 h 513787"/>
                <a:gd name="connsiteX5" fmla="*/ 140964 w 602653"/>
                <a:gd name="connsiteY5" fmla="*/ 480175 h 513787"/>
                <a:gd name="connsiteX6" fmla="*/ 162475 w 602653"/>
                <a:gd name="connsiteY6" fmla="*/ 482702 h 513787"/>
                <a:gd name="connsiteX7" fmla="*/ 166777 w 602653"/>
                <a:gd name="connsiteY7" fmla="*/ 446815 h 513787"/>
                <a:gd name="connsiteX8" fmla="*/ 450223 w 602653"/>
                <a:gd name="connsiteY8" fmla="*/ 422807 h 513787"/>
                <a:gd name="connsiteX9" fmla="*/ 450223 w 602653"/>
                <a:gd name="connsiteY9" fmla="*/ 447321 h 513787"/>
                <a:gd name="connsiteX10" fmla="*/ 491727 w 602653"/>
                <a:gd name="connsiteY10" fmla="*/ 447321 h 513787"/>
                <a:gd name="connsiteX11" fmla="*/ 491727 w 602653"/>
                <a:gd name="connsiteY11" fmla="*/ 422807 h 513787"/>
                <a:gd name="connsiteX12" fmla="*/ 23536 w 602653"/>
                <a:gd name="connsiteY12" fmla="*/ 422807 h 513787"/>
                <a:gd name="connsiteX13" fmla="*/ 23536 w 602653"/>
                <a:gd name="connsiteY13" fmla="*/ 484218 h 513787"/>
                <a:gd name="connsiteX14" fmla="*/ 110341 w 602653"/>
                <a:gd name="connsiteY14" fmla="*/ 484218 h 513787"/>
                <a:gd name="connsiteX15" fmla="*/ 110341 w 602653"/>
                <a:gd name="connsiteY15" fmla="*/ 422807 h 513787"/>
                <a:gd name="connsiteX16" fmla="*/ 150327 w 602653"/>
                <a:gd name="connsiteY16" fmla="*/ 403852 h 513787"/>
                <a:gd name="connsiteX17" fmla="*/ 148809 w 602653"/>
                <a:gd name="connsiteY17" fmla="*/ 415478 h 513787"/>
                <a:gd name="connsiteX18" fmla="*/ 148303 w 602653"/>
                <a:gd name="connsiteY18" fmla="*/ 420785 h 513787"/>
                <a:gd name="connsiteX19" fmla="*/ 169814 w 602653"/>
                <a:gd name="connsiteY19" fmla="*/ 423312 h 513787"/>
                <a:gd name="connsiteX20" fmla="*/ 170320 w 602653"/>
                <a:gd name="connsiteY20" fmla="*/ 418005 h 513787"/>
                <a:gd name="connsiteX21" fmla="*/ 171839 w 602653"/>
                <a:gd name="connsiteY21" fmla="*/ 406380 h 513787"/>
                <a:gd name="connsiteX22" fmla="*/ 450223 w 602653"/>
                <a:gd name="connsiteY22" fmla="*/ 377822 h 513787"/>
                <a:gd name="connsiteX23" fmla="*/ 450223 w 602653"/>
                <a:gd name="connsiteY23" fmla="*/ 399303 h 513787"/>
                <a:gd name="connsiteX24" fmla="*/ 491727 w 602653"/>
                <a:gd name="connsiteY24" fmla="*/ 399303 h 513787"/>
                <a:gd name="connsiteX25" fmla="*/ 491727 w 602653"/>
                <a:gd name="connsiteY25" fmla="*/ 377822 h 513787"/>
                <a:gd name="connsiteX26" fmla="*/ 23536 w 602653"/>
                <a:gd name="connsiteY26" fmla="*/ 365438 h 513787"/>
                <a:gd name="connsiteX27" fmla="*/ 23536 w 602653"/>
                <a:gd name="connsiteY27" fmla="*/ 399303 h 513787"/>
                <a:gd name="connsiteX28" fmla="*/ 110341 w 602653"/>
                <a:gd name="connsiteY28" fmla="*/ 399303 h 513787"/>
                <a:gd name="connsiteX29" fmla="*/ 110341 w 602653"/>
                <a:gd name="connsiteY29" fmla="*/ 365438 h 513787"/>
                <a:gd name="connsiteX30" fmla="*/ 156401 w 602653"/>
                <a:gd name="connsiteY30" fmla="*/ 354319 h 513787"/>
                <a:gd name="connsiteX31" fmla="*/ 153111 w 602653"/>
                <a:gd name="connsiteY31" fmla="*/ 380349 h 513787"/>
                <a:gd name="connsiteX32" fmla="*/ 174623 w 602653"/>
                <a:gd name="connsiteY32" fmla="*/ 383129 h 513787"/>
                <a:gd name="connsiteX33" fmla="*/ 177913 w 602653"/>
                <a:gd name="connsiteY33" fmla="*/ 356846 h 513787"/>
                <a:gd name="connsiteX34" fmla="*/ 161210 w 602653"/>
                <a:gd name="connsiteY34" fmla="*/ 313883 h 513787"/>
                <a:gd name="connsiteX35" fmla="*/ 159185 w 602653"/>
                <a:gd name="connsiteY35" fmla="*/ 330815 h 513787"/>
                <a:gd name="connsiteX36" fmla="*/ 180697 w 602653"/>
                <a:gd name="connsiteY36" fmla="*/ 333343 h 513787"/>
                <a:gd name="connsiteX37" fmla="*/ 182721 w 602653"/>
                <a:gd name="connsiteY37" fmla="*/ 316410 h 513787"/>
                <a:gd name="connsiteX38" fmla="*/ 545893 w 602653"/>
                <a:gd name="connsiteY38" fmla="*/ 311881 h 513787"/>
                <a:gd name="connsiteX39" fmla="*/ 559070 w 602653"/>
                <a:gd name="connsiteY39" fmla="*/ 322239 h 513787"/>
                <a:gd name="connsiteX40" fmla="*/ 573007 w 602653"/>
                <a:gd name="connsiteY40" fmla="*/ 442998 h 513787"/>
                <a:gd name="connsiteX41" fmla="*/ 562618 w 602653"/>
                <a:gd name="connsiteY41" fmla="*/ 455882 h 513787"/>
                <a:gd name="connsiteX42" fmla="*/ 561097 w 602653"/>
                <a:gd name="connsiteY42" fmla="*/ 456135 h 513787"/>
                <a:gd name="connsiteX43" fmla="*/ 549441 w 602653"/>
                <a:gd name="connsiteY43" fmla="*/ 445524 h 513787"/>
                <a:gd name="connsiteX44" fmla="*/ 535504 w 602653"/>
                <a:gd name="connsiteY44" fmla="*/ 325018 h 513787"/>
                <a:gd name="connsiteX45" fmla="*/ 545893 w 602653"/>
                <a:gd name="connsiteY45" fmla="*/ 311881 h 513787"/>
                <a:gd name="connsiteX46" fmla="*/ 23536 w 602653"/>
                <a:gd name="connsiteY46" fmla="*/ 294423 h 513787"/>
                <a:gd name="connsiteX47" fmla="*/ 23536 w 602653"/>
                <a:gd name="connsiteY47" fmla="*/ 341682 h 513787"/>
                <a:gd name="connsiteX48" fmla="*/ 110341 w 602653"/>
                <a:gd name="connsiteY48" fmla="*/ 341682 h 513787"/>
                <a:gd name="connsiteX49" fmla="*/ 110341 w 602653"/>
                <a:gd name="connsiteY49" fmla="*/ 294423 h 513787"/>
                <a:gd name="connsiteX50" fmla="*/ 407453 w 602653"/>
                <a:gd name="connsiteY50" fmla="*/ 265107 h 513787"/>
                <a:gd name="connsiteX51" fmla="*/ 404416 w 602653"/>
                <a:gd name="connsiteY51" fmla="*/ 265612 h 513787"/>
                <a:gd name="connsiteX52" fmla="*/ 342412 w 602653"/>
                <a:gd name="connsiteY52" fmla="*/ 265612 h 513787"/>
                <a:gd name="connsiteX53" fmla="*/ 340894 w 602653"/>
                <a:gd name="connsiteY53" fmla="*/ 265360 h 513787"/>
                <a:gd name="connsiteX54" fmla="*/ 340894 w 602653"/>
                <a:gd name="connsiteY54" fmla="*/ 484218 h 513787"/>
                <a:gd name="connsiteX55" fmla="*/ 407453 w 602653"/>
                <a:gd name="connsiteY55" fmla="*/ 484218 h 513787"/>
                <a:gd name="connsiteX56" fmla="*/ 167283 w 602653"/>
                <a:gd name="connsiteY56" fmla="*/ 264349 h 513787"/>
                <a:gd name="connsiteX57" fmla="*/ 163993 w 602653"/>
                <a:gd name="connsiteY57" fmla="*/ 290379 h 513787"/>
                <a:gd name="connsiteX58" fmla="*/ 185505 w 602653"/>
                <a:gd name="connsiteY58" fmla="*/ 293159 h 513787"/>
                <a:gd name="connsiteX59" fmla="*/ 188795 w 602653"/>
                <a:gd name="connsiteY59" fmla="*/ 266876 h 513787"/>
                <a:gd name="connsiteX60" fmla="*/ 23536 w 602653"/>
                <a:gd name="connsiteY60" fmla="*/ 236802 h 513787"/>
                <a:gd name="connsiteX61" fmla="*/ 23536 w 602653"/>
                <a:gd name="connsiteY61" fmla="*/ 270920 h 513787"/>
                <a:gd name="connsiteX62" fmla="*/ 110341 w 602653"/>
                <a:gd name="connsiteY62" fmla="*/ 270920 h 513787"/>
                <a:gd name="connsiteX63" fmla="*/ 110341 w 602653"/>
                <a:gd name="connsiteY63" fmla="*/ 236802 h 513787"/>
                <a:gd name="connsiteX64" fmla="*/ 172092 w 602653"/>
                <a:gd name="connsiteY64" fmla="*/ 223913 h 513787"/>
                <a:gd name="connsiteX65" fmla="*/ 171586 w 602653"/>
                <a:gd name="connsiteY65" fmla="*/ 229220 h 513787"/>
                <a:gd name="connsiteX66" fmla="*/ 170067 w 602653"/>
                <a:gd name="connsiteY66" fmla="*/ 240845 h 513787"/>
                <a:gd name="connsiteX67" fmla="*/ 191579 w 602653"/>
                <a:gd name="connsiteY67" fmla="*/ 243373 h 513787"/>
                <a:gd name="connsiteX68" fmla="*/ 193097 w 602653"/>
                <a:gd name="connsiteY68" fmla="*/ 231747 h 513787"/>
                <a:gd name="connsiteX69" fmla="*/ 193603 w 602653"/>
                <a:gd name="connsiteY69" fmla="*/ 226440 h 513787"/>
                <a:gd name="connsiteX70" fmla="*/ 354307 w 602653"/>
                <a:gd name="connsiteY70" fmla="*/ 222649 h 513787"/>
                <a:gd name="connsiteX71" fmla="*/ 354307 w 602653"/>
                <a:gd name="connsiteY71" fmla="*/ 242109 h 513787"/>
                <a:gd name="connsiteX72" fmla="*/ 392774 w 602653"/>
                <a:gd name="connsiteY72" fmla="*/ 242109 h 513787"/>
                <a:gd name="connsiteX73" fmla="*/ 392774 w 602653"/>
                <a:gd name="connsiteY73" fmla="*/ 222649 h 513787"/>
                <a:gd name="connsiteX74" fmla="*/ 547404 w 602653"/>
                <a:gd name="connsiteY74" fmla="*/ 203948 h 513787"/>
                <a:gd name="connsiteX75" fmla="*/ 516529 w 602653"/>
                <a:gd name="connsiteY75" fmla="*/ 207233 h 513787"/>
                <a:gd name="connsiteX76" fmla="*/ 546898 w 602653"/>
                <a:gd name="connsiteY76" fmla="*/ 489020 h 513787"/>
                <a:gd name="connsiteX77" fmla="*/ 577773 w 602653"/>
                <a:gd name="connsiteY77" fmla="*/ 485735 h 513787"/>
                <a:gd name="connsiteX78" fmla="*/ 340894 w 602653"/>
                <a:gd name="connsiteY78" fmla="*/ 182972 h 513787"/>
                <a:gd name="connsiteX79" fmla="*/ 340894 w 602653"/>
                <a:gd name="connsiteY79" fmla="*/ 199146 h 513787"/>
                <a:gd name="connsiteX80" fmla="*/ 342412 w 602653"/>
                <a:gd name="connsiteY80" fmla="*/ 198893 h 513787"/>
                <a:gd name="connsiteX81" fmla="*/ 404416 w 602653"/>
                <a:gd name="connsiteY81" fmla="*/ 198893 h 513787"/>
                <a:gd name="connsiteX82" fmla="*/ 407453 w 602653"/>
                <a:gd name="connsiteY82" fmla="*/ 199651 h 513787"/>
                <a:gd name="connsiteX83" fmla="*/ 407453 w 602653"/>
                <a:gd name="connsiteY83" fmla="*/ 182972 h 513787"/>
                <a:gd name="connsiteX84" fmla="*/ 23536 w 602653"/>
                <a:gd name="connsiteY84" fmla="*/ 166039 h 513787"/>
                <a:gd name="connsiteX85" fmla="*/ 23536 w 602653"/>
                <a:gd name="connsiteY85" fmla="*/ 213299 h 513787"/>
                <a:gd name="connsiteX86" fmla="*/ 110341 w 602653"/>
                <a:gd name="connsiteY86" fmla="*/ 213299 h 513787"/>
                <a:gd name="connsiteX87" fmla="*/ 110341 w 602653"/>
                <a:gd name="connsiteY87" fmla="*/ 166039 h 513787"/>
                <a:gd name="connsiteX88" fmla="*/ 179431 w 602653"/>
                <a:gd name="connsiteY88" fmla="*/ 164523 h 513787"/>
                <a:gd name="connsiteX89" fmla="*/ 174876 w 602653"/>
                <a:gd name="connsiteY89" fmla="*/ 200410 h 513787"/>
                <a:gd name="connsiteX90" fmla="*/ 196387 w 602653"/>
                <a:gd name="connsiteY90" fmla="*/ 202937 h 513787"/>
                <a:gd name="connsiteX91" fmla="*/ 200943 w 602653"/>
                <a:gd name="connsiteY91" fmla="*/ 167050 h 513787"/>
                <a:gd name="connsiteX92" fmla="*/ 450223 w 602653"/>
                <a:gd name="connsiteY92" fmla="*/ 108418 h 513787"/>
                <a:gd name="connsiteX93" fmla="*/ 450223 w 602653"/>
                <a:gd name="connsiteY93" fmla="*/ 354319 h 513787"/>
                <a:gd name="connsiteX94" fmla="*/ 491727 w 602653"/>
                <a:gd name="connsiteY94" fmla="*/ 354319 h 513787"/>
                <a:gd name="connsiteX95" fmla="*/ 491727 w 602653"/>
                <a:gd name="connsiteY95" fmla="*/ 108418 h 513787"/>
                <a:gd name="connsiteX96" fmla="*/ 23536 w 602653"/>
                <a:gd name="connsiteY96" fmla="*/ 108418 h 513787"/>
                <a:gd name="connsiteX97" fmla="*/ 23536 w 602653"/>
                <a:gd name="connsiteY97" fmla="*/ 142536 h 513787"/>
                <a:gd name="connsiteX98" fmla="*/ 110341 w 602653"/>
                <a:gd name="connsiteY98" fmla="*/ 142536 h 513787"/>
                <a:gd name="connsiteX99" fmla="*/ 110341 w 602653"/>
                <a:gd name="connsiteY99" fmla="*/ 108418 h 513787"/>
                <a:gd name="connsiteX100" fmla="*/ 225744 w 602653"/>
                <a:gd name="connsiteY100" fmla="*/ 73795 h 513787"/>
                <a:gd name="connsiteX101" fmla="*/ 225744 w 602653"/>
                <a:gd name="connsiteY101" fmla="*/ 484218 h 513787"/>
                <a:gd name="connsiteX102" fmla="*/ 317358 w 602653"/>
                <a:gd name="connsiteY102" fmla="*/ 484218 h 513787"/>
                <a:gd name="connsiteX103" fmla="*/ 317358 w 602653"/>
                <a:gd name="connsiteY103" fmla="*/ 171346 h 513787"/>
                <a:gd name="connsiteX104" fmla="*/ 317358 w 602653"/>
                <a:gd name="connsiteY104" fmla="*/ 73795 h 513787"/>
                <a:gd name="connsiteX105" fmla="*/ 23536 w 602653"/>
                <a:gd name="connsiteY105" fmla="*/ 23503 h 513787"/>
                <a:gd name="connsiteX106" fmla="*/ 23536 w 602653"/>
                <a:gd name="connsiteY106" fmla="*/ 84915 h 513787"/>
                <a:gd name="connsiteX107" fmla="*/ 110341 w 602653"/>
                <a:gd name="connsiteY107" fmla="*/ 84915 h 513787"/>
                <a:gd name="connsiteX108" fmla="*/ 110341 w 602653"/>
                <a:gd name="connsiteY108" fmla="*/ 23503 h 513787"/>
                <a:gd name="connsiteX109" fmla="*/ 11895 w 602653"/>
                <a:gd name="connsiteY109" fmla="*/ 0 h 513787"/>
                <a:gd name="connsiteX110" fmla="*/ 122236 w 602653"/>
                <a:gd name="connsiteY110" fmla="*/ 0 h 513787"/>
                <a:gd name="connsiteX111" fmla="*/ 134130 w 602653"/>
                <a:gd name="connsiteY111" fmla="*/ 11878 h 513787"/>
                <a:gd name="connsiteX112" fmla="*/ 134130 w 602653"/>
                <a:gd name="connsiteY112" fmla="*/ 96793 h 513787"/>
                <a:gd name="connsiteX113" fmla="*/ 134130 w 602653"/>
                <a:gd name="connsiteY113" fmla="*/ 154161 h 513787"/>
                <a:gd name="connsiteX114" fmla="*/ 134130 w 602653"/>
                <a:gd name="connsiteY114" fmla="*/ 225177 h 513787"/>
                <a:gd name="connsiteX115" fmla="*/ 134130 w 602653"/>
                <a:gd name="connsiteY115" fmla="*/ 282798 h 513787"/>
                <a:gd name="connsiteX116" fmla="*/ 134130 w 602653"/>
                <a:gd name="connsiteY116" fmla="*/ 339661 h 513787"/>
                <a:gd name="connsiteX117" fmla="*/ 139192 w 602653"/>
                <a:gd name="connsiteY117" fmla="*/ 299225 h 513787"/>
                <a:gd name="connsiteX118" fmla="*/ 148809 w 602653"/>
                <a:gd name="connsiteY118" fmla="*/ 219617 h 513787"/>
                <a:gd name="connsiteX119" fmla="*/ 150074 w 602653"/>
                <a:gd name="connsiteY119" fmla="*/ 209255 h 513787"/>
                <a:gd name="connsiteX120" fmla="*/ 157413 w 602653"/>
                <a:gd name="connsiteY120" fmla="*/ 149865 h 513787"/>
                <a:gd name="connsiteX121" fmla="*/ 161716 w 602653"/>
                <a:gd name="connsiteY121" fmla="*/ 142031 h 513787"/>
                <a:gd name="connsiteX122" fmla="*/ 170573 w 602653"/>
                <a:gd name="connsiteY122" fmla="*/ 139503 h 513787"/>
                <a:gd name="connsiteX123" fmla="*/ 202208 w 602653"/>
                <a:gd name="connsiteY123" fmla="*/ 143547 h 513787"/>
                <a:gd name="connsiteX124" fmla="*/ 202208 w 602653"/>
                <a:gd name="connsiteY124" fmla="*/ 61917 h 513787"/>
                <a:gd name="connsiteX125" fmla="*/ 214103 w 602653"/>
                <a:gd name="connsiteY125" fmla="*/ 50292 h 513787"/>
                <a:gd name="connsiteX126" fmla="*/ 328999 w 602653"/>
                <a:gd name="connsiteY126" fmla="*/ 50292 h 513787"/>
                <a:gd name="connsiteX127" fmla="*/ 340894 w 602653"/>
                <a:gd name="connsiteY127" fmla="*/ 61917 h 513787"/>
                <a:gd name="connsiteX128" fmla="*/ 340894 w 602653"/>
                <a:gd name="connsiteY128" fmla="*/ 159468 h 513787"/>
                <a:gd name="connsiteX129" fmla="*/ 419348 w 602653"/>
                <a:gd name="connsiteY129" fmla="*/ 159468 h 513787"/>
                <a:gd name="connsiteX130" fmla="*/ 426687 w 602653"/>
                <a:gd name="connsiteY130" fmla="*/ 162248 h 513787"/>
                <a:gd name="connsiteX131" fmla="*/ 426687 w 602653"/>
                <a:gd name="connsiteY131" fmla="*/ 96793 h 513787"/>
                <a:gd name="connsiteX132" fmla="*/ 438581 w 602653"/>
                <a:gd name="connsiteY132" fmla="*/ 84915 h 513787"/>
                <a:gd name="connsiteX133" fmla="*/ 503622 w 602653"/>
                <a:gd name="connsiteY133" fmla="*/ 84915 h 513787"/>
                <a:gd name="connsiteX134" fmla="*/ 515263 w 602653"/>
                <a:gd name="connsiteY134" fmla="*/ 96793 h 513787"/>
                <a:gd name="connsiteX135" fmla="*/ 515263 w 602653"/>
                <a:gd name="connsiteY135" fmla="*/ 183730 h 513787"/>
                <a:gd name="connsiteX136" fmla="*/ 556515 w 602653"/>
                <a:gd name="connsiteY136" fmla="*/ 179181 h 513787"/>
                <a:gd name="connsiteX137" fmla="*/ 569675 w 602653"/>
                <a:gd name="connsiteY137" fmla="*/ 189795 h 513787"/>
                <a:gd name="connsiteX138" fmla="*/ 602575 w 602653"/>
                <a:gd name="connsiteY138" fmla="*/ 494833 h 513787"/>
                <a:gd name="connsiteX139" fmla="*/ 592199 w 602653"/>
                <a:gd name="connsiteY139" fmla="*/ 507974 h 513787"/>
                <a:gd name="connsiteX140" fmla="*/ 537787 w 602653"/>
                <a:gd name="connsiteY140" fmla="*/ 513787 h 513787"/>
                <a:gd name="connsiteX141" fmla="*/ 536522 w 602653"/>
                <a:gd name="connsiteY141" fmla="*/ 513787 h 513787"/>
                <a:gd name="connsiteX142" fmla="*/ 524880 w 602653"/>
                <a:gd name="connsiteY142" fmla="*/ 503425 h 513787"/>
                <a:gd name="connsiteX143" fmla="*/ 515263 w 602653"/>
                <a:gd name="connsiteY143" fmla="*/ 416236 h 513787"/>
                <a:gd name="connsiteX144" fmla="*/ 515263 w 602653"/>
                <a:gd name="connsiteY144" fmla="*/ 495844 h 513787"/>
                <a:gd name="connsiteX145" fmla="*/ 503622 w 602653"/>
                <a:gd name="connsiteY145" fmla="*/ 507722 h 513787"/>
                <a:gd name="connsiteX146" fmla="*/ 438581 w 602653"/>
                <a:gd name="connsiteY146" fmla="*/ 507722 h 513787"/>
                <a:gd name="connsiteX147" fmla="*/ 428964 w 602653"/>
                <a:gd name="connsiteY147" fmla="*/ 502415 h 513787"/>
                <a:gd name="connsiteX148" fmla="*/ 419348 w 602653"/>
                <a:gd name="connsiteY148" fmla="*/ 507722 h 513787"/>
                <a:gd name="connsiteX149" fmla="*/ 328999 w 602653"/>
                <a:gd name="connsiteY149" fmla="*/ 507722 h 513787"/>
                <a:gd name="connsiteX150" fmla="*/ 214103 w 602653"/>
                <a:gd name="connsiteY150" fmla="*/ 507722 h 513787"/>
                <a:gd name="connsiteX151" fmla="*/ 202208 w 602653"/>
                <a:gd name="connsiteY151" fmla="*/ 495844 h 513787"/>
                <a:gd name="connsiteX152" fmla="*/ 202208 w 602653"/>
                <a:gd name="connsiteY152" fmla="*/ 352044 h 513787"/>
                <a:gd name="connsiteX153" fmla="*/ 193097 w 602653"/>
                <a:gd name="connsiteY153" fmla="*/ 427608 h 513787"/>
                <a:gd name="connsiteX154" fmla="*/ 191832 w 602653"/>
                <a:gd name="connsiteY154" fmla="*/ 437970 h 513787"/>
                <a:gd name="connsiteX155" fmla="*/ 184493 w 602653"/>
                <a:gd name="connsiteY155" fmla="*/ 497360 h 513787"/>
                <a:gd name="connsiteX156" fmla="*/ 180190 w 602653"/>
                <a:gd name="connsiteY156" fmla="*/ 505195 h 513787"/>
                <a:gd name="connsiteX157" fmla="*/ 172851 w 602653"/>
                <a:gd name="connsiteY157" fmla="*/ 507722 h 513787"/>
                <a:gd name="connsiteX158" fmla="*/ 171333 w 602653"/>
                <a:gd name="connsiteY158" fmla="*/ 507722 h 513787"/>
                <a:gd name="connsiteX159" fmla="*/ 131600 w 602653"/>
                <a:gd name="connsiteY159" fmla="*/ 502920 h 513787"/>
                <a:gd name="connsiteX160" fmla="*/ 122236 w 602653"/>
                <a:gd name="connsiteY160" fmla="*/ 507722 h 513787"/>
                <a:gd name="connsiteX161" fmla="*/ 11895 w 602653"/>
                <a:gd name="connsiteY161" fmla="*/ 507722 h 513787"/>
                <a:gd name="connsiteX162" fmla="*/ 0 w 602653"/>
                <a:gd name="connsiteY162" fmla="*/ 496096 h 513787"/>
                <a:gd name="connsiteX163" fmla="*/ 0 w 602653"/>
                <a:gd name="connsiteY163" fmla="*/ 411181 h 513787"/>
                <a:gd name="connsiteX164" fmla="*/ 0 w 602653"/>
                <a:gd name="connsiteY164" fmla="*/ 353560 h 513787"/>
                <a:gd name="connsiteX165" fmla="*/ 0 w 602653"/>
                <a:gd name="connsiteY165" fmla="*/ 282798 h 513787"/>
                <a:gd name="connsiteX166" fmla="*/ 0 w 602653"/>
                <a:gd name="connsiteY166" fmla="*/ 225177 h 513787"/>
                <a:gd name="connsiteX167" fmla="*/ 0 w 602653"/>
                <a:gd name="connsiteY167" fmla="*/ 154161 h 513787"/>
                <a:gd name="connsiteX168" fmla="*/ 0 w 602653"/>
                <a:gd name="connsiteY168" fmla="*/ 96793 h 513787"/>
                <a:gd name="connsiteX169" fmla="*/ 0 w 602653"/>
                <a:gd name="connsiteY169" fmla="*/ 11878 h 513787"/>
                <a:gd name="connsiteX170" fmla="*/ 11895 w 602653"/>
                <a:gd name="connsiteY170" fmla="*/ 0 h 51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02653" h="513787">
                  <a:moveTo>
                    <a:pt x="450223" y="470824"/>
                  </a:moveTo>
                  <a:lnTo>
                    <a:pt x="450223" y="484218"/>
                  </a:lnTo>
                  <a:lnTo>
                    <a:pt x="491727" y="484218"/>
                  </a:lnTo>
                  <a:lnTo>
                    <a:pt x="491727" y="470824"/>
                  </a:lnTo>
                  <a:close/>
                  <a:moveTo>
                    <a:pt x="145266" y="444288"/>
                  </a:moveTo>
                  <a:lnTo>
                    <a:pt x="140964" y="480175"/>
                  </a:lnTo>
                  <a:lnTo>
                    <a:pt x="162475" y="482702"/>
                  </a:lnTo>
                  <a:lnTo>
                    <a:pt x="166777" y="446815"/>
                  </a:lnTo>
                  <a:close/>
                  <a:moveTo>
                    <a:pt x="450223" y="422807"/>
                  </a:moveTo>
                  <a:lnTo>
                    <a:pt x="450223" y="447321"/>
                  </a:lnTo>
                  <a:lnTo>
                    <a:pt x="491727" y="447321"/>
                  </a:lnTo>
                  <a:lnTo>
                    <a:pt x="491727" y="422807"/>
                  </a:lnTo>
                  <a:close/>
                  <a:moveTo>
                    <a:pt x="23536" y="422807"/>
                  </a:moveTo>
                  <a:lnTo>
                    <a:pt x="23536" y="484218"/>
                  </a:lnTo>
                  <a:lnTo>
                    <a:pt x="110341" y="484218"/>
                  </a:lnTo>
                  <a:lnTo>
                    <a:pt x="110341" y="422807"/>
                  </a:lnTo>
                  <a:close/>
                  <a:moveTo>
                    <a:pt x="150327" y="403852"/>
                  </a:moveTo>
                  <a:lnTo>
                    <a:pt x="148809" y="415478"/>
                  </a:lnTo>
                  <a:lnTo>
                    <a:pt x="148303" y="420785"/>
                  </a:lnTo>
                  <a:lnTo>
                    <a:pt x="169814" y="423312"/>
                  </a:lnTo>
                  <a:lnTo>
                    <a:pt x="170320" y="418005"/>
                  </a:lnTo>
                  <a:lnTo>
                    <a:pt x="171839" y="406380"/>
                  </a:lnTo>
                  <a:close/>
                  <a:moveTo>
                    <a:pt x="450223" y="377822"/>
                  </a:moveTo>
                  <a:lnTo>
                    <a:pt x="450223" y="399303"/>
                  </a:lnTo>
                  <a:lnTo>
                    <a:pt x="491727" y="399303"/>
                  </a:lnTo>
                  <a:lnTo>
                    <a:pt x="491727" y="377822"/>
                  </a:lnTo>
                  <a:close/>
                  <a:moveTo>
                    <a:pt x="23536" y="365438"/>
                  </a:moveTo>
                  <a:lnTo>
                    <a:pt x="23536" y="399303"/>
                  </a:lnTo>
                  <a:lnTo>
                    <a:pt x="110341" y="399303"/>
                  </a:lnTo>
                  <a:lnTo>
                    <a:pt x="110341" y="365438"/>
                  </a:lnTo>
                  <a:close/>
                  <a:moveTo>
                    <a:pt x="156401" y="354319"/>
                  </a:moveTo>
                  <a:lnTo>
                    <a:pt x="153111" y="380349"/>
                  </a:lnTo>
                  <a:lnTo>
                    <a:pt x="174623" y="383129"/>
                  </a:lnTo>
                  <a:lnTo>
                    <a:pt x="177913" y="356846"/>
                  </a:lnTo>
                  <a:close/>
                  <a:moveTo>
                    <a:pt x="161210" y="313883"/>
                  </a:moveTo>
                  <a:lnTo>
                    <a:pt x="159185" y="330815"/>
                  </a:lnTo>
                  <a:lnTo>
                    <a:pt x="180697" y="333343"/>
                  </a:lnTo>
                  <a:lnTo>
                    <a:pt x="182721" y="316410"/>
                  </a:lnTo>
                  <a:close/>
                  <a:moveTo>
                    <a:pt x="545893" y="311881"/>
                  </a:moveTo>
                  <a:cubicBezTo>
                    <a:pt x="552482" y="311123"/>
                    <a:pt x="558310" y="315923"/>
                    <a:pt x="559070" y="322239"/>
                  </a:cubicBezTo>
                  <a:lnTo>
                    <a:pt x="573007" y="442998"/>
                  </a:lnTo>
                  <a:cubicBezTo>
                    <a:pt x="573767" y="449314"/>
                    <a:pt x="568952" y="455125"/>
                    <a:pt x="562618" y="455882"/>
                  </a:cubicBezTo>
                  <a:cubicBezTo>
                    <a:pt x="562111" y="456135"/>
                    <a:pt x="561604" y="456135"/>
                    <a:pt x="561097" y="456135"/>
                  </a:cubicBezTo>
                  <a:cubicBezTo>
                    <a:pt x="555269" y="456135"/>
                    <a:pt x="550201" y="451588"/>
                    <a:pt x="549441" y="445524"/>
                  </a:cubicBezTo>
                  <a:lnTo>
                    <a:pt x="535504" y="325018"/>
                  </a:lnTo>
                  <a:cubicBezTo>
                    <a:pt x="534744" y="318450"/>
                    <a:pt x="539305" y="312639"/>
                    <a:pt x="545893" y="311881"/>
                  </a:cubicBezTo>
                  <a:close/>
                  <a:moveTo>
                    <a:pt x="23536" y="294423"/>
                  </a:moveTo>
                  <a:lnTo>
                    <a:pt x="23536" y="341682"/>
                  </a:lnTo>
                  <a:lnTo>
                    <a:pt x="110341" y="341682"/>
                  </a:lnTo>
                  <a:lnTo>
                    <a:pt x="110341" y="294423"/>
                  </a:lnTo>
                  <a:close/>
                  <a:moveTo>
                    <a:pt x="407453" y="265107"/>
                  </a:moveTo>
                  <a:cubicBezTo>
                    <a:pt x="406441" y="265360"/>
                    <a:pt x="405428" y="265612"/>
                    <a:pt x="404416" y="265612"/>
                  </a:cubicBezTo>
                  <a:lnTo>
                    <a:pt x="342412" y="265612"/>
                  </a:lnTo>
                  <a:cubicBezTo>
                    <a:pt x="341906" y="265612"/>
                    <a:pt x="341400" y="265360"/>
                    <a:pt x="340894" y="265360"/>
                  </a:cubicBezTo>
                  <a:lnTo>
                    <a:pt x="340894" y="484218"/>
                  </a:lnTo>
                  <a:lnTo>
                    <a:pt x="407453" y="484218"/>
                  </a:lnTo>
                  <a:close/>
                  <a:moveTo>
                    <a:pt x="167283" y="264349"/>
                  </a:moveTo>
                  <a:lnTo>
                    <a:pt x="163993" y="290379"/>
                  </a:lnTo>
                  <a:lnTo>
                    <a:pt x="185505" y="293159"/>
                  </a:lnTo>
                  <a:lnTo>
                    <a:pt x="188795" y="266876"/>
                  </a:lnTo>
                  <a:close/>
                  <a:moveTo>
                    <a:pt x="23536" y="236802"/>
                  </a:moveTo>
                  <a:lnTo>
                    <a:pt x="23536" y="270920"/>
                  </a:lnTo>
                  <a:lnTo>
                    <a:pt x="110341" y="270920"/>
                  </a:lnTo>
                  <a:lnTo>
                    <a:pt x="110341" y="236802"/>
                  </a:lnTo>
                  <a:close/>
                  <a:moveTo>
                    <a:pt x="172092" y="223913"/>
                  </a:moveTo>
                  <a:lnTo>
                    <a:pt x="171586" y="229220"/>
                  </a:lnTo>
                  <a:lnTo>
                    <a:pt x="170067" y="240845"/>
                  </a:lnTo>
                  <a:lnTo>
                    <a:pt x="191579" y="243373"/>
                  </a:lnTo>
                  <a:lnTo>
                    <a:pt x="193097" y="231747"/>
                  </a:lnTo>
                  <a:lnTo>
                    <a:pt x="193603" y="226440"/>
                  </a:lnTo>
                  <a:close/>
                  <a:moveTo>
                    <a:pt x="354307" y="222649"/>
                  </a:moveTo>
                  <a:lnTo>
                    <a:pt x="354307" y="242109"/>
                  </a:lnTo>
                  <a:lnTo>
                    <a:pt x="392774" y="242109"/>
                  </a:lnTo>
                  <a:lnTo>
                    <a:pt x="392774" y="222649"/>
                  </a:lnTo>
                  <a:close/>
                  <a:moveTo>
                    <a:pt x="547404" y="203948"/>
                  </a:moveTo>
                  <a:lnTo>
                    <a:pt x="516529" y="207233"/>
                  </a:lnTo>
                  <a:lnTo>
                    <a:pt x="546898" y="489020"/>
                  </a:lnTo>
                  <a:lnTo>
                    <a:pt x="577773" y="485735"/>
                  </a:lnTo>
                  <a:close/>
                  <a:moveTo>
                    <a:pt x="340894" y="182972"/>
                  </a:moveTo>
                  <a:lnTo>
                    <a:pt x="340894" y="199146"/>
                  </a:lnTo>
                  <a:cubicBezTo>
                    <a:pt x="341400" y="199146"/>
                    <a:pt x="341906" y="198893"/>
                    <a:pt x="342412" y="198893"/>
                  </a:cubicBezTo>
                  <a:lnTo>
                    <a:pt x="404416" y="198893"/>
                  </a:lnTo>
                  <a:cubicBezTo>
                    <a:pt x="405428" y="198893"/>
                    <a:pt x="406441" y="199399"/>
                    <a:pt x="407453" y="199651"/>
                  </a:cubicBezTo>
                  <a:lnTo>
                    <a:pt x="407453" y="182972"/>
                  </a:lnTo>
                  <a:close/>
                  <a:moveTo>
                    <a:pt x="23536" y="166039"/>
                  </a:moveTo>
                  <a:lnTo>
                    <a:pt x="23536" y="213299"/>
                  </a:lnTo>
                  <a:lnTo>
                    <a:pt x="110341" y="213299"/>
                  </a:lnTo>
                  <a:lnTo>
                    <a:pt x="110341" y="166039"/>
                  </a:lnTo>
                  <a:close/>
                  <a:moveTo>
                    <a:pt x="179431" y="164523"/>
                  </a:moveTo>
                  <a:lnTo>
                    <a:pt x="174876" y="200410"/>
                  </a:lnTo>
                  <a:lnTo>
                    <a:pt x="196387" y="202937"/>
                  </a:lnTo>
                  <a:lnTo>
                    <a:pt x="200943" y="167050"/>
                  </a:lnTo>
                  <a:close/>
                  <a:moveTo>
                    <a:pt x="450223" y="108418"/>
                  </a:moveTo>
                  <a:lnTo>
                    <a:pt x="450223" y="354319"/>
                  </a:lnTo>
                  <a:lnTo>
                    <a:pt x="491727" y="354319"/>
                  </a:lnTo>
                  <a:lnTo>
                    <a:pt x="491727" y="108418"/>
                  </a:lnTo>
                  <a:close/>
                  <a:moveTo>
                    <a:pt x="23536" y="108418"/>
                  </a:moveTo>
                  <a:lnTo>
                    <a:pt x="23536" y="142536"/>
                  </a:lnTo>
                  <a:lnTo>
                    <a:pt x="110341" y="142536"/>
                  </a:lnTo>
                  <a:lnTo>
                    <a:pt x="110341" y="108418"/>
                  </a:lnTo>
                  <a:close/>
                  <a:moveTo>
                    <a:pt x="225744" y="73795"/>
                  </a:moveTo>
                  <a:lnTo>
                    <a:pt x="225744" y="484218"/>
                  </a:lnTo>
                  <a:lnTo>
                    <a:pt x="317358" y="484218"/>
                  </a:lnTo>
                  <a:lnTo>
                    <a:pt x="317358" y="171346"/>
                  </a:lnTo>
                  <a:lnTo>
                    <a:pt x="317358" y="73795"/>
                  </a:lnTo>
                  <a:close/>
                  <a:moveTo>
                    <a:pt x="23536" y="23503"/>
                  </a:moveTo>
                  <a:lnTo>
                    <a:pt x="23536" y="84915"/>
                  </a:lnTo>
                  <a:lnTo>
                    <a:pt x="110341" y="84915"/>
                  </a:lnTo>
                  <a:lnTo>
                    <a:pt x="110341" y="23503"/>
                  </a:lnTo>
                  <a:close/>
                  <a:moveTo>
                    <a:pt x="11895" y="0"/>
                  </a:moveTo>
                  <a:lnTo>
                    <a:pt x="122236" y="0"/>
                  </a:lnTo>
                  <a:cubicBezTo>
                    <a:pt x="128816" y="0"/>
                    <a:pt x="134130" y="5307"/>
                    <a:pt x="134130" y="11878"/>
                  </a:cubicBezTo>
                  <a:lnTo>
                    <a:pt x="134130" y="96793"/>
                  </a:lnTo>
                  <a:lnTo>
                    <a:pt x="134130" y="154161"/>
                  </a:lnTo>
                  <a:lnTo>
                    <a:pt x="134130" y="225177"/>
                  </a:lnTo>
                  <a:lnTo>
                    <a:pt x="134130" y="282798"/>
                  </a:lnTo>
                  <a:lnTo>
                    <a:pt x="134130" y="339661"/>
                  </a:lnTo>
                  <a:lnTo>
                    <a:pt x="139192" y="299225"/>
                  </a:lnTo>
                  <a:lnTo>
                    <a:pt x="148809" y="219617"/>
                  </a:lnTo>
                  <a:lnTo>
                    <a:pt x="150074" y="209255"/>
                  </a:lnTo>
                  <a:lnTo>
                    <a:pt x="157413" y="149865"/>
                  </a:lnTo>
                  <a:cubicBezTo>
                    <a:pt x="157667" y="146832"/>
                    <a:pt x="159185" y="144052"/>
                    <a:pt x="161716" y="142031"/>
                  </a:cubicBezTo>
                  <a:cubicBezTo>
                    <a:pt x="164247" y="140009"/>
                    <a:pt x="167283" y="139251"/>
                    <a:pt x="170573" y="139503"/>
                  </a:cubicBezTo>
                  <a:lnTo>
                    <a:pt x="202208" y="143547"/>
                  </a:lnTo>
                  <a:lnTo>
                    <a:pt x="202208" y="61917"/>
                  </a:lnTo>
                  <a:cubicBezTo>
                    <a:pt x="202208" y="55599"/>
                    <a:pt x="207523" y="50292"/>
                    <a:pt x="214103" y="50292"/>
                  </a:cubicBezTo>
                  <a:lnTo>
                    <a:pt x="328999" y="50292"/>
                  </a:lnTo>
                  <a:cubicBezTo>
                    <a:pt x="335579" y="50292"/>
                    <a:pt x="340894" y="55599"/>
                    <a:pt x="340894" y="61917"/>
                  </a:cubicBezTo>
                  <a:lnTo>
                    <a:pt x="340894" y="159468"/>
                  </a:lnTo>
                  <a:lnTo>
                    <a:pt x="419348" y="159468"/>
                  </a:lnTo>
                  <a:cubicBezTo>
                    <a:pt x="422131" y="159468"/>
                    <a:pt x="424662" y="160479"/>
                    <a:pt x="426687" y="162248"/>
                  </a:cubicBezTo>
                  <a:lnTo>
                    <a:pt x="426687" y="96793"/>
                  </a:lnTo>
                  <a:cubicBezTo>
                    <a:pt x="426687" y="90222"/>
                    <a:pt x="432001" y="84915"/>
                    <a:pt x="438581" y="84915"/>
                  </a:cubicBezTo>
                  <a:lnTo>
                    <a:pt x="503622" y="84915"/>
                  </a:lnTo>
                  <a:cubicBezTo>
                    <a:pt x="509949" y="84915"/>
                    <a:pt x="515263" y="90222"/>
                    <a:pt x="515263" y="96793"/>
                  </a:cubicBezTo>
                  <a:lnTo>
                    <a:pt x="515263" y="183730"/>
                  </a:lnTo>
                  <a:lnTo>
                    <a:pt x="556515" y="179181"/>
                  </a:lnTo>
                  <a:cubicBezTo>
                    <a:pt x="563095" y="178423"/>
                    <a:pt x="568916" y="183224"/>
                    <a:pt x="569675" y="189795"/>
                  </a:cubicBezTo>
                  <a:lnTo>
                    <a:pt x="602575" y="494833"/>
                  </a:lnTo>
                  <a:cubicBezTo>
                    <a:pt x="603334" y="501404"/>
                    <a:pt x="598526" y="507216"/>
                    <a:pt x="592199" y="507974"/>
                  </a:cubicBezTo>
                  <a:lnTo>
                    <a:pt x="537787" y="513787"/>
                  </a:lnTo>
                  <a:cubicBezTo>
                    <a:pt x="537281" y="513787"/>
                    <a:pt x="537028" y="513787"/>
                    <a:pt x="536522" y="513787"/>
                  </a:cubicBezTo>
                  <a:cubicBezTo>
                    <a:pt x="530448" y="513787"/>
                    <a:pt x="525386" y="509491"/>
                    <a:pt x="524880" y="503425"/>
                  </a:cubicBezTo>
                  <a:lnTo>
                    <a:pt x="515263" y="416236"/>
                  </a:lnTo>
                  <a:lnTo>
                    <a:pt x="515263" y="495844"/>
                  </a:lnTo>
                  <a:cubicBezTo>
                    <a:pt x="515263" y="502415"/>
                    <a:pt x="509949" y="507722"/>
                    <a:pt x="503622" y="507722"/>
                  </a:cubicBezTo>
                  <a:lnTo>
                    <a:pt x="438581" y="507722"/>
                  </a:lnTo>
                  <a:cubicBezTo>
                    <a:pt x="434532" y="507722"/>
                    <a:pt x="430989" y="505700"/>
                    <a:pt x="428964" y="502415"/>
                  </a:cubicBezTo>
                  <a:cubicBezTo>
                    <a:pt x="426687" y="505700"/>
                    <a:pt x="423397" y="507722"/>
                    <a:pt x="419348" y="507722"/>
                  </a:cubicBezTo>
                  <a:lnTo>
                    <a:pt x="328999" y="507722"/>
                  </a:lnTo>
                  <a:lnTo>
                    <a:pt x="214103" y="507722"/>
                  </a:lnTo>
                  <a:cubicBezTo>
                    <a:pt x="207523" y="507722"/>
                    <a:pt x="202208" y="502415"/>
                    <a:pt x="202208" y="495844"/>
                  </a:cubicBezTo>
                  <a:lnTo>
                    <a:pt x="202208" y="352044"/>
                  </a:lnTo>
                  <a:lnTo>
                    <a:pt x="193097" y="427608"/>
                  </a:lnTo>
                  <a:lnTo>
                    <a:pt x="191832" y="437970"/>
                  </a:lnTo>
                  <a:lnTo>
                    <a:pt x="184493" y="497360"/>
                  </a:lnTo>
                  <a:cubicBezTo>
                    <a:pt x="184240" y="500393"/>
                    <a:pt x="182468" y="503425"/>
                    <a:pt x="180190" y="505195"/>
                  </a:cubicBezTo>
                  <a:cubicBezTo>
                    <a:pt x="177913" y="506964"/>
                    <a:pt x="175382" y="507722"/>
                    <a:pt x="172851" y="507722"/>
                  </a:cubicBezTo>
                  <a:cubicBezTo>
                    <a:pt x="172345" y="507722"/>
                    <a:pt x="171839" y="507722"/>
                    <a:pt x="171333" y="507722"/>
                  </a:cubicBezTo>
                  <a:lnTo>
                    <a:pt x="131600" y="502920"/>
                  </a:lnTo>
                  <a:cubicBezTo>
                    <a:pt x="129322" y="505700"/>
                    <a:pt x="126032" y="507722"/>
                    <a:pt x="122236" y="507722"/>
                  </a:cubicBezTo>
                  <a:lnTo>
                    <a:pt x="11895" y="507722"/>
                  </a:lnTo>
                  <a:cubicBezTo>
                    <a:pt x="5315" y="507722"/>
                    <a:pt x="0" y="502415"/>
                    <a:pt x="0" y="496096"/>
                  </a:cubicBezTo>
                  <a:lnTo>
                    <a:pt x="0" y="411181"/>
                  </a:lnTo>
                  <a:lnTo>
                    <a:pt x="0" y="353560"/>
                  </a:lnTo>
                  <a:lnTo>
                    <a:pt x="0" y="282798"/>
                  </a:lnTo>
                  <a:lnTo>
                    <a:pt x="0" y="225177"/>
                  </a:lnTo>
                  <a:lnTo>
                    <a:pt x="0" y="154161"/>
                  </a:lnTo>
                  <a:lnTo>
                    <a:pt x="0" y="96793"/>
                  </a:lnTo>
                  <a:lnTo>
                    <a:pt x="0" y="11878"/>
                  </a:lnTo>
                  <a:cubicBezTo>
                    <a:pt x="0" y="5307"/>
                    <a:pt x="5315" y="0"/>
                    <a:pt x="11895" y="0"/>
                  </a:cubicBezTo>
                  <a:close/>
                </a:path>
              </a:pathLst>
            </a:custGeom>
            <a:solidFill>
              <a:schemeClr val="bg1"/>
            </a:solidFill>
            <a:ln>
              <a:noFill/>
            </a:ln>
          </p:spPr>
        </p:sp>
      </p:grpSp>
      <p:grpSp>
        <p:nvGrpSpPr>
          <p:cNvPr id="5" name="组合 4"/>
          <p:cNvGrpSpPr/>
          <p:nvPr/>
        </p:nvGrpSpPr>
        <p:grpSpPr>
          <a:xfrm>
            <a:off x="509491" y="1449983"/>
            <a:ext cx="4798695" cy="3536950"/>
            <a:chOff x="1365007" y="2998113"/>
            <a:chExt cx="4798695" cy="3536950"/>
          </a:xfrm>
        </p:grpSpPr>
        <p:sp>
          <p:nvSpPr>
            <p:cNvPr id="9" name="文本框 8"/>
            <p:cNvSpPr txBox="1"/>
            <p:nvPr/>
          </p:nvSpPr>
          <p:spPr>
            <a:xfrm>
              <a:off x="1370410" y="2998113"/>
              <a:ext cx="1694228" cy="42989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horz" wrap="square" rtlCol="0">
              <a:spAutoFit/>
            </a:bodyPr>
            <a:lstStyle/>
            <a:p>
              <a:endParaRPr kumimoji="1" lang="zh-CN" altLang="en-US" sz="2200" b="1" dirty="0">
                <a:solidFill>
                  <a:schemeClr val="tx1">
                    <a:lumMod val="95000"/>
                    <a:lumOff val="5000"/>
                  </a:schemeClr>
                </a:solidFill>
                <a:latin typeface="仿宋" panose="02010609060101010101" charset="-122"/>
                <a:ea typeface="仿宋" panose="02010609060101010101" charset="-122"/>
                <a:cs typeface="FZQingKeBenYueSongS-R-GB" charset="-122"/>
              </a:endParaRPr>
            </a:p>
          </p:txBody>
        </p:sp>
        <p:sp>
          <p:nvSpPr>
            <p:cNvPr id="11" name="文本框 10"/>
            <p:cNvSpPr txBox="1"/>
            <p:nvPr/>
          </p:nvSpPr>
          <p:spPr>
            <a:xfrm>
              <a:off x="1365007" y="3365778"/>
              <a:ext cx="4798695" cy="3169285"/>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wrap="square" rtlCol="0">
              <a:spAutoFit/>
            </a:bodyPr>
            <a:lstStyle/>
            <a:p>
              <a:pPr algn="just" fontAlgn="auto" latinLnBrk="1">
                <a:lnSpc>
                  <a:spcPct val="200000"/>
                </a:lnSpc>
              </a:pPr>
              <a:r>
                <a:rPr lang="en-US" altLang="zh-CN" sz="2000" dirty="0">
                  <a:solidFill>
                    <a:schemeClr val="tx1"/>
                  </a:solidFill>
                </a:rPr>
                <a:t>2003</a:t>
              </a:r>
              <a:r>
                <a:rPr lang="zh-CN" altLang="en-US" sz="2000" dirty="0" smtClean="0">
                  <a:solidFill>
                    <a:schemeClr val="tx1"/>
                  </a:solidFill>
                </a:rPr>
                <a:t>年，智</a:t>
              </a:r>
              <a:r>
                <a:rPr lang="zh-CN" altLang="en-US" sz="2000" dirty="0">
                  <a:solidFill>
                    <a:schemeClr val="tx1"/>
                  </a:solidFill>
                </a:rPr>
                <a:t>慧图书馆首次出现在芬兰学者</a:t>
              </a:r>
              <a:r>
                <a:rPr lang="en-US" altLang="zh-CN" sz="2000" dirty="0">
                  <a:solidFill>
                    <a:schemeClr val="tx1"/>
                  </a:solidFill>
                </a:rPr>
                <a:t>Markus </a:t>
              </a:r>
              <a:r>
                <a:rPr lang="en-US" altLang="zh-CN" sz="2000" dirty="0" err="1">
                  <a:solidFill>
                    <a:schemeClr val="tx1"/>
                  </a:solidFill>
                </a:rPr>
                <a:t>Aittola</a:t>
              </a:r>
              <a:r>
                <a:rPr lang="zh-CN" altLang="en-US" sz="2000" dirty="0">
                  <a:solidFill>
                    <a:schemeClr val="tx1"/>
                  </a:solidFill>
                </a:rPr>
                <a:t>的一篇题为</a:t>
              </a:r>
              <a:r>
                <a:rPr lang="en-US" altLang="zh-CN" sz="2000" dirty="0">
                  <a:solidFill>
                    <a:schemeClr val="tx1"/>
                  </a:solidFill>
                </a:rPr>
                <a:t>《</a:t>
              </a:r>
              <a:r>
                <a:rPr lang="zh-CN" altLang="en-US" sz="2000" dirty="0">
                  <a:solidFill>
                    <a:schemeClr val="tx1"/>
                  </a:solidFill>
                </a:rPr>
                <a:t>智慧图书</a:t>
              </a:r>
              <a:r>
                <a:rPr lang="zh-CN" altLang="en-US" sz="2000" dirty="0" smtClean="0">
                  <a:solidFill>
                    <a:schemeClr val="tx1"/>
                  </a:solidFill>
                </a:rPr>
                <a:t>馆</a:t>
              </a:r>
              <a:r>
                <a:rPr lang="en-US" altLang="zh-CN" sz="2000" dirty="0" smtClean="0">
                  <a:solidFill>
                    <a:schemeClr val="tx1"/>
                  </a:solidFill>
                </a:rPr>
                <a:t>——</a:t>
              </a:r>
              <a:r>
                <a:rPr lang="zh-CN" altLang="en-US" sz="2000" dirty="0" smtClean="0">
                  <a:solidFill>
                    <a:schemeClr val="tx1"/>
                  </a:solidFill>
                </a:rPr>
                <a:t>感</a:t>
              </a:r>
              <a:r>
                <a:rPr lang="zh-CN" altLang="en-US" sz="2000" dirty="0">
                  <a:solidFill>
                    <a:schemeClr val="tx1"/>
                  </a:solidFill>
                </a:rPr>
                <a:t>知位置的图书馆服务</a:t>
              </a:r>
              <a:r>
                <a:rPr lang="en-US" altLang="zh-CN" sz="2000" dirty="0">
                  <a:solidFill>
                    <a:schemeClr val="tx1"/>
                  </a:solidFill>
                </a:rPr>
                <a:t>》</a:t>
              </a:r>
              <a:r>
                <a:rPr lang="zh-CN" altLang="en-US" sz="2000" dirty="0">
                  <a:solidFill>
                    <a:schemeClr val="tx1"/>
                  </a:solidFill>
                </a:rPr>
                <a:t>文章中提</a:t>
              </a:r>
              <a:r>
                <a:rPr lang="zh-CN" altLang="en-US" sz="2000" dirty="0" smtClean="0">
                  <a:solidFill>
                    <a:schemeClr val="tx1"/>
                  </a:solidFill>
                </a:rPr>
                <a:t>出。之后，随</a:t>
              </a:r>
              <a:r>
                <a:rPr lang="zh-CN" altLang="en-US" sz="2000" dirty="0">
                  <a:solidFill>
                    <a:schemeClr val="tx1"/>
                  </a:solidFill>
                </a:rPr>
                <a:t>着计算机技术的发</a:t>
              </a:r>
              <a:r>
                <a:rPr lang="zh-CN" altLang="en-US" sz="2000" dirty="0" smtClean="0">
                  <a:solidFill>
                    <a:schemeClr val="tx1"/>
                  </a:solidFill>
                </a:rPr>
                <a:t>展，国</a:t>
              </a:r>
              <a:r>
                <a:rPr lang="zh-CN" altLang="en-US" sz="2000" dirty="0">
                  <a:solidFill>
                    <a:schemeClr val="tx1"/>
                  </a:solidFill>
                </a:rPr>
                <a:t>内外学者对智慧图书馆的认识不断更</a:t>
              </a:r>
              <a:r>
                <a:rPr lang="zh-CN" altLang="en-US" sz="2000" dirty="0" smtClean="0">
                  <a:solidFill>
                    <a:schemeClr val="tx1"/>
                  </a:solidFill>
                </a:rPr>
                <a:t>新。</a:t>
              </a:r>
              <a:endParaRPr lang="zh-CN" altLang="en-US" sz="2000" dirty="0">
                <a:solidFill>
                  <a:schemeClr val="tx1"/>
                </a:solidFill>
              </a:endParaRPr>
            </a:p>
          </p:txBody>
        </p:sp>
      </p:grpSp>
      <p:pic>
        <p:nvPicPr>
          <p:cNvPr id="13" name="图片 1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767059" y="1244065"/>
            <a:ext cx="4790418" cy="4619625"/>
          </a:xfrm>
          <a:prstGeom prst="ellipse">
            <a:avLst/>
          </a:prstGeom>
        </p:spPr>
      </p:pic>
      <p:grpSp>
        <p:nvGrpSpPr>
          <p:cNvPr id="16" name="组合 15"/>
          <p:cNvGrpSpPr/>
          <p:nvPr/>
        </p:nvGrpSpPr>
        <p:grpSpPr>
          <a:xfrm>
            <a:off x="10135820" y="4777840"/>
            <a:ext cx="1329744" cy="1335605"/>
            <a:chOff x="9892605" y="4972050"/>
            <a:chExt cx="1329744" cy="1335605"/>
          </a:xfrm>
        </p:grpSpPr>
        <p:sp>
          <p:nvSpPr>
            <p:cNvPr id="17" name="two-books-with-apple-on-top_27480"/>
            <p:cNvSpPr>
              <a:spLocks noChangeAspect="1"/>
            </p:cNvSpPr>
            <p:nvPr/>
          </p:nvSpPr>
          <p:spPr bwMode="auto">
            <a:xfrm>
              <a:off x="10062156" y="5161258"/>
              <a:ext cx="990642" cy="896642"/>
            </a:xfrm>
            <a:custGeom>
              <a:avLst/>
              <a:gdLst>
                <a:gd name="connsiteX0" fmla="*/ 215325 w 608256"/>
                <a:gd name="connsiteY0" fmla="*/ 448746 h 550540"/>
                <a:gd name="connsiteX1" fmla="*/ 232806 w 608256"/>
                <a:gd name="connsiteY1" fmla="*/ 514162 h 550540"/>
                <a:gd name="connsiteX2" fmla="*/ 271200 w 608256"/>
                <a:gd name="connsiteY2" fmla="*/ 522155 h 550540"/>
                <a:gd name="connsiteX3" fmla="*/ 269240 w 608256"/>
                <a:gd name="connsiteY3" fmla="*/ 459024 h 550540"/>
                <a:gd name="connsiteX4" fmla="*/ 82496 w 608256"/>
                <a:gd name="connsiteY4" fmla="*/ 423298 h 550540"/>
                <a:gd name="connsiteX5" fmla="*/ 102755 w 608256"/>
                <a:gd name="connsiteY5" fmla="*/ 486756 h 550540"/>
                <a:gd name="connsiteX6" fmla="*/ 102755 w 608256"/>
                <a:gd name="connsiteY6" fmla="*/ 487082 h 550540"/>
                <a:gd name="connsiteX7" fmla="*/ 201764 w 608256"/>
                <a:gd name="connsiteY7" fmla="*/ 507637 h 550540"/>
                <a:gd name="connsiteX8" fmla="*/ 192615 w 608256"/>
                <a:gd name="connsiteY8" fmla="*/ 444342 h 550540"/>
                <a:gd name="connsiteX9" fmla="*/ 26620 w 608256"/>
                <a:gd name="connsiteY9" fmla="*/ 412531 h 550540"/>
                <a:gd name="connsiteX10" fmla="*/ 40018 w 608256"/>
                <a:gd name="connsiteY10" fmla="*/ 474032 h 550540"/>
                <a:gd name="connsiteX11" fmla="*/ 70733 w 608256"/>
                <a:gd name="connsiteY11" fmla="*/ 480394 h 550540"/>
                <a:gd name="connsiteX12" fmla="*/ 59623 w 608256"/>
                <a:gd name="connsiteY12" fmla="*/ 418893 h 550540"/>
                <a:gd name="connsiteX13" fmla="*/ 518067 w 608256"/>
                <a:gd name="connsiteY13" fmla="*/ 410410 h 550540"/>
                <a:gd name="connsiteX14" fmla="*/ 293420 w 608256"/>
                <a:gd name="connsiteY14" fmla="*/ 460492 h 550540"/>
                <a:gd name="connsiteX15" fmla="*/ 299955 w 608256"/>
                <a:gd name="connsiteY15" fmla="*/ 525907 h 550540"/>
                <a:gd name="connsiteX16" fmla="*/ 532281 w 608256"/>
                <a:gd name="connsiteY16" fmla="*/ 468159 h 550540"/>
                <a:gd name="connsiteX17" fmla="*/ 518067 w 608256"/>
                <a:gd name="connsiteY17" fmla="*/ 410410 h 550540"/>
                <a:gd name="connsiteX18" fmla="*/ 82660 w 608256"/>
                <a:gd name="connsiteY18" fmla="*/ 381536 h 550540"/>
                <a:gd name="connsiteX19" fmla="*/ 327893 w 608256"/>
                <a:gd name="connsiteY19" fmla="*/ 432433 h 550540"/>
                <a:gd name="connsiteX20" fmla="*/ 330181 w 608256"/>
                <a:gd name="connsiteY20" fmla="*/ 432759 h 550540"/>
                <a:gd name="connsiteX21" fmla="*/ 330507 w 608256"/>
                <a:gd name="connsiteY21" fmla="*/ 432759 h 550540"/>
                <a:gd name="connsiteX22" fmla="*/ 330834 w 608256"/>
                <a:gd name="connsiteY22" fmla="*/ 432596 h 550540"/>
                <a:gd name="connsiteX23" fmla="*/ 333121 w 608256"/>
                <a:gd name="connsiteY23" fmla="*/ 432433 h 550540"/>
                <a:gd name="connsiteX24" fmla="*/ 516760 w 608256"/>
                <a:gd name="connsiteY24" fmla="*/ 386593 h 550540"/>
                <a:gd name="connsiteX25" fmla="*/ 517741 w 608256"/>
                <a:gd name="connsiteY25" fmla="*/ 386756 h 550540"/>
                <a:gd name="connsiteX26" fmla="*/ 530158 w 608256"/>
                <a:gd name="connsiteY26" fmla="*/ 383983 h 550540"/>
                <a:gd name="connsiteX27" fmla="*/ 541431 w 608256"/>
                <a:gd name="connsiteY27" fmla="*/ 387735 h 550540"/>
                <a:gd name="connsiteX28" fmla="*/ 543555 w 608256"/>
                <a:gd name="connsiteY28" fmla="*/ 399318 h 550540"/>
                <a:gd name="connsiteX29" fmla="*/ 555972 w 608256"/>
                <a:gd name="connsiteY29" fmla="*/ 462123 h 550540"/>
                <a:gd name="connsiteX30" fmla="*/ 559239 w 608256"/>
                <a:gd name="connsiteY30" fmla="*/ 461471 h 550540"/>
                <a:gd name="connsiteX31" fmla="*/ 573290 w 608256"/>
                <a:gd name="connsiteY31" fmla="*/ 469790 h 550540"/>
                <a:gd name="connsiteX32" fmla="*/ 564794 w 608256"/>
                <a:gd name="connsiteY32" fmla="*/ 483820 h 550540"/>
                <a:gd name="connsiteX33" fmla="*/ 298322 w 608256"/>
                <a:gd name="connsiteY33" fmla="*/ 550214 h 550540"/>
                <a:gd name="connsiteX34" fmla="*/ 296198 w 608256"/>
                <a:gd name="connsiteY34" fmla="*/ 550377 h 550540"/>
                <a:gd name="connsiteX35" fmla="*/ 295871 w 608256"/>
                <a:gd name="connsiteY35" fmla="*/ 550540 h 550540"/>
                <a:gd name="connsiteX36" fmla="*/ 295544 w 608256"/>
                <a:gd name="connsiteY36" fmla="*/ 550540 h 550540"/>
                <a:gd name="connsiteX37" fmla="*/ 293257 w 608256"/>
                <a:gd name="connsiteY37" fmla="*/ 550214 h 550540"/>
                <a:gd name="connsiteX38" fmla="*/ 31195 w 608256"/>
                <a:gd name="connsiteY38" fmla="*/ 495728 h 550540"/>
                <a:gd name="connsiteX39" fmla="*/ 24496 w 608256"/>
                <a:gd name="connsiteY39" fmla="*/ 491650 h 550540"/>
                <a:gd name="connsiteX40" fmla="*/ 11753 w 608256"/>
                <a:gd name="connsiteY40" fmla="*/ 392955 h 550540"/>
                <a:gd name="connsiteX41" fmla="*/ 23189 w 608256"/>
                <a:gd name="connsiteY41" fmla="*/ 388388 h 550540"/>
                <a:gd name="connsiteX42" fmla="*/ 34789 w 608256"/>
                <a:gd name="connsiteY42" fmla="*/ 390672 h 550540"/>
                <a:gd name="connsiteX43" fmla="*/ 249973 w 608256"/>
                <a:gd name="connsiteY43" fmla="*/ 320701 h 550540"/>
                <a:gd name="connsiteX44" fmla="*/ 267454 w 608256"/>
                <a:gd name="connsiteY44" fmla="*/ 385948 h 550540"/>
                <a:gd name="connsiteX45" fmla="*/ 305848 w 608256"/>
                <a:gd name="connsiteY45" fmla="*/ 393941 h 550540"/>
                <a:gd name="connsiteX46" fmla="*/ 303888 w 608256"/>
                <a:gd name="connsiteY46" fmla="*/ 330977 h 550540"/>
                <a:gd name="connsiteX47" fmla="*/ 117144 w 608256"/>
                <a:gd name="connsiteY47" fmla="*/ 295092 h 550540"/>
                <a:gd name="connsiteX48" fmla="*/ 137403 w 608256"/>
                <a:gd name="connsiteY48" fmla="*/ 358707 h 550540"/>
                <a:gd name="connsiteX49" fmla="*/ 137567 w 608256"/>
                <a:gd name="connsiteY49" fmla="*/ 359034 h 550540"/>
                <a:gd name="connsiteX50" fmla="*/ 236412 w 608256"/>
                <a:gd name="connsiteY50" fmla="*/ 379586 h 550540"/>
                <a:gd name="connsiteX51" fmla="*/ 227263 w 608256"/>
                <a:gd name="connsiteY51" fmla="*/ 316297 h 550540"/>
                <a:gd name="connsiteX52" fmla="*/ 61432 w 608256"/>
                <a:gd name="connsiteY52" fmla="*/ 284489 h 550540"/>
                <a:gd name="connsiteX53" fmla="*/ 74829 w 608256"/>
                <a:gd name="connsiteY53" fmla="*/ 345821 h 550540"/>
                <a:gd name="connsiteX54" fmla="*/ 105381 w 608256"/>
                <a:gd name="connsiteY54" fmla="*/ 352346 h 550540"/>
                <a:gd name="connsiteX55" fmla="*/ 94271 w 608256"/>
                <a:gd name="connsiteY55" fmla="*/ 290851 h 550540"/>
                <a:gd name="connsiteX56" fmla="*/ 552715 w 608256"/>
                <a:gd name="connsiteY56" fmla="*/ 282205 h 550540"/>
                <a:gd name="connsiteX57" fmla="*/ 328068 w 608256"/>
                <a:gd name="connsiteY57" fmla="*/ 332446 h 550540"/>
                <a:gd name="connsiteX58" fmla="*/ 334767 w 608256"/>
                <a:gd name="connsiteY58" fmla="*/ 397856 h 550540"/>
                <a:gd name="connsiteX59" fmla="*/ 566929 w 608256"/>
                <a:gd name="connsiteY59" fmla="*/ 339949 h 550540"/>
                <a:gd name="connsiteX60" fmla="*/ 552715 w 608256"/>
                <a:gd name="connsiteY60" fmla="*/ 282205 h 550540"/>
                <a:gd name="connsiteX61" fmla="*/ 214192 w 608256"/>
                <a:gd name="connsiteY61" fmla="*/ 234901 h 550540"/>
                <a:gd name="connsiteX62" fmla="*/ 233961 w 608256"/>
                <a:gd name="connsiteY62" fmla="*/ 257901 h 550540"/>
                <a:gd name="connsiteX63" fmla="*/ 263043 w 608256"/>
                <a:gd name="connsiteY63" fmla="*/ 268830 h 550540"/>
                <a:gd name="connsiteX64" fmla="*/ 274316 w 608256"/>
                <a:gd name="connsiteY64" fmla="*/ 267525 h 550540"/>
                <a:gd name="connsiteX65" fmla="*/ 314508 w 608256"/>
                <a:gd name="connsiteY65" fmla="*/ 267525 h 550540"/>
                <a:gd name="connsiteX66" fmla="*/ 325944 w 608256"/>
                <a:gd name="connsiteY66" fmla="*/ 268830 h 550540"/>
                <a:gd name="connsiteX67" fmla="*/ 355026 w 608256"/>
                <a:gd name="connsiteY67" fmla="*/ 257901 h 550540"/>
                <a:gd name="connsiteX68" fmla="*/ 374305 w 608256"/>
                <a:gd name="connsiteY68" fmla="*/ 235227 h 550540"/>
                <a:gd name="connsiteX69" fmla="*/ 552552 w 608256"/>
                <a:gd name="connsiteY69" fmla="*/ 258716 h 550540"/>
                <a:gd name="connsiteX70" fmla="*/ 564806 w 608256"/>
                <a:gd name="connsiteY70" fmla="*/ 255943 h 550540"/>
                <a:gd name="connsiteX71" fmla="*/ 576079 w 608256"/>
                <a:gd name="connsiteY71" fmla="*/ 259532 h 550540"/>
                <a:gd name="connsiteX72" fmla="*/ 578203 w 608256"/>
                <a:gd name="connsiteY72" fmla="*/ 271276 h 550540"/>
                <a:gd name="connsiteX73" fmla="*/ 590620 w 608256"/>
                <a:gd name="connsiteY73" fmla="*/ 334077 h 550540"/>
                <a:gd name="connsiteX74" fmla="*/ 593887 w 608256"/>
                <a:gd name="connsiteY74" fmla="*/ 333261 h 550540"/>
                <a:gd name="connsiteX75" fmla="*/ 607938 w 608256"/>
                <a:gd name="connsiteY75" fmla="*/ 341743 h 550540"/>
                <a:gd name="connsiteX76" fmla="*/ 599442 w 608256"/>
                <a:gd name="connsiteY76" fmla="*/ 355608 h 550540"/>
                <a:gd name="connsiteX77" fmla="*/ 332970 w 608256"/>
                <a:gd name="connsiteY77" fmla="*/ 421997 h 550540"/>
                <a:gd name="connsiteX78" fmla="*/ 330846 w 608256"/>
                <a:gd name="connsiteY78" fmla="*/ 422323 h 550540"/>
                <a:gd name="connsiteX79" fmla="*/ 330519 w 608256"/>
                <a:gd name="connsiteY79" fmla="*/ 422323 h 550540"/>
                <a:gd name="connsiteX80" fmla="*/ 330192 w 608256"/>
                <a:gd name="connsiteY80" fmla="*/ 422323 h 550540"/>
                <a:gd name="connsiteX81" fmla="*/ 327905 w 608256"/>
                <a:gd name="connsiteY81" fmla="*/ 422160 h 550540"/>
                <a:gd name="connsiteX82" fmla="*/ 65843 w 608256"/>
                <a:gd name="connsiteY82" fmla="*/ 367679 h 550540"/>
                <a:gd name="connsiteX83" fmla="*/ 59144 w 608256"/>
                <a:gd name="connsiteY83" fmla="*/ 363601 h 550540"/>
                <a:gd name="connsiteX84" fmla="*/ 46401 w 608256"/>
                <a:gd name="connsiteY84" fmla="*/ 264752 h 550540"/>
                <a:gd name="connsiteX85" fmla="*/ 57837 w 608256"/>
                <a:gd name="connsiteY85" fmla="*/ 260348 h 550540"/>
                <a:gd name="connsiteX86" fmla="*/ 69437 w 608256"/>
                <a:gd name="connsiteY86" fmla="*/ 262468 h 550540"/>
                <a:gd name="connsiteX87" fmla="*/ 241966 w 608256"/>
                <a:gd name="connsiteY87" fmla="*/ 81271 h 550540"/>
                <a:gd name="connsiteX88" fmla="*/ 279375 w 608256"/>
                <a:gd name="connsiteY88" fmla="*/ 91874 h 550540"/>
                <a:gd name="connsiteX89" fmla="*/ 309597 w 608256"/>
                <a:gd name="connsiteY89" fmla="*/ 91710 h 550540"/>
                <a:gd name="connsiteX90" fmla="*/ 346844 w 608256"/>
                <a:gd name="connsiteY90" fmla="*/ 81271 h 550540"/>
                <a:gd name="connsiteX91" fmla="*/ 346680 w 608256"/>
                <a:gd name="connsiteY91" fmla="*/ 249119 h 550540"/>
                <a:gd name="connsiteX92" fmla="*/ 317439 w 608256"/>
                <a:gd name="connsiteY92" fmla="*/ 255481 h 550540"/>
                <a:gd name="connsiteX93" fmla="*/ 294568 w 608256"/>
                <a:gd name="connsiteY93" fmla="*/ 252708 h 550540"/>
                <a:gd name="connsiteX94" fmla="*/ 271534 w 608256"/>
                <a:gd name="connsiteY94" fmla="*/ 255481 h 550540"/>
                <a:gd name="connsiteX95" fmla="*/ 242292 w 608256"/>
                <a:gd name="connsiteY95" fmla="*/ 249119 h 550540"/>
                <a:gd name="connsiteX96" fmla="*/ 241966 w 608256"/>
                <a:gd name="connsiteY96" fmla="*/ 81271 h 550540"/>
                <a:gd name="connsiteX97" fmla="*/ 256820 w 608256"/>
                <a:gd name="connsiteY97" fmla="*/ 327 h 550540"/>
                <a:gd name="connsiteX98" fmla="*/ 306025 w 608256"/>
                <a:gd name="connsiteY98" fmla="*/ 70473 h 550540"/>
                <a:gd name="connsiteX99" fmla="*/ 294418 w 608256"/>
                <a:gd name="connsiteY99" fmla="*/ 82056 h 550540"/>
                <a:gd name="connsiteX100" fmla="*/ 282812 w 608256"/>
                <a:gd name="connsiteY100" fmla="*/ 70473 h 550540"/>
                <a:gd name="connsiteX101" fmla="*/ 250935 w 608256"/>
                <a:gd name="connsiteY101" fmla="*/ 22676 h 550540"/>
                <a:gd name="connsiteX102" fmla="*/ 242598 w 608256"/>
                <a:gd name="connsiteY102" fmla="*/ 8647 h 550540"/>
                <a:gd name="connsiteX103" fmla="*/ 256820 w 608256"/>
                <a:gd name="connsiteY103" fmla="*/ 327 h 55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08256" h="550540">
                  <a:moveTo>
                    <a:pt x="215325" y="448746"/>
                  </a:moveTo>
                  <a:cubicBezTo>
                    <a:pt x="214018" y="461144"/>
                    <a:pt x="213527" y="490019"/>
                    <a:pt x="232806" y="514162"/>
                  </a:cubicBezTo>
                  <a:lnTo>
                    <a:pt x="271200" y="522155"/>
                  </a:lnTo>
                  <a:cubicBezTo>
                    <a:pt x="261234" y="498828"/>
                    <a:pt x="263685" y="475500"/>
                    <a:pt x="269240" y="459024"/>
                  </a:cubicBezTo>
                  <a:close/>
                  <a:moveTo>
                    <a:pt x="82496" y="423298"/>
                  </a:moveTo>
                  <a:cubicBezTo>
                    <a:pt x="81679" y="437980"/>
                    <a:pt x="83313" y="464896"/>
                    <a:pt x="102755" y="486756"/>
                  </a:cubicBezTo>
                  <a:cubicBezTo>
                    <a:pt x="102755" y="486919"/>
                    <a:pt x="102755" y="486919"/>
                    <a:pt x="102755" y="487082"/>
                  </a:cubicBezTo>
                  <a:lnTo>
                    <a:pt x="201764" y="507637"/>
                  </a:lnTo>
                  <a:cubicBezTo>
                    <a:pt x="189837" y="481862"/>
                    <a:pt x="190981" y="456414"/>
                    <a:pt x="192615" y="444342"/>
                  </a:cubicBezTo>
                  <a:close/>
                  <a:moveTo>
                    <a:pt x="26620" y="412531"/>
                  </a:moveTo>
                  <a:cubicBezTo>
                    <a:pt x="15674" y="436022"/>
                    <a:pt x="33482" y="464570"/>
                    <a:pt x="40018" y="474032"/>
                  </a:cubicBezTo>
                  <a:lnTo>
                    <a:pt x="70733" y="480394"/>
                  </a:lnTo>
                  <a:cubicBezTo>
                    <a:pt x="58806" y="456577"/>
                    <a:pt x="58479" y="432759"/>
                    <a:pt x="59623" y="418893"/>
                  </a:cubicBezTo>
                  <a:close/>
                  <a:moveTo>
                    <a:pt x="518067" y="410410"/>
                  </a:moveTo>
                  <a:lnTo>
                    <a:pt x="293420" y="460492"/>
                  </a:lnTo>
                  <a:cubicBezTo>
                    <a:pt x="288846" y="470932"/>
                    <a:pt x="280023" y="498828"/>
                    <a:pt x="299955" y="525907"/>
                  </a:cubicBezTo>
                  <a:lnTo>
                    <a:pt x="532281" y="468159"/>
                  </a:lnTo>
                  <a:cubicBezTo>
                    <a:pt x="518721" y="445973"/>
                    <a:pt x="516924" y="424929"/>
                    <a:pt x="518067" y="410410"/>
                  </a:cubicBezTo>
                  <a:close/>
                  <a:moveTo>
                    <a:pt x="82660" y="381536"/>
                  </a:moveTo>
                  <a:lnTo>
                    <a:pt x="327893" y="432433"/>
                  </a:lnTo>
                  <a:cubicBezTo>
                    <a:pt x="328710" y="432596"/>
                    <a:pt x="329527" y="432759"/>
                    <a:pt x="330181" y="432759"/>
                  </a:cubicBezTo>
                  <a:cubicBezTo>
                    <a:pt x="330344" y="432759"/>
                    <a:pt x="330344" y="432759"/>
                    <a:pt x="330507" y="432759"/>
                  </a:cubicBezTo>
                  <a:cubicBezTo>
                    <a:pt x="330671" y="432759"/>
                    <a:pt x="330671" y="432759"/>
                    <a:pt x="330834" y="432596"/>
                  </a:cubicBezTo>
                  <a:cubicBezTo>
                    <a:pt x="331488" y="432596"/>
                    <a:pt x="332305" y="432596"/>
                    <a:pt x="333121" y="432433"/>
                  </a:cubicBezTo>
                  <a:lnTo>
                    <a:pt x="516760" y="386593"/>
                  </a:lnTo>
                  <a:lnTo>
                    <a:pt x="517741" y="386756"/>
                  </a:lnTo>
                  <a:lnTo>
                    <a:pt x="530158" y="383983"/>
                  </a:lnTo>
                  <a:cubicBezTo>
                    <a:pt x="534405" y="383168"/>
                    <a:pt x="538653" y="384473"/>
                    <a:pt x="541431" y="387735"/>
                  </a:cubicBezTo>
                  <a:cubicBezTo>
                    <a:pt x="544208" y="390835"/>
                    <a:pt x="545025" y="395402"/>
                    <a:pt x="543555" y="399318"/>
                  </a:cubicBezTo>
                  <a:cubicBezTo>
                    <a:pt x="543065" y="400459"/>
                    <a:pt x="532935" y="430639"/>
                    <a:pt x="555972" y="462123"/>
                  </a:cubicBezTo>
                  <a:lnTo>
                    <a:pt x="559239" y="461471"/>
                  </a:lnTo>
                  <a:cubicBezTo>
                    <a:pt x="565448" y="459839"/>
                    <a:pt x="571656" y="463591"/>
                    <a:pt x="573290" y="469790"/>
                  </a:cubicBezTo>
                  <a:cubicBezTo>
                    <a:pt x="574760" y="475989"/>
                    <a:pt x="571002" y="482188"/>
                    <a:pt x="564794" y="483820"/>
                  </a:cubicBezTo>
                  <a:lnTo>
                    <a:pt x="298322" y="550214"/>
                  </a:lnTo>
                  <a:cubicBezTo>
                    <a:pt x="297668" y="550377"/>
                    <a:pt x="296851" y="550377"/>
                    <a:pt x="296198" y="550377"/>
                  </a:cubicBezTo>
                  <a:cubicBezTo>
                    <a:pt x="296034" y="550377"/>
                    <a:pt x="296034" y="550540"/>
                    <a:pt x="295871" y="550540"/>
                  </a:cubicBezTo>
                  <a:cubicBezTo>
                    <a:pt x="295707" y="550540"/>
                    <a:pt x="295707" y="550540"/>
                    <a:pt x="295544" y="550540"/>
                  </a:cubicBezTo>
                  <a:cubicBezTo>
                    <a:pt x="294727" y="550540"/>
                    <a:pt x="294074" y="550377"/>
                    <a:pt x="293257" y="550214"/>
                  </a:cubicBezTo>
                  <a:lnTo>
                    <a:pt x="31195" y="495728"/>
                  </a:lnTo>
                  <a:cubicBezTo>
                    <a:pt x="28581" y="495239"/>
                    <a:pt x="26130" y="493771"/>
                    <a:pt x="24496" y="491650"/>
                  </a:cubicBezTo>
                  <a:cubicBezTo>
                    <a:pt x="22699" y="489366"/>
                    <a:pt x="-20106" y="435859"/>
                    <a:pt x="11753" y="392955"/>
                  </a:cubicBezTo>
                  <a:cubicBezTo>
                    <a:pt x="14367" y="389367"/>
                    <a:pt x="18778" y="387572"/>
                    <a:pt x="23189" y="388388"/>
                  </a:cubicBezTo>
                  <a:lnTo>
                    <a:pt x="34789" y="390672"/>
                  </a:lnTo>
                  <a:close/>
                  <a:moveTo>
                    <a:pt x="249973" y="320701"/>
                  </a:moveTo>
                  <a:cubicBezTo>
                    <a:pt x="248666" y="333098"/>
                    <a:pt x="248175" y="361970"/>
                    <a:pt x="267454" y="385948"/>
                  </a:cubicBezTo>
                  <a:lnTo>
                    <a:pt x="305848" y="393941"/>
                  </a:lnTo>
                  <a:cubicBezTo>
                    <a:pt x="295882" y="370615"/>
                    <a:pt x="298333" y="347452"/>
                    <a:pt x="303888" y="330977"/>
                  </a:cubicBezTo>
                  <a:close/>
                  <a:moveTo>
                    <a:pt x="117144" y="295092"/>
                  </a:moveTo>
                  <a:cubicBezTo>
                    <a:pt x="116327" y="309935"/>
                    <a:pt x="117961" y="336850"/>
                    <a:pt x="137403" y="358707"/>
                  </a:cubicBezTo>
                  <a:cubicBezTo>
                    <a:pt x="137403" y="358707"/>
                    <a:pt x="137403" y="358871"/>
                    <a:pt x="137567" y="359034"/>
                  </a:cubicBezTo>
                  <a:lnTo>
                    <a:pt x="236412" y="379586"/>
                  </a:lnTo>
                  <a:cubicBezTo>
                    <a:pt x="224485" y="353651"/>
                    <a:pt x="225629" y="328368"/>
                    <a:pt x="227263" y="316297"/>
                  </a:cubicBezTo>
                  <a:close/>
                  <a:moveTo>
                    <a:pt x="61432" y="284489"/>
                  </a:moveTo>
                  <a:cubicBezTo>
                    <a:pt x="50322" y="307815"/>
                    <a:pt x="68130" y="336523"/>
                    <a:pt x="74829" y="345821"/>
                  </a:cubicBezTo>
                  <a:lnTo>
                    <a:pt x="105381" y="352346"/>
                  </a:lnTo>
                  <a:cubicBezTo>
                    <a:pt x="93454" y="328531"/>
                    <a:pt x="93127" y="304552"/>
                    <a:pt x="94271" y="290851"/>
                  </a:cubicBezTo>
                  <a:close/>
                  <a:moveTo>
                    <a:pt x="552715" y="282205"/>
                  </a:moveTo>
                  <a:lnTo>
                    <a:pt x="328068" y="332446"/>
                  </a:lnTo>
                  <a:cubicBezTo>
                    <a:pt x="323494" y="342722"/>
                    <a:pt x="314671" y="370615"/>
                    <a:pt x="334767" y="397856"/>
                  </a:cubicBezTo>
                  <a:lnTo>
                    <a:pt x="566929" y="339949"/>
                  </a:lnTo>
                  <a:cubicBezTo>
                    <a:pt x="553369" y="317928"/>
                    <a:pt x="551572" y="296723"/>
                    <a:pt x="552715" y="282205"/>
                  </a:cubicBezTo>
                  <a:close/>
                  <a:moveTo>
                    <a:pt x="214192" y="234901"/>
                  </a:moveTo>
                  <a:cubicBezTo>
                    <a:pt x="219911" y="242242"/>
                    <a:pt x="226446" y="249908"/>
                    <a:pt x="233961" y="257901"/>
                  </a:cubicBezTo>
                  <a:cubicBezTo>
                    <a:pt x="240497" y="264752"/>
                    <a:pt x="251116" y="268830"/>
                    <a:pt x="263043" y="268830"/>
                  </a:cubicBezTo>
                  <a:cubicBezTo>
                    <a:pt x="266964" y="268830"/>
                    <a:pt x="270722" y="268340"/>
                    <a:pt x="274316" y="267525"/>
                  </a:cubicBezTo>
                  <a:cubicBezTo>
                    <a:pt x="287387" y="264262"/>
                    <a:pt x="301437" y="264262"/>
                    <a:pt x="314508" y="267525"/>
                  </a:cubicBezTo>
                  <a:cubicBezTo>
                    <a:pt x="318102" y="268340"/>
                    <a:pt x="322023" y="268830"/>
                    <a:pt x="325944" y="268830"/>
                  </a:cubicBezTo>
                  <a:cubicBezTo>
                    <a:pt x="337708" y="268830"/>
                    <a:pt x="348327" y="264752"/>
                    <a:pt x="355026" y="257901"/>
                  </a:cubicBezTo>
                  <a:cubicBezTo>
                    <a:pt x="362378" y="250071"/>
                    <a:pt x="368750" y="242568"/>
                    <a:pt x="374305" y="235227"/>
                  </a:cubicBezTo>
                  <a:lnTo>
                    <a:pt x="552552" y="258716"/>
                  </a:lnTo>
                  <a:lnTo>
                    <a:pt x="564806" y="255943"/>
                  </a:lnTo>
                  <a:cubicBezTo>
                    <a:pt x="569053" y="254965"/>
                    <a:pt x="573301" y="256433"/>
                    <a:pt x="576079" y="259532"/>
                  </a:cubicBezTo>
                  <a:cubicBezTo>
                    <a:pt x="578856" y="262794"/>
                    <a:pt x="579673" y="267199"/>
                    <a:pt x="578203" y="271276"/>
                  </a:cubicBezTo>
                  <a:cubicBezTo>
                    <a:pt x="577713" y="272418"/>
                    <a:pt x="567583" y="302432"/>
                    <a:pt x="590620" y="334077"/>
                  </a:cubicBezTo>
                  <a:lnTo>
                    <a:pt x="593887" y="333261"/>
                  </a:lnTo>
                  <a:cubicBezTo>
                    <a:pt x="600096" y="331793"/>
                    <a:pt x="606304" y="335545"/>
                    <a:pt x="607938" y="341743"/>
                  </a:cubicBezTo>
                  <a:cubicBezTo>
                    <a:pt x="609408" y="347942"/>
                    <a:pt x="605650" y="354140"/>
                    <a:pt x="599442" y="355608"/>
                  </a:cubicBezTo>
                  <a:lnTo>
                    <a:pt x="332970" y="421997"/>
                  </a:lnTo>
                  <a:cubicBezTo>
                    <a:pt x="332316" y="422160"/>
                    <a:pt x="331499" y="422323"/>
                    <a:pt x="330846" y="422323"/>
                  </a:cubicBezTo>
                  <a:cubicBezTo>
                    <a:pt x="330682" y="422323"/>
                    <a:pt x="330682" y="422323"/>
                    <a:pt x="330519" y="422323"/>
                  </a:cubicBezTo>
                  <a:cubicBezTo>
                    <a:pt x="330355" y="422323"/>
                    <a:pt x="330355" y="422323"/>
                    <a:pt x="330192" y="422323"/>
                  </a:cubicBezTo>
                  <a:cubicBezTo>
                    <a:pt x="329539" y="422323"/>
                    <a:pt x="328722" y="422323"/>
                    <a:pt x="327905" y="422160"/>
                  </a:cubicBezTo>
                  <a:lnTo>
                    <a:pt x="65843" y="367679"/>
                  </a:lnTo>
                  <a:cubicBezTo>
                    <a:pt x="63229" y="367026"/>
                    <a:pt x="60778" y="365721"/>
                    <a:pt x="59144" y="363601"/>
                  </a:cubicBezTo>
                  <a:cubicBezTo>
                    <a:pt x="57347" y="361317"/>
                    <a:pt x="14542" y="307815"/>
                    <a:pt x="46401" y="264752"/>
                  </a:cubicBezTo>
                  <a:cubicBezTo>
                    <a:pt x="49015" y="261163"/>
                    <a:pt x="53426" y="259369"/>
                    <a:pt x="57837" y="260348"/>
                  </a:cubicBezTo>
                  <a:lnTo>
                    <a:pt x="69437" y="262468"/>
                  </a:lnTo>
                  <a:close/>
                  <a:moveTo>
                    <a:pt x="241966" y="81271"/>
                  </a:moveTo>
                  <a:cubicBezTo>
                    <a:pt x="254381" y="80292"/>
                    <a:pt x="268757" y="86164"/>
                    <a:pt x="279375" y="91874"/>
                  </a:cubicBezTo>
                  <a:cubicBezTo>
                    <a:pt x="288034" y="96441"/>
                    <a:pt x="300939" y="96278"/>
                    <a:pt x="309597" y="91710"/>
                  </a:cubicBezTo>
                  <a:cubicBezTo>
                    <a:pt x="320216" y="86164"/>
                    <a:pt x="334592" y="80292"/>
                    <a:pt x="346844" y="81271"/>
                  </a:cubicBezTo>
                  <a:cubicBezTo>
                    <a:pt x="368571" y="83228"/>
                    <a:pt x="443227" y="147823"/>
                    <a:pt x="346680" y="249119"/>
                  </a:cubicBezTo>
                  <a:cubicBezTo>
                    <a:pt x="339819" y="256133"/>
                    <a:pt x="326914" y="257764"/>
                    <a:pt x="317439" y="255481"/>
                  </a:cubicBezTo>
                  <a:cubicBezTo>
                    <a:pt x="311068" y="253849"/>
                    <a:pt x="303390" y="252708"/>
                    <a:pt x="294568" y="252708"/>
                  </a:cubicBezTo>
                  <a:cubicBezTo>
                    <a:pt x="285583" y="252708"/>
                    <a:pt x="277742" y="254013"/>
                    <a:pt x="271534" y="255481"/>
                  </a:cubicBezTo>
                  <a:cubicBezTo>
                    <a:pt x="262059" y="257764"/>
                    <a:pt x="248990" y="256133"/>
                    <a:pt x="242292" y="249119"/>
                  </a:cubicBezTo>
                  <a:cubicBezTo>
                    <a:pt x="145582" y="147823"/>
                    <a:pt x="220239" y="83228"/>
                    <a:pt x="241966" y="81271"/>
                  </a:cubicBezTo>
                  <a:close/>
                  <a:moveTo>
                    <a:pt x="256820" y="327"/>
                  </a:moveTo>
                  <a:cubicBezTo>
                    <a:pt x="273821" y="4895"/>
                    <a:pt x="306188" y="25123"/>
                    <a:pt x="306025" y="70473"/>
                  </a:cubicBezTo>
                  <a:cubicBezTo>
                    <a:pt x="306025" y="76836"/>
                    <a:pt x="300794" y="82056"/>
                    <a:pt x="294418" y="82056"/>
                  </a:cubicBezTo>
                  <a:cubicBezTo>
                    <a:pt x="288043" y="82056"/>
                    <a:pt x="282812" y="76836"/>
                    <a:pt x="282812" y="70473"/>
                  </a:cubicBezTo>
                  <a:cubicBezTo>
                    <a:pt x="282976" y="31485"/>
                    <a:pt x="251262" y="22839"/>
                    <a:pt x="250935" y="22676"/>
                  </a:cubicBezTo>
                  <a:cubicBezTo>
                    <a:pt x="244724" y="21045"/>
                    <a:pt x="241127" y="14846"/>
                    <a:pt x="242598" y="8647"/>
                  </a:cubicBezTo>
                  <a:cubicBezTo>
                    <a:pt x="244233" y="2448"/>
                    <a:pt x="250609" y="-1141"/>
                    <a:pt x="256820" y="327"/>
                  </a:cubicBezTo>
                  <a:close/>
                </a:path>
              </a:pathLst>
            </a:custGeom>
            <a:solidFill>
              <a:srgbClr val="D52739"/>
            </a:solidFill>
            <a:ln>
              <a:noFill/>
            </a:ln>
          </p:spPr>
        </p:sp>
        <p:sp>
          <p:nvSpPr>
            <p:cNvPr id="15" name="椭圆 14"/>
            <p:cNvSpPr/>
            <p:nvPr/>
          </p:nvSpPr>
          <p:spPr>
            <a:xfrm>
              <a:off x="9892605" y="4972050"/>
              <a:ext cx="1329744" cy="1335605"/>
            </a:xfrm>
            <a:prstGeom prst="ellipse">
              <a:avLst/>
            </a:prstGeom>
            <a:noFill/>
            <a:ln w="19050">
              <a:solidFill>
                <a:srgbClr val="7F9C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椭圆 22"/>
          <p:cNvSpPr/>
          <p:nvPr/>
        </p:nvSpPr>
        <p:spPr>
          <a:xfrm>
            <a:off x="8631156" y="5867005"/>
            <a:ext cx="288000" cy="288000"/>
          </a:xfrm>
          <a:prstGeom prst="ellipse">
            <a:avLst/>
          </a:prstGeom>
          <a:solidFill>
            <a:srgbClr val="7F9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strVal val="(6*min(max(#ppt_w*#ppt_h,.3),1)-7.4)/-.7*#ppt_w"/>
                                          </p:val>
                                        </p:tav>
                                        <p:tav tm="100000">
                                          <p:val>
                                            <p:strVal val="#ppt_w"/>
                                          </p:val>
                                        </p:tav>
                                      </p:tavLst>
                                    </p:anim>
                                    <p:anim calcmode="lin" valueType="num">
                                      <p:cBhvr>
                                        <p:cTn id="8" dur="750" fill="hold"/>
                                        <p:tgtEl>
                                          <p:spTgt spid="3"/>
                                        </p:tgtEl>
                                        <p:attrNameLst>
                                          <p:attrName>ppt_h</p:attrName>
                                        </p:attrNameLst>
                                      </p:cBhvr>
                                      <p:tavLst>
                                        <p:tav tm="0">
                                          <p:val>
                                            <p:strVal val="(6*min(max(#ppt_w*#ppt_h,.3),1)-7.4)/-.7*#ppt_h"/>
                                          </p:val>
                                        </p:tav>
                                        <p:tav tm="100000">
                                          <p:val>
                                            <p:strVal val="#ppt_h"/>
                                          </p:val>
                                        </p:tav>
                                      </p:tavLst>
                                    </p:anim>
                                    <p:anim calcmode="lin" valueType="num">
                                      <p:cBhvr>
                                        <p:cTn id="9" dur="750" fill="hold"/>
                                        <p:tgtEl>
                                          <p:spTgt spid="3"/>
                                        </p:tgtEl>
                                        <p:attrNameLst>
                                          <p:attrName>ppt_x</p:attrName>
                                        </p:attrNameLst>
                                      </p:cBhvr>
                                      <p:tavLst>
                                        <p:tav tm="0">
                                          <p:val>
                                            <p:fltVal val="0.5"/>
                                          </p:val>
                                        </p:tav>
                                        <p:tav tm="100000">
                                          <p:val>
                                            <p:strVal val="#ppt_x"/>
                                          </p:val>
                                        </p:tav>
                                      </p:tavLst>
                                    </p:anim>
                                    <p:anim calcmode="lin" valueType="num">
                                      <p:cBhvr>
                                        <p:cTn id="10" dur="75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1000"/>
                            </p:stCondLst>
                            <p:childTnLst>
                              <p:par>
                                <p:cTn id="12" presetID="6" presetClass="entr" presetSubtype="16"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ircle(in)">
                                      <p:cBhvr>
                                        <p:cTn id="14" dur="1000"/>
                                        <p:tgtEl>
                                          <p:spTgt spid="13"/>
                                        </p:tgtEl>
                                      </p:cBhvr>
                                    </p:animEffect>
                                  </p:childTnLst>
                                </p:cTn>
                              </p:par>
                            </p:childTnLst>
                          </p:cTn>
                        </p:par>
                        <p:par>
                          <p:cTn id="15" fill="hold">
                            <p:stCondLst>
                              <p:cond delay="2000"/>
                            </p:stCondLst>
                            <p:childTnLst>
                              <p:par>
                                <p:cTn id="16" presetID="21" presetClass="entr" presetSubtype="1"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heel(1)">
                                      <p:cBhvr>
                                        <p:cTn id="18" dur="1000"/>
                                        <p:tgtEl>
                                          <p:spTgt spid="14"/>
                                        </p:tgtEl>
                                      </p:cBhvr>
                                    </p:animEffect>
                                  </p:childTnLst>
                                </p:cTn>
                              </p:par>
                            </p:childTnLst>
                          </p:cTn>
                        </p:par>
                        <p:par>
                          <p:cTn id="19" fill="hold">
                            <p:stCondLst>
                              <p:cond delay="3000"/>
                            </p:stCondLst>
                            <p:childTnLst>
                              <p:par>
                                <p:cTn id="20" presetID="1" presetClass="entr" presetSubtype="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par>
                                <p:cTn id="22" presetID="22" presetClass="entr" presetSubtype="8" fill="hold" nodeType="withEffect">
                                  <p:stCondLst>
                                    <p:cond delay="125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1000"/>
                                        <p:tgtEl>
                                          <p:spTgt spid="5"/>
                                        </p:tgtEl>
                                      </p:cBhvr>
                                    </p:animEffect>
                                  </p:childTnLst>
                                </p:cTn>
                              </p:par>
                              <p:par>
                                <p:cTn id="25" presetID="1" presetClass="entr" presetSubtype="0" fill="hold" grpId="0" nodeType="withEffect">
                                  <p:stCondLst>
                                    <p:cond delay="325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işļidê"/>
          <p:cNvSpPr/>
          <p:nvPr/>
        </p:nvSpPr>
        <p:spPr>
          <a:xfrm>
            <a:off x="7649420" y="460327"/>
            <a:ext cx="4542579" cy="6175423"/>
          </a:xfrm>
          <a:custGeom>
            <a:avLst/>
            <a:gdLst>
              <a:gd name="connsiteX0" fmla="*/ 3441699 w 4991099"/>
              <a:gd name="connsiteY0" fmla="*/ 0 h 6883400"/>
              <a:gd name="connsiteX1" fmla="*/ 4781364 w 4991099"/>
              <a:gd name="connsiteY1" fmla="*/ 270466 h 6883400"/>
              <a:gd name="connsiteX2" fmla="*/ 4991099 w 4991099"/>
              <a:gd name="connsiteY2" fmla="*/ 371501 h 6883400"/>
              <a:gd name="connsiteX3" fmla="*/ 4991099 w 4991099"/>
              <a:gd name="connsiteY3" fmla="*/ 6511900 h 6883400"/>
              <a:gd name="connsiteX4" fmla="*/ 4781364 w 4991099"/>
              <a:gd name="connsiteY4" fmla="*/ 6612934 h 6883400"/>
              <a:gd name="connsiteX5" fmla="*/ 3441699 w 4991099"/>
              <a:gd name="connsiteY5" fmla="*/ 6883400 h 6883400"/>
              <a:gd name="connsiteX6" fmla="*/ 0 w 4991099"/>
              <a:gd name="connsiteY6" fmla="*/ 3441700 h 6883400"/>
              <a:gd name="connsiteX7" fmla="*/ 3441699 w 4991099"/>
              <a:gd name="connsiteY7" fmla="*/ 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099" h="6883400">
                <a:moveTo>
                  <a:pt x="3441699" y="0"/>
                </a:moveTo>
                <a:cubicBezTo>
                  <a:pt x="3916899" y="0"/>
                  <a:pt x="4369605" y="96306"/>
                  <a:pt x="4781364" y="270466"/>
                </a:cubicBezTo>
                <a:lnTo>
                  <a:pt x="4991099" y="371501"/>
                </a:lnTo>
                <a:lnTo>
                  <a:pt x="4991099" y="6511900"/>
                </a:lnTo>
                <a:lnTo>
                  <a:pt x="4781364" y="6612934"/>
                </a:lnTo>
                <a:cubicBezTo>
                  <a:pt x="4369605" y="6787094"/>
                  <a:pt x="3916899" y="6883400"/>
                  <a:pt x="3441699" y="6883400"/>
                </a:cubicBezTo>
                <a:cubicBezTo>
                  <a:pt x="1540901" y="6883400"/>
                  <a:pt x="0" y="5342498"/>
                  <a:pt x="0" y="3441700"/>
                </a:cubicBezTo>
                <a:cubicBezTo>
                  <a:pt x="0" y="1540902"/>
                  <a:pt x="1540901" y="0"/>
                  <a:pt x="3441699" y="0"/>
                </a:cubicBezTo>
                <a:close/>
              </a:path>
            </a:pathLst>
          </a:custGeom>
          <a:blipFill>
            <a:blip r:embed="rId27" cstate="print">
              <a:lum bright="70000" contrast="-70000"/>
              <a:extLst>
                <a:ext uri="{28A0092B-C50C-407E-A947-70E740481C1C}">
                  <a14:useLocalDpi xmlns="" xmlns:a14="http://schemas.microsoft.com/office/drawing/2010/main" val="0"/>
                </a:ext>
              </a:extLst>
            </a:blip>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endParaRPr>
          </a:p>
        </p:txBody>
      </p:sp>
      <p:sp>
        <p:nvSpPr>
          <p:cNvPr id="31" name="任意多边形: 形状 30"/>
          <p:cNvSpPr/>
          <p:nvPr/>
        </p:nvSpPr>
        <p:spPr>
          <a:xfrm rot="5400000" flipH="1">
            <a:off x="116923" y="-114594"/>
            <a:ext cx="1231152" cy="1460341"/>
          </a:xfrm>
          <a:custGeom>
            <a:avLst/>
            <a:gdLst>
              <a:gd name="connsiteX0" fmla="*/ 1231152 w 1231152"/>
              <a:gd name="connsiteY0" fmla="*/ 1460341 h 1460341"/>
              <a:gd name="connsiteX1" fmla="*/ 1231152 w 1231152"/>
              <a:gd name="connsiteY1" fmla="*/ 220553 h 1460341"/>
              <a:gd name="connsiteX2" fmla="*/ 1036969 w 1231152"/>
              <a:gd name="connsiteY2" fmla="*/ 35261 h 1460341"/>
              <a:gd name="connsiteX3" fmla="*/ 858134 w 1231152"/>
              <a:gd name="connsiteY3" fmla="*/ 35261 h 1460341"/>
              <a:gd name="connsiteX4" fmla="*/ 36953 w 1231152"/>
              <a:gd name="connsiteY4" fmla="*/ 818839 h 1460341"/>
              <a:gd name="connsiteX5" fmla="*/ 36953 w 1231152"/>
              <a:gd name="connsiteY5" fmla="*/ 989485 h 1460341"/>
              <a:gd name="connsiteX6" fmla="*/ 530406 w 1231152"/>
              <a:gd name="connsiteY6" fmla="*/ 1460341 h 146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152" h="1460341">
                <a:moveTo>
                  <a:pt x="1231152" y="1460341"/>
                </a:moveTo>
                <a:lnTo>
                  <a:pt x="1231152" y="220553"/>
                </a:lnTo>
                <a:lnTo>
                  <a:pt x="1036969" y="35261"/>
                </a:lnTo>
                <a:cubicBezTo>
                  <a:pt x="987698" y="-11754"/>
                  <a:pt x="907405" y="-11754"/>
                  <a:pt x="858134" y="35261"/>
                </a:cubicBezTo>
                <a:lnTo>
                  <a:pt x="36953" y="818839"/>
                </a:lnTo>
                <a:cubicBezTo>
                  <a:pt x="-12318" y="865854"/>
                  <a:pt x="-12318" y="942470"/>
                  <a:pt x="36953" y="989485"/>
                </a:cubicBezTo>
                <a:lnTo>
                  <a:pt x="530406" y="1460341"/>
                </a:lnTo>
                <a:close/>
              </a:path>
            </a:pathLst>
          </a:custGeom>
          <a:gradFill>
            <a:gsLst>
              <a:gs pos="1000">
                <a:srgbClr val="7F9CB9"/>
              </a:gs>
              <a:gs pos="100000">
                <a:srgbClr val="355678"/>
              </a:gs>
            </a:gsLst>
            <a:lin ang="5400000" scaled="1"/>
          </a:gradFill>
          <a:ln w="45692" cap="flat">
            <a:noFill/>
            <a:prstDash val="solid"/>
            <a:miter/>
          </a:ln>
        </p:spPr>
        <p:txBody>
          <a:bodyPr rtlCol="0" anchor="ctr"/>
          <a:lstStyle/>
          <a:p>
            <a:endParaRPr lang="zh-CN" altLang="en-US">
              <a:noFill/>
            </a:endParaRPr>
          </a:p>
        </p:txBody>
      </p:sp>
      <p:sp>
        <p:nvSpPr>
          <p:cNvPr id="4" name="文本框 3"/>
          <p:cNvSpPr txBox="1"/>
          <p:nvPr/>
        </p:nvSpPr>
        <p:spPr>
          <a:xfrm>
            <a:off x="1576070" y="117475"/>
            <a:ext cx="3844290" cy="521970"/>
          </a:xfrm>
          <a:prstGeom prst="rect">
            <a:avLst/>
          </a:prstGeom>
          <a:noFill/>
        </p:spPr>
        <p:txBody>
          <a:bodyPr wrap="square" rtlCol="0">
            <a:spAutoFit/>
          </a:bodyPr>
          <a:lstStyle/>
          <a:p>
            <a:r>
              <a:rPr lang="zh-CN" altLang="en-US" sz="2800" b="1" spc="150">
                <a:solidFill>
                  <a:srgbClr val="D52739"/>
                </a:solidFill>
                <a:latin typeface="字酷堂清楷体"/>
                <a:sym typeface="+mn-ea"/>
              </a:rPr>
              <a:t>何谓</a:t>
            </a:r>
            <a:r>
              <a:rPr lang="zh-CN" altLang="en-US" sz="2400" b="1" spc="150">
                <a:solidFill>
                  <a:srgbClr val="D52739"/>
                </a:solidFill>
                <a:latin typeface="字酷堂清楷体"/>
                <a:sym typeface="+mn-ea"/>
              </a:rPr>
              <a:t>“</a:t>
            </a:r>
            <a:r>
              <a:rPr lang="zh-CN" altLang="en-US" sz="2800" b="1" spc="150">
                <a:solidFill>
                  <a:srgbClr val="D52739"/>
                </a:solidFill>
                <a:latin typeface="字酷堂清楷体"/>
                <a:sym typeface="+mn-ea"/>
              </a:rPr>
              <a:t>智慧图书馆”？</a:t>
            </a:r>
            <a:endParaRPr lang="zh-CN" altLang="en-US" sz="2800" b="1" spc="150">
              <a:solidFill>
                <a:srgbClr val="D52739"/>
              </a:solidFill>
              <a:latin typeface="字酷堂清楷体"/>
            </a:endParaRPr>
          </a:p>
        </p:txBody>
      </p:sp>
      <p:grpSp>
        <p:nvGrpSpPr>
          <p:cNvPr id="3" name="组合 2"/>
          <p:cNvGrpSpPr/>
          <p:nvPr/>
        </p:nvGrpSpPr>
        <p:grpSpPr>
          <a:xfrm>
            <a:off x="162619" y="39664"/>
            <a:ext cx="900000" cy="900000"/>
            <a:chOff x="5610000" y="2943000"/>
            <a:chExt cx="972000" cy="972000"/>
          </a:xfrm>
          <a:solidFill>
            <a:srgbClr val="D52739"/>
          </a:solidFill>
        </p:grpSpPr>
        <p:sp>
          <p:nvSpPr>
            <p:cNvPr id="2" name="椭圆 1"/>
            <p:cNvSpPr/>
            <p:nvPr/>
          </p:nvSpPr>
          <p:spPr>
            <a:xfrm>
              <a:off x="5610000" y="2943000"/>
              <a:ext cx="972000" cy="9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books-group_25777"/>
            <p:cNvSpPr>
              <a:spLocks noChangeAspect="1"/>
            </p:cNvSpPr>
            <p:nvPr/>
          </p:nvSpPr>
          <p:spPr bwMode="auto">
            <a:xfrm>
              <a:off x="5791158" y="3169109"/>
              <a:ext cx="609685" cy="519782"/>
            </a:xfrm>
            <a:custGeom>
              <a:avLst/>
              <a:gdLst>
                <a:gd name="connsiteX0" fmla="*/ 450223 w 602653"/>
                <a:gd name="connsiteY0" fmla="*/ 470824 h 513787"/>
                <a:gd name="connsiteX1" fmla="*/ 450223 w 602653"/>
                <a:gd name="connsiteY1" fmla="*/ 484218 h 513787"/>
                <a:gd name="connsiteX2" fmla="*/ 491727 w 602653"/>
                <a:gd name="connsiteY2" fmla="*/ 484218 h 513787"/>
                <a:gd name="connsiteX3" fmla="*/ 491727 w 602653"/>
                <a:gd name="connsiteY3" fmla="*/ 470824 h 513787"/>
                <a:gd name="connsiteX4" fmla="*/ 145266 w 602653"/>
                <a:gd name="connsiteY4" fmla="*/ 444288 h 513787"/>
                <a:gd name="connsiteX5" fmla="*/ 140964 w 602653"/>
                <a:gd name="connsiteY5" fmla="*/ 480175 h 513787"/>
                <a:gd name="connsiteX6" fmla="*/ 162475 w 602653"/>
                <a:gd name="connsiteY6" fmla="*/ 482702 h 513787"/>
                <a:gd name="connsiteX7" fmla="*/ 166777 w 602653"/>
                <a:gd name="connsiteY7" fmla="*/ 446815 h 513787"/>
                <a:gd name="connsiteX8" fmla="*/ 450223 w 602653"/>
                <a:gd name="connsiteY8" fmla="*/ 422807 h 513787"/>
                <a:gd name="connsiteX9" fmla="*/ 450223 w 602653"/>
                <a:gd name="connsiteY9" fmla="*/ 447321 h 513787"/>
                <a:gd name="connsiteX10" fmla="*/ 491727 w 602653"/>
                <a:gd name="connsiteY10" fmla="*/ 447321 h 513787"/>
                <a:gd name="connsiteX11" fmla="*/ 491727 w 602653"/>
                <a:gd name="connsiteY11" fmla="*/ 422807 h 513787"/>
                <a:gd name="connsiteX12" fmla="*/ 23536 w 602653"/>
                <a:gd name="connsiteY12" fmla="*/ 422807 h 513787"/>
                <a:gd name="connsiteX13" fmla="*/ 23536 w 602653"/>
                <a:gd name="connsiteY13" fmla="*/ 484218 h 513787"/>
                <a:gd name="connsiteX14" fmla="*/ 110341 w 602653"/>
                <a:gd name="connsiteY14" fmla="*/ 484218 h 513787"/>
                <a:gd name="connsiteX15" fmla="*/ 110341 w 602653"/>
                <a:gd name="connsiteY15" fmla="*/ 422807 h 513787"/>
                <a:gd name="connsiteX16" fmla="*/ 150327 w 602653"/>
                <a:gd name="connsiteY16" fmla="*/ 403852 h 513787"/>
                <a:gd name="connsiteX17" fmla="*/ 148809 w 602653"/>
                <a:gd name="connsiteY17" fmla="*/ 415478 h 513787"/>
                <a:gd name="connsiteX18" fmla="*/ 148303 w 602653"/>
                <a:gd name="connsiteY18" fmla="*/ 420785 h 513787"/>
                <a:gd name="connsiteX19" fmla="*/ 169814 w 602653"/>
                <a:gd name="connsiteY19" fmla="*/ 423312 h 513787"/>
                <a:gd name="connsiteX20" fmla="*/ 170320 w 602653"/>
                <a:gd name="connsiteY20" fmla="*/ 418005 h 513787"/>
                <a:gd name="connsiteX21" fmla="*/ 171839 w 602653"/>
                <a:gd name="connsiteY21" fmla="*/ 406380 h 513787"/>
                <a:gd name="connsiteX22" fmla="*/ 450223 w 602653"/>
                <a:gd name="connsiteY22" fmla="*/ 377822 h 513787"/>
                <a:gd name="connsiteX23" fmla="*/ 450223 w 602653"/>
                <a:gd name="connsiteY23" fmla="*/ 399303 h 513787"/>
                <a:gd name="connsiteX24" fmla="*/ 491727 w 602653"/>
                <a:gd name="connsiteY24" fmla="*/ 399303 h 513787"/>
                <a:gd name="connsiteX25" fmla="*/ 491727 w 602653"/>
                <a:gd name="connsiteY25" fmla="*/ 377822 h 513787"/>
                <a:gd name="connsiteX26" fmla="*/ 23536 w 602653"/>
                <a:gd name="connsiteY26" fmla="*/ 365438 h 513787"/>
                <a:gd name="connsiteX27" fmla="*/ 23536 w 602653"/>
                <a:gd name="connsiteY27" fmla="*/ 399303 h 513787"/>
                <a:gd name="connsiteX28" fmla="*/ 110341 w 602653"/>
                <a:gd name="connsiteY28" fmla="*/ 399303 h 513787"/>
                <a:gd name="connsiteX29" fmla="*/ 110341 w 602653"/>
                <a:gd name="connsiteY29" fmla="*/ 365438 h 513787"/>
                <a:gd name="connsiteX30" fmla="*/ 156401 w 602653"/>
                <a:gd name="connsiteY30" fmla="*/ 354319 h 513787"/>
                <a:gd name="connsiteX31" fmla="*/ 153111 w 602653"/>
                <a:gd name="connsiteY31" fmla="*/ 380349 h 513787"/>
                <a:gd name="connsiteX32" fmla="*/ 174623 w 602653"/>
                <a:gd name="connsiteY32" fmla="*/ 383129 h 513787"/>
                <a:gd name="connsiteX33" fmla="*/ 177913 w 602653"/>
                <a:gd name="connsiteY33" fmla="*/ 356846 h 513787"/>
                <a:gd name="connsiteX34" fmla="*/ 161210 w 602653"/>
                <a:gd name="connsiteY34" fmla="*/ 313883 h 513787"/>
                <a:gd name="connsiteX35" fmla="*/ 159185 w 602653"/>
                <a:gd name="connsiteY35" fmla="*/ 330815 h 513787"/>
                <a:gd name="connsiteX36" fmla="*/ 180697 w 602653"/>
                <a:gd name="connsiteY36" fmla="*/ 333343 h 513787"/>
                <a:gd name="connsiteX37" fmla="*/ 182721 w 602653"/>
                <a:gd name="connsiteY37" fmla="*/ 316410 h 513787"/>
                <a:gd name="connsiteX38" fmla="*/ 545893 w 602653"/>
                <a:gd name="connsiteY38" fmla="*/ 311881 h 513787"/>
                <a:gd name="connsiteX39" fmla="*/ 559070 w 602653"/>
                <a:gd name="connsiteY39" fmla="*/ 322239 h 513787"/>
                <a:gd name="connsiteX40" fmla="*/ 573007 w 602653"/>
                <a:gd name="connsiteY40" fmla="*/ 442998 h 513787"/>
                <a:gd name="connsiteX41" fmla="*/ 562618 w 602653"/>
                <a:gd name="connsiteY41" fmla="*/ 455882 h 513787"/>
                <a:gd name="connsiteX42" fmla="*/ 561097 w 602653"/>
                <a:gd name="connsiteY42" fmla="*/ 456135 h 513787"/>
                <a:gd name="connsiteX43" fmla="*/ 549441 w 602653"/>
                <a:gd name="connsiteY43" fmla="*/ 445524 h 513787"/>
                <a:gd name="connsiteX44" fmla="*/ 535504 w 602653"/>
                <a:gd name="connsiteY44" fmla="*/ 325018 h 513787"/>
                <a:gd name="connsiteX45" fmla="*/ 545893 w 602653"/>
                <a:gd name="connsiteY45" fmla="*/ 311881 h 513787"/>
                <a:gd name="connsiteX46" fmla="*/ 23536 w 602653"/>
                <a:gd name="connsiteY46" fmla="*/ 294423 h 513787"/>
                <a:gd name="connsiteX47" fmla="*/ 23536 w 602653"/>
                <a:gd name="connsiteY47" fmla="*/ 341682 h 513787"/>
                <a:gd name="connsiteX48" fmla="*/ 110341 w 602653"/>
                <a:gd name="connsiteY48" fmla="*/ 341682 h 513787"/>
                <a:gd name="connsiteX49" fmla="*/ 110341 w 602653"/>
                <a:gd name="connsiteY49" fmla="*/ 294423 h 513787"/>
                <a:gd name="connsiteX50" fmla="*/ 407453 w 602653"/>
                <a:gd name="connsiteY50" fmla="*/ 265107 h 513787"/>
                <a:gd name="connsiteX51" fmla="*/ 404416 w 602653"/>
                <a:gd name="connsiteY51" fmla="*/ 265612 h 513787"/>
                <a:gd name="connsiteX52" fmla="*/ 342412 w 602653"/>
                <a:gd name="connsiteY52" fmla="*/ 265612 h 513787"/>
                <a:gd name="connsiteX53" fmla="*/ 340894 w 602653"/>
                <a:gd name="connsiteY53" fmla="*/ 265360 h 513787"/>
                <a:gd name="connsiteX54" fmla="*/ 340894 w 602653"/>
                <a:gd name="connsiteY54" fmla="*/ 484218 h 513787"/>
                <a:gd name="connsiteX55" fmla="*/ 407453 w 602653"/>
                <a:gd name="connsiteY55" fmla="*/ 484218 h 513787"/>
                <a:gd name="connsiteX56" fmla="*/ 167283 w 602653"/>
                <a:gd name="connsiteY56" fmla="*/ 264349 h 513787"/>
                <a:gd name="connsiteX57" fmla="*/ 163993 w 602653"/>
                <a:gd name="connsiteY57" fmla="*/ 290379 h 513787"/>
                <a:gd name="connsiteX58" fmla="*/ 185505 w 602653"/>
                <a:gd name="connsiteY58" fmla="*/ 293159 h 513787"/>
                <a:gd name="connsiteX59" fmla="*/ 188795 w 602653"/>
                <a:gd name="connsiteY59" fmla="*/ 266876 h 513787"/>
                <a:gd name="connsiteX60" fmla="*/ 23536 w 602653"/>
                <a:gd name="connsiteY60" fmla="*/ 236802 h 513787"/>
                <a:gd name="connsiteX61" fmla="*/ 23536 w 602653"/>
                <a:gd name="connsiteY61" fmla="*/ 270920 h 513787"/>
                <a:gd name="connsiteX62" fmla="*/ 110341 w 602653"/>
                <a:gd name="connsiteY62" fmla="*/ 270920 h 513787"/>
                <a:gd name="connsiteX63" fmla="*/ 110341 w 602653"/>
                <a:gd name="connsiteY63" fmla="*/ 236802 h 513787"/>
                <a:gd name="connsiteX64" fmla="*/ 172092 w 602653"/>
                <a:gd name="connsiteY64" fmla="*/ 223913 h 513787"/>
                <a:gd name="connsiteX65" fmla="*/ 171586 w 602653"/>
                <a:gd name="connsiteY65" fmla="*/ 229220 h 513787"/>
                <a:gd name="connsiteX66" fmla="*/ 170067 w 602653"/>
                <a:gd name="connsiteY66" fmla="*/ 240845 h 513787"/>
                <a:gd name="connsiteX67" fmla="*/ 191579 w 602653"/>
                <a:gd name="connsiteY67" fmla="*/ 243373 h 513787"/>
                <a:gd name="connsiteX68" fmla="*/ 193097 w 602653"/>
                <a:gd name="connsiteY68" fmla="*/ 231747 h 513787"/>
                <a:gd name="connsiteX69" fmla="*/ 193603 w 602653"/>
                <a:gd name="connsiteY69" fmla="*/ 226440 h 513787"/>
                <a:gd name="connsiteX70" fmla="*/ 354307 w 602653"/>
                <a:gd name="connsiteY70" fmla="*/ 222649 h 513787"/>
                <a:gd name="connsiteX71" fmla="*/ 354307 w 602653"/>
                <a:gd name="connsiteY71" fmla="*/ 242109 h 513787"/>
                <a:gd name="connsiteX72" fmla="*/ 392774 w 602653"/>
                <a:gd name="connsiteY72" fmla="*/ 242109 h 513787"/>
                <a:gd name="connsiteX73" fmla="*/ 392774 w 602653"/>
                <a:gd name="connsiteY73" fmla="*/ 222649 h 513787"/>
                <a:gd name="connsiteX74" fmla="*/ 547404 w 602653"/>
                <a:gd name="connsiteY74" fmla="*/ 203948 h 513787"/>
                <a:gd name="connsiteX75" fmla="*/ 516529 w 602653"/>
                <a:gd name="connsiteY75" fmla="*/ 207233 h 513787"/>
                <a:gd name="connsiteX76" fmla="*/ 546898 w 602653"/>
                <a:gd name="connsiteY76" fmla="*/ 489020 h 513787"/>
                <a:gd name="connsiteX77" fmla="*/ 577773 w 602653"/>
                <a:gd name="connsiteY77" fmla="*/ 485735 h 513787"/>
                <a:gd name="connsiteX78" fmla="*/ 340894 w 602653"/>
                <a:gd name="connsiteY78" fmla="*/ 182972 h 513787"/>
                <a:gd name="connsiteX79" fmla="*/ 340894 w 602653"/>
                <a:gd name="connsiteY79" fmla="*/ 199146 h 513787"/>
                <a:gd name="connsiteX80" fmla="*/ 342412 w 602653"/>
                <a:gd name="connsiteY80" fmla="*/ 198893 h 513787"/>
                <a:gd name="connsiteX81" fmla="*/ 404416 w 602653"/>
                <a:gd name="connsiteY81" fmla="*/ 198893 h 513787"/>
                <a:gd name="connsiteX82" fmla="*/ 407453 w 602653"/>
                <a:gd name="connsiteY82" fmla="*/ 199651 h 513787"/>
                <a:gd name="connsiteX83" fmla="*/ 407453 w 602653"/>
                <a:gd name="connsiteY83" fmla="*/ 182972 h 513787"/>
                <a:gd name="connsiteX84" fmla="*/ 23536 w 602653"/>
                <a:gd name="connsiteY84" fmla="*/ 166039 h 513787"/>
                <a:gd name="connsiteX85" fmla="*/ 23536 w 602653"/>
                <a:gd name="connsiteY85" fmla="*/ 213299 h 513787"/>
                <a:gd name="connsiteX86" fmla="*/ 110341 w 602653"/>
                <a:gd name="connsiteY86" fmla="*/ 213299 h 513787"/>
                <a:gd name="connsiteX87" fmla="*/ 110341 w 602653"/>
                <a:gd name="connsiteY87" fmla="*/ 166039 h 513787"/>
                <a:gd name="connsiteX88" fmla="*/ 179431 w 602653"/>
                <a:gd name="connsiteY88" fmla="*/ 164523 h 513787"/>
                <a:gd name="connsiteX89" fmla="*/ 174876 w 602653"/>
                <a:gd name="connsiteY89" fmla="*/ 200410 h 513787"/>
                <a:gd name="connsiteX90" fmla="*/ 196387 w 602653"/>
                <a:gd name="connsiteY90" fmla="*/ 202937 h 513787"/>
                <a:gd name="connsiteX91" fmla="*/ 200943 w 602653"/>
                <a:gd name="connsiteY91" fmla="*/ 167050 h 513787"/>
                <a:gd name="connsiteX92" fmla="*/ 450223 w 602653"/>
                <a:gd name="connsiteY92" fmla="*/ 108418 h 513787"/>
                <a:gd name="connsiteX93" fmla="*/ 450223 w 602653"/>
                <a:gd name="connsiteY93" fmla="*/ 354319 h 513787"/>
                <a:gd name="connsiteX94" fmla="*/ 491727 w 602653"/>
                <a:gd name="connsiteY94" fmla="*/ 354319 h 513787"/>
                <a:gd name="connsiteX95" fmla="*/ 491727 w 602653"/>
                <a:gd name="connsiteY95" fmla="*/ 108418 h 513787"/>
                <a:gd name="connsiteX96" fmla="*/ 23536 w 602653"/>
                <a:gd name="connsiteY96" fmla="*/ 108418 h 513787"/>
                <a:gd name="connsiteX97" fmla="*/ 23536 w 602653"/>
                <a:gd name="connsiteY97" fmla="*/ 142536 h 513787"/>
                <a:gd name="connsiteX98" fmla="*/ 110341 w 602653"/>
                <a:gd name="connsiteY98" fmla="*/ 142536 h 513787"/>
                <a:gd name="connsiteX99" fmla="*/ 110341 w 602653"/>
                <a:gd name="connsiteY99" fmla="*/ 108418 h 513787"/>
                <a:gd name="connsiteX100" fmla="*/ 225744 w 602653"/>
                <a:gd name="connsiteY100" fmla="*/ 73795 h 513787"/>
                <a:gd name="connsiteX101" fmla="*/ 225744 w 602653"/>
                <a:gd name="connsiteY101" fmla="*/ 484218 h 513787"/>
                <a:gd name="connsiteX102" fmla="*/ 317358 w 602653"/>
                <a:gd name="connsiteY102" fmla="*/ 484218 h 513787"/>
                <a:gd name="connsiteX103" fmla="*/ 317358 w 602653"/>
                <a:gd name="connsiteY103" fmla="*/ 171346 h 513787"/>
                <a:gd name="connsiteX104" fmla="*/ 317358 w 602653"/>
                <a:gd name="connsiteY104" fmla="*/ 73795 h 513787"/>
                <a:gd name="connsiteX105" fmla="*/ 23536 w 602653"/>
                <a:gd name="connsiteY105" fmla="*/ 23503 h 513787"/>
                <a:gd name="connsiteX106" fmla="*/ 23536 w 602653"/>
                <a:gd name="connsiteY106" fmla="*/ 84915 h 513787"/>
                <a:gd name="connsiteX107" fmla="*/ 110341 w 602653"/>
                <a:gd name="connsiteY107" fmla="*/ 84915 h 513787"/>
                <a:gd name="connsiteX108" fmla="*/ 110341 w 602653"/>
                <a:gd name="connsiteY108" fmla="*/ 23503 h 513787"/>
                <a:gd name="connsiteX109" fmla="*/ 11895 w 602653"/>
                <a:gd name="connsiteY109" fmla="*/ 0 h 513787"/>
                <a:gd name="connsiteX110" fmla="*/ 122236 w 602653"/>
                <a:gd name="connsiteY110" fmla="*/ 0 h 513787"/>
                <a:gd name="connsiteX111" fmla="*/ 134130 w 602653"/>
                <a:gd name="connsiteY111" fmla="*/ 11878 h 513787"/>
                <a:gd name="connsiteX112" fmla="*/ 134130 w 602653"/>
                <a:gd name="connsiteY112" fmla="*/ 96793 h 513787"/>
                <a:gd name="connsiteX113" fmla="*/ 134130 w 602653"/>
                <a:gd name="connsiteY113" fmla="*/ 154161 h 513787"/>
                <a:gd name="connsiteX114" fmla="*/ 134130 w 602653"/>
                <a:gd name="connsiteY114" fmla="*/ 225177 h 513787"/>
                <a:gd name="connsiteX115" fmla="*/ 134130 w 602653"/>
                <a:gd name="connsiteY115" fmla="*/ 282798 h 513787"/>
                <a:gd name="connsiteX116" fmla="*/ 134130 w 602653"/>
                <a:gd name="connsiteY116" fmla="*/ 339661 h 513787"/>
                <a:gd name="connsiteX117" fmla="*/ 139192 w 602653"/>
                <a:gd name="connsiteY117" fmla="*/ 299225 h 513787"/>
                <a:gd name="connsiteX118" fmla="*/ 148809 w 602653"/>
                <a:gd name="connsiteY118" fmla="*/ 219617 h 513787"/>
                <a:gd name="connsiteX119" fmla="*/ 150074 w 602653"/>
                <a:gd name="connsiteY119" fmla="*/ 209255 h 513787"/>
                <a:gd name="connsiteX120" fmla="*/ 157413 w 602653"/>
                <a:gd name="connsiteY120" fmla="*/ 149865 h 513787"/>
                <a:gd name="connsiteX121" fmla="*/ 161716 w 602653"/>
                <a:gd name="connsiteY121" fmla="*/ 142031 h 513787"/>
                <a:gd name="connsiteX122" fmla="*/ 170573 w 602653"/>
                <a:gd name="connsiteY122" fmla="*/ 139503 h 513787"/>
                <a:gd name="connsiteX123" fmla="*/ 202208 w 602653"/>
                <a:gd name="connsiteY123" fmla="*/ 143547 h 513787"/>
                <a:gd name="connsiteX124" fmla="*/ 202208 w 602653"/>
                <a:gd name="connsiteY124" fmla="*/ 61917 h 513787"/>
                <a:gd name="connsiteX125" fmla="*/ 214103 w 602653"/>
                <a:gd name="connsiteY125" fmla="*/ 50292 h 513787"/>
                <a:gd name="connsiteX126" fmla="*/ 328999 w 602653"/>
                <a:gd name="connsiteY126" fmla="*/ 50292 h 513787"/>
                <a:gd name="connsiteX127" fmla="*/ 340894 w 602653"/>
                <a:gd name="connsiteY127" fmla="*/ 61917 h 513787"/>
                <a:gd name="connsiteX128" fmla="*/ 340894 w 602653"/>
                <a:gd name="connsiteY128" fmla="*/ 159468 h 513787"/>
                <a:gd name="connsiteX129" fmla="*/ 419348 w 602653"/>
                <a:gd name="connsiteY129" fmla="*/ 159468 h 513787"/>
                <a:gd name="connsiteX130" fmla="*/ 426687 w 602653"/>
                <a:gd name="connsiteY130" fmla="*/ 162248 h 513787"/>
                <a:gd name="connsiteX131" fmla="*/ 426687 w 602653"/>
                <a:gd name="connsiteY131" fmla="*/ 96793 h 513787"/>
                <a:gd name="connsiteX132" fmla="*/ 438581 w 602653"/>
                <a:gd name="connsiteY132" fmla="*/ 84915 h 513787"/>
                <a:gd name="connsiteX133" fmla="*/ 503622 w 602653"/>
                <a:gd name="connsiteY133" fmla="*/ 84915 h 513787"/>
                <a:gd name="connsiteX134" fmla="*/ 515263 w 602653"/>
                <a:gd name="connsiteY134" fmla="*/ 96793 h 513787"/>
                <a:gd name="connsiteX135" fmla="*/ 515263 w 602653"/>
                <a:gd name="connsiteY135" fmla="*/ 183730 h 513787"/>
                <a:gd name="connsiteX136" fmla="*/ 556515 w 602653"/>
                <a:gd name="connsiteY136" fmla="*/ 179181 h 513787"/>
                <a:gd name="connsiteX137" fmla="*/ 569675 w 602653"/>
                <a:gd name="connsiteY137" fmla="*/ 189795 h 513787"/>
                <a:gd name="connsiteX138" fmla="*/ 602575 w 602653"/>
                <a:gd name="connsiteY138" fmla="*/ 494833 h 513787"/>
                <a:gd name="connsiteX139" fmla="*/ 592199 w 602653"/>
                <a:gd name="connsiteY139" fmla="*/ 507974 h 513787"/>
                <a:gd name="connsiteX140" fmla="*/ 537787 w 602653"/>
                <a:gd name="connsiteY140" fmla="*/ 513787 h 513787"/>
                <a:gd name="connsiteX141" fmla="*/ 536522 w 602653"/>
                <a:gd name="connsiteY141" fmla="*/ 513787 h 513787"/>
                <a:gd name="connsiteX142" fmla="*/ 524880 w 602653"/>
                <a:gd name="connsiteY142" fmla="*/ 503425 h 513787"/>
                <a:gd name="connsiteX143" fmla="*/ 515263 w 602653"/>
                <a:gd name="connsiteY143" fmla="*/ 416236 h 513787"/>
                <a:gd name="connsiteX144" fmla="*/ 515263 w 602653"/>
                <a:gd name="connsiteY144" fmla="*/ 495844 h 513787"/>
                <a:gd name="connsiteX145" fmla="*/ 503622 w 602653"/>
                <a:gd name="connsiteY145" fmla="*/ 507722 h 513787"/>
                <a:gd name="connsiteX146" fmla="*/ 438581 w 602653"/>
                <a:gd name="connsiteY146" fmla="*/ 507722 h 513787"/>
                <a:gd name="connsiteX147" fmla="*/ 428964 w 602653"/>
                <a:gd name="connsiteY147" fmla="*/ 502415 h 513787"/>
                <a:gd name="connsiteX148" fmla="*/ 419348 w 602653"/>
                <a:gd name="connsiteY148" fmla="*/ 507722 h 513787"/>
                <a:gd name="connsiteX149" fmla="*/ 328999 w 602653"/>
                <a:gd name="connsiteY149" fmla="*/ 507722 h 513787"/>
                <a:gd name="connsiteX150" fmla="*/ 214103 w 602653"/>
                <a:gd name="connsiteY150" fmla="*/ 507722 h 513787"/>
                <a:gd name="connsiteX151" fmla="*/ 202208 w 602653"/>
                <a:gd name="connsiteY151" fmla="*/ 495844 h 513787"/>
                <a:gd name="connsiteX152" fmla="*/ 202208 w 602653"/>
                <a:gd name="connsiteY152" fmla="*/ 352044 h 513787"/>
                <a:gd name="connsiteX153" fmla="*/ 193097 w 602653"/>
                <a:gd name="connsiteY153" fmla="*/ 427608 h 513787"/>
                <a:gd name="connsiteX154" fmla="*/ 191832 w 602653"/>
                <a:gd name="connsiteY154" fmla="*/ 437970 h 513787"/>
                <a:gd name="connsiteX155" fmla="*/ 184493 w 602653"/>
                <a:gd name="connsiteY155" fmla="*/ 497360 h 513787"/>
                <a:gd name="connsiteX156" fmla="*/ 180190 w 602653"/>
                <a:gd name="connsiteY156" fmla="*/ 505195 h 513787"/>
                <a:gd name="connsiteX157" fmla="*/ 172851 w 602653"/>
                <a:gd name="connsiteY157" fmla="*/ 507722 h 513787"/>
                <a:gd name="connsiteX158" fmla="*/ 171333 w 602653"/>
                <a:gd name="connsiteY158" fmla="*/ 507722 h 513787"/>
                <a:gd name="connsiteX159" fmla="*/ 131600 w 602653"/>
                <a:gd name="connsiteY159" fmla="*/ 502920 h 513787"/>
                <a:gd name="connsiteX160" fmla="*/ 122236 w 602653"/>
                <a:gd name="connsiteY160" fmla="*/ 507722 h 513787"/>
                <a:gd name="connsiteX161" fmla="*/ 11895 w 602653"/>
                <a:gd name="connsiteY161" fmla="*/ 507722 h 513787"/>
                <a:gd name="connsiteX162" fmla="*/ 0 w 602653"/>
                <a:gd name="connsiteY162" fmla="*/ 496096 h 513787"/>
                <a:gd name="connsiteX163" fmla="*/ 0 w 602653"/>
                <a:gd name="connsiteY163" fmla="*/ 411181 h 513787"/>
                <a:gd name="connsiteX164" fmla="*/ 0 w 602653"/>
                <a:gd name="connsiteY164" fmla="*/ 353560 h 513787"/>
                <a:gd name="connsiteX165" fmla="*/ 0 w 602653"/>
                <a:gd name="connsiteY165" fmla="*/ 282798 h 513787"/>
                <a:gd name="connsiteX166" fmla="*/ 0 w 602653"/>
                <a:gd name="connsiteY166" fmla="*/ 225177 h 513787"/>
                <a:gd name="connsiteX167" fmla="*/ 0 w 602653"/>
                <a:gd name="connsiteY167" fmla="*/ 154161 h 513787"/>
                <a:gd name="connsiteX168" fmla="*/ 0 w 602653"/>
                <a:gd name="connsiteY168" fmla="*/ 96793 h 513787"/>
                <a:gd name="connsiteX169" fmla="*/ 0 w 602653"/>
                <a:gd name="connsiteY169" fmla="*/ 11878 h 513787"/>
                <a:gd name="connsiteX170" fmla="*/ 11895 w 602653"/>
                <a:gd name="connsiteY170" fmla="*/ 0 h 51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02653" h="513787">
                  <a:moveTo>
                    <a:pt x="450223" y="470824"/>
                  </a:moveTo>
                  <a:lnTo>
                    <a:pt x="450223" y="484218"/>
                  </a:lnTo>
                  <a:lnTo>
                    <a:pt x="491727" y="484218"/>
                  </a:lnTo>
                  <a:lnTo>
                    <a:pt x="491727" y="470824"/>
                  </a:lnTo>
                  <a:close/>
                  <a:moveTo>
                    <a:pt x="145266" y="444288"/>
                  </a:moveTo>
                  <a:lnTo>
                    <a:pt x="140964" y="480175"/>
                  </a:lnTo>
                  <a:lnTo>
                    <a:pt x="162475" y="482702"/>
                  </a:lnTo>
                  <a:lnTo>
                    <a:pt x="166777" y="446815"/>
                  </a:lnTo>
                  <a:close/>
                  <a:moveTo>
                    <a:pt x="450223" y="422807"/>
                  </a:moveTo>
                  <a:lnTo>
                    <a:pt x="450223" y="447321"/>
                  </a:lnTo>
                  <a:lnTo>
                    <a:pt x="491727" y="447321"/>
                  </a:lnTo>
                  <a:lnTo>
                    <a:pt x="491727" y="422807"/>
                  </a:lnTo>
                  <a:close/>
                  <a:moveTo>
                    <a:pt x="23536" y="422807"/>
                  </a:moveTo>
                  <a:lnTo>
                    <a:pt x="23536" y="484218"/>
                  </a:lnTo>
                  <a:lnTo>
                    <a:pt x="110341" y="484218"/>
                  </a:lnTo>
                  <a:lnTo>
                    <a:pt x="110341" y="422807"/>
                  </a:lnTo>
                  <a:close/>
                  <a:moveTo>
                    <a:pt x="150327" y="403852"/>
                  </a:moveTo>
                  <a:lnTo>
                    <a:pt x="148809" y="415478"/>
                  </a:lnTo>
                  <a:lnTo>
                    <a:pt x="148303" y="420785"/>
                  </a:lnTo>
                  <a:lnTo>
                    <a:pt x="169814" y="423312"/>
                  </a:lnTo>
                  <a:lnTo>
                    <a:pt x="170320" y="418005"/>
                  </a:lnTo>
                  <a:lnTo>
                    <a:pt x="171839" y="406380"/>
                  </a:lnTo>
                  <a:close/>
                  <a:moveTo>
                    <a:pt x="450223" y="377822"/>
                  </a:moveTo>
                  <a:lnTo>
                    <a:pt x="450223" y="399303"/>
                  </a:lnTo>
                  <a:lnTo>
                    <a:pt x="491727" y="399303"/>
                  </a:lnTo>
                  <a:lnTo>
                    <a:pt x="491727" y="377822"/>
                  </a:lnTo>
                  <a:close/>
                  <a:moveTo>
                    <a:pt x="23536" y="365438"/>
                  </a:moveTo>
                  <a:lnTo>
                    <a:pt x="23536" y="399303"/>
                  </a:lnTo>
                  <a:lnTo>
                    <a:pt x="110341" y="399303"/>
                  </a:lnTo>
                  <a:lnTo>
                    <a:pt x="110341" y="365438"/>
                  </a:lnTo>
                  <a:close/>
                  <a:moveTo>
                    <a:pt x="156401" y="354319"/>
                  </a:moveTo>
                  <a:lnTo>
                    <a:pt x="153111" y="380349"/>
                  </a:lnTo>
                  <a:lnTo>
                    <a:pt x="174623" y="383129"/>
                  </a:lnTo>
                  <a:lnTo>
                    <a:pt x="177913" y="356846"/>
                  </a:lnTo>
                  <a:close/>
                  <a:moveTo>
                    <a:pt x="161210" y="313883"/>
                  </a:moveTo>
                  <a:lnTo>
                    <a:pt x="159185" y="330815"/>
                  </a:lnTo>
                  <a:lnTo>
                    <a:pt x="180697" y="333343"/>
                  </a:lnTo>
                  <a:lnTo>
                    <a:pt x="182721" y="316410"/>
                  </a:lnTo>
                  <a:close/>
                  <a:moveTo>
                    <a:pt x="545893" y="311881"/>
                  </a:moveTo>
                  <a:cubicBezTo>
                    <a:pt x="552482" y="311123"/>
                    <a:pt x="558310" y="315923"/>
                    <a:pt x="559070" y="322239"/>
                  </a:cubicBezTo>
                  <a:lnTo>
                    <a:pt x="573007" y="442998"/>
                  </a:lnTo>
                  <a:cubicBezTo>
                    <a:pt x="573767" y="449314"/>
                    <a:pt x="568952" y="455125"/>
                    <a:pt x="562618" y="455882"/>
                  </a:cubicBezTo>
                  <a:cubicBezTo>
                    <a:pt x="562111" y="456135"/>
                    <a:pt x="561604" y="456135"/>
                    <a:pt x="561097" y="456135"/>
                  </a:cubicBezTo>
                  <a:cubicBezTo>
                    <a:pt x="555269" y="456135"/>
                    <a:pt x="550201" y="451588"/>
                    <a:pt x="549441" y="445524"/>
                  </a:cubicBezTo>
                  <a:lnTo>
                    <a:pt x="535504" y="325018"/>
                  </a:lnTo>
                  <a:cubicBezTo>
                    <a:pt x="534744" y="318450"/>
                    <a:pt x="539305" y="312639"/>
                    <a:pt x="545893" y="311881"/>
                  </a:cubicBezTo>
                  <a:close/>
                  <a:moveTo>
                    <a:pt x="23536" y="294423"/>
                  </a:moveTo>
                  <a:lnTo>
                    <a:pt x="23536" y="341682"/>
                  </a:lnTo>
                  <a:lnTo>
                    <a:pt x="110341" y="341682"/>
                  </a:lnTo>
                  <a:lnTo>
                    <a:pt x="110341" y="294423"/>
                  </a:lnTo>
                  <a:close/>
                  <a:moveTo>
                    <a:pt x="407453" y="265107"/>
                  </a:moveTo>
                  <a:cubicBezTo>
                    <a:pt x="406441" y="265360"/>
                    <a:pt x="405428" y="265612"/>
                    <a:pt x="404416" y="265612"/>
                  </a:cubicBezTo>
                  <a:lnTo>
                    <a:pt x="342412" y="265612"/>
                  </a:lnTo>
                  <a:cubicBezTo>
                    <a:pt x="341906" y="265612"/>
                    <a:pt x="341400" y="265360"/>
                    <a:pt x="340894" y="265360"/>
                  </a:cubicBezTo>
                  <a:lnTo>
                    <a:pt x="340894" y="484218"/>
                  </a:lnTo>
                  <a:lnTo>
                    <a:pt x="407453" y="484218"/>
                  </a:lnTo>
                  <a:close/>
                  <a:moveTo>
                    <a:pt x="167283" y="264349"/>
                  </a:moveTo>
                  <a:lnTo>
                    <a:pt x="163993" y="290379"/>
                  </a:lnTo>
                  <a:lnTo>
                    <a:pt x="185505" y="293159"/>
                  </a:lnTo>
                  <a:lnTo>
                    <a:pt x="188795" y="266876"/>
                  </a:lnTo>
                  <a:close/>
                  <a:moveTo>
                    <a:pt x="23536" y="236802"/>
                  </a:moveTo>
                  <a:lnTo>
                    <a:pt x="23536" y="270920"/>
                  </a:lnTo>
                  <a:lnTo>
                    <a:pt x="110341" y="270920"/>
                  </a:lnTo>
                  <a:lnTo>
                    <a:pt x="110341" y="236802"/>
                  </a:lnTo>
                  <a:close/>
                  <a:moveTo>
                    <a:pt x="172092" y="223913"/>
                  </a:moveTo>
                  <a:lnTo>
                    <a:pt x="171586" y="229220"/>
                  </a:lnTo>
                  <a:lnTo>
                    <a:pt x="170067" y="240845"/>
                  </a:lnTo>
                  <a:lnTo>
                    <a:pt x="191579" y="243373"/>
                  </a:lnTo>
                  <a:lnTo>
                    <a:pt x="193097" y="231747"/>
                  </a:lnTo>
                  <a:lnTo>
                    <a:pt x="193603" y="226440"/>
                  </a:lnTo>
                  <a:close/>
                  <a:moveTo>
                    <a:pt x="354307" y="222649"/>
                  </a:moveTo>
                  <a:lnTo>
                    <a:pt x="354307" y="242109"/>
                  </a:lnTo>
                  <a:lnTo>
                    <a:pt x="392774" y="242109"/>
                  </a:lnTo>
                  <a:lnTo>
                    <a:pt x="392774" y="222649"/>
                  </a:lnTo>
                  <a:close/>
                  <a:moveTo>
                    <a:pt x="547404" y="203948"/>
                  </a:moveTo>
                  <a:lnTo>
                    <a:pt x="516529" y="207233"/>
                  </a:lnTo>
                  <a:lnTo>
                    <a:pt x="546898" y="489020"/>
                  </a:lnTo>
                  <a:lnTo>
                    <a:pt x="577773" y="485735"/>
                  </a:lnTo>
                  <a:close/>
                  <a:moveTo>
                    <a:pt x="340894" y="182972"/>
                  </a:moveTo>
                  <a:lnTo>
                    <a:pt x="340894" y="199146"/>
                  </a:lnTo>
                  <a:cubicBezTo>
                    <a:pt x="341400" y="199146"/>
                    <a:pt x="341906" y="198893"/>
                    <a:pt x="342412" y="198893"/>
                  </a:cubicBezTo>
                  <a:lnTo>
                    <a:pt x="404416" y="198893"/>
                  </a:lnTo>
                  <a:cubicBezTo>
                    <a:pt x="405428" y="198893"/>
                    <a:pt x="406441" y="199399"/>
                    <a:pt x="407453" y="199651"/>
                  </a:cubicBezTo>
                  <a:lnTo>
                    <a:pt x="407453" y="182972"/>
                  </a:lnTo>
                  <a:close/>
                  <a:moveTo>
                    <a:pt x="23536" y="166039"/>
                  </a:moveTo>
                  <a:lnTo>
                    <a:pt x="23536" y="213299"/>
                  </a:lnTo>
                  <a:lnTo>
                    <a:pt x="110341" y="213299"/>
                  </a:lnTo>
                  <a:lnTo>
                    <a:pt x="110341" y="166039"/>
                  </a:lnTo>
                  <a:close/>
                  <a:moveTo>
                    <a:pt x="179431" y="164523"/>
                  </a:moveTo>
                  <a:lnTo>
                    <a:pt x="174876" y="200410"/>
                  </a:lnTo>
                  <a:lnTo>
                    <a:pt x="196387" y="202937"/>
                  </a:lnTo>
                  <a:lnTo>
                    <a:pt x="200943" y="167050"/>
                  </a:lnTo>
                  <a:close/>
                  <a:moveTo>
                    <a:pt x="450223" y="108418"/>
                  </a:moveTo>
                  <a:lnTo>
                    <a:pt x="450223" y="354319"/>
                  </a:lnTo>
                  <a:lnTo>
                    <a:pt x="491727" y="354319"/>
                  </a:lnTo>
                  <a:lnTo>
                    <a:pt x="491727" y="108418"/>
                  </a:lnTo>
                  <a:close/>
                  <a:moveTo>
                    <a:pt x="23536" y="108418"/>
                  </a:moveTo>
                  <a:lnTo>
                    <a:pt x="23536" y="142536"/>
                  </a:lnTo>
                  <a:lnTo>
                    <a:pt x="110341" y="142536"/>
                  </a:lnTo>
                  <a:lnTo>
                    <a:pt x="110341" y="108418"/>
                  </a:lnTo>
                  <a:close/>
                  <a:moveTo>
                    <a:pt x="225744" y="73795"/>
                  </a:moveTo>
                  <a:lnTo>
                    <a:pt x="225744" y="484218"/>
                  </a:lnTo>
                  <a:lnTo>
                    <a:pt x="317358" y="484218"/>
                  </a:lnTo>
                  <a:lnTo>
                    <a:pt x="317358" y="171346"/>
                  </a:lnTo>
                  <a:lnTo>
                    <a:pt x="317358" y="73795"/>
                  </a:lnTo>
                  <a:close/>
                  <a:moveTo>
                    <a:pt x="23536" y="23503"/>
                  </a:moveTo>
                  <a:lnTo>
                    <a:pt x="23536" y="84915"/>
                  </a:lnTo>
                  <a:lnTo>
                    <a:pt x="110341" y="84915"/>
                  </a:lnTo>
                  <a:lnTo>
                    <a:pt x="110341" y="23503"/>
                  </a:lnTo>
                  <a:close/>
                  <a:moveTo>
                    <a:pt x="11895" y="0"/>
                  </a:moveTo>
                  <a:lnTo>
                    <a:pt x="122236" y="0"/>
                  </a:lnTo>
                  <a:cubicBezTo>
                    <a:pt x="128816" y="0"/>
                    <a:pt x="134130" y="5307"/>
                    <a:pt x="134130" y="11878"/>
                  </a:cubicBezTo>
                  <a:lnTo>
                    <a:pt x="134130" y="96793"/>
                  </a:lnTo>
                  <a:lnTo>
                    <a:pt x="134130" y="154161"/>
                  </a:lnTo>
                  <a:lnTo>
                    <a:pt x="134130" y="225177"/>
                  </a:lnTo>
                  <a:lnTo>
                    <a:pt x="134130" y="282798"/>
                  </a:lnTo>
                  <a:lnTo>
                    <a:pt x="134130" y="339661"/>
                  </a:lnTo>
                  <a:lnTo>
                    <a:pt x="139192" y="299225"/>
                  </a:lnTo>
                  <a:lnTo>
                    <a:pt x="148809" y="219617"/>
                  </a:lnTo>
                  <a:lnTo>
                    <a:pt x="150074" y="209255"/>
                  </a:lnTo>
                  <a:lnTo>
                    <a:pt x="157413" y="149865"/>
                  </a:lnTo>
                  <a:cubicBezTo>
                    <a:pt x="157667" y="146832"/>
                    <a:pt x="159185" y="144052"/>
                    <a:pt x="161716" y="142031"/>
                  </a:cubicBezTo>
                  <a:cubicBezTo>
                    <a:pt x="164247" y="140009"/>
                    <a:pt x="167283" y="139251"/>
                    <a:pt x="170573" y="139503"/>
                  </a:cubicBezTo>
                  <a:lnTo>
                    <a:pt x="202208" y="143547"/>
                  </a:lnTo>
                  <a:lnTo>
                    <a:pt x="202208" y="61917"/>
                  </a:lnTo>
                  <a:cubicBezTo>
                    <a:pt x="202208" y="55599"/>
                    <a:pt x="207523" y="50292"/>
                    <a:pt x="214103" y="50292"/>
                  </a:cubicBezTo>
                  <a:lnTo>
                    <a:pt x="328999" y="50292"/>
                  </a:lnTo>
                  <a:cubicBezTo>
                    <a:pt x="335579" y="50292"/>
                    <a:pt x="340894" y="55599"/>
                    <a:pt x="340894" y="61917"/>
                  </a:cubicBezTo>
                  <a:lnTo>
                    <a:pt x="340894" y="159468"/>
                  </a:lnTo>
                  <a:lnTo>
                    <a:pt x="419348" y="159468"/>
                  </a:lnTo>
                  <a:cubicBezTo>
                    <a:pt x="422131" y="159468"/>
                    <a:pt x="424662" y="160479"/>
                    <a:pt x="426687" y="162248"/>
                  </a:cubicBezTo>
                  <a:lnTo>
                    <a:pt x="426687" y="96793"/>
                  </a:lnTo>
                  <a:cubicBezTo>
                    <a:pt x="426687" y="90222"/>
                    <a:pt x="432001" y="84915"/>
                    <a:pt x="438581" y="84915"/>
                  </a:cubicBezTo>
                  <a:lnTo>
                    <a:pt x="503622" y="84915"/>
                  </a:lnTo>
                  <a:cubicBezTo>
                    <a:pt x="509949" y="84915"/>
                    <a:pt x="515263" y="90222"/>
                    <a:pt x="515263" y="96793"/>
                  </a:cubicBezTo>
                  <a:lnTo>
                    <a:pt x="515263" y="183730"/>
                  </a:lnTo>
                  <a:lnTo>
                    <a:pt x="556515" y="179181"/>
                  </a:lnTo>
                  <a:cubicBezTo>
                    <a:pt x="563095" y="178423"/>
                    <a:pt x="568916" y="183224"/>
                    <a:pt x="569675" y="189795"/>
                  </a:cubicBezTo>
                  <a:lnTo>
                    <a:pt x="602575" y="494833"/>
                  </a:lnTo>
                  <a:cubicBezTo>
                    <a:pt x="603334" y="501404"/>
                    <a:pt x="598526" y="507216"/>
                    <a:pt x="592199" y="507974"/>
                  </a:cubicBezTo>
                  <a:lnTo>
                    <a:pt x="537787" y="513787"/>
                  </a:lnTo>
                  <a:cubicBezTo>
                    <a:pt x="537281" y="513787"/>
                    <a:pt x="537028" y="513787"/>
                    <a:pt x="536522" y="513787"/>
                  </a:cubicBezTo>
                  <a:cubicBezTo>
                    <a:pt x="530448" y="513787"/>
                    <a:pt x="525386" y="509491"/>
                    <a:pt x="524880" y="503425"/>
                  </a:cubicBezTo>
                  <a:lnTo>
                    <a:pt x="515263" y="416236"/>
                  </a:lnTo>
                  <a:lnTo>
                    <a:pt x="515263" y="495844"/>
                  </a:lnTo>
                  <a:cubicBezTo>
                    <a:pt x="515263" y="502415"/>
                    <a:pt x="509949" y="507722"/>
                    <a:pt x="503622" y="507722"/>
                  </a:cubicBezTo>
                  <a:lnTo>
                    <a:pt x="438581" y="507722"/>
                  </a:lnTo>
                  <a:cubicBezTo>
                    <a:pt x="434532" y="507722"/>
                    <a:pt x="430989" y="505700"/>
                    <a:pt x="428964" y="502415"/>
                  </a:cubicBezTo>
                  <a:cubicBezTo>
                    <a:pt x="426687" y="505700"/>
                    <a:pt x="423397" y="507722"/>
                    <a:pt x="419348" y="507722"/>
                  </a:cubicBezTo>
                  <a:lnTo>
                    <a:pt x="328999" y="507722"/>
                  </a:lnTo>
                  <a:lnTo>
                    <a:pt x="214103" y="507722"/>
                  </a:lnTo>
                  <a:cubicBezTo>
                    <a:pt x="207523" y="507722"/>
                    <a:pt x="202208" y="502415"/>
                    <a:pt x="202208" y="495844"/>
                  </a:cubicBezTo>
                  <a:lnTo>
                    <a:pt x="202208" y="352044"/>
                  </a:lnTo>
                  <a:lnTo>
                    <a:pt x="193097" y="427608"/>
                  </a:lnTo>
                  <a:lnTo>
                    <a:pt x="191832" y="437970"/>
                  </a:lnTo>
                  <a:lnTo>
                    <a:pt x="184493" y="497360"/>
                  </a:lnTo>
                  <a:cubicBezTo>
                    <a:pt x="184240" y="500393"/>
                    <a:pt x="182468" y="503425"/>
                    <a:pt x="180190" y="505195"/>
                  </a:cubicBezTo>
                  <a:cubicBezTo>
                    <a:pt x="177913" y="506964"/>
                    <a:pt x="175382" y="507722"/>
                    <a:pt x="172851" y="507722"/>
                  </a:cubicBezTo>
                  <a:cubicBezTo>
                    <a:pt x="172345" y="507722"/>
                    <a:pt x="171839" y="507722"/>
                    <a:pt x="171333" y="507722"/>
                  </a:cubicBezTo>
                  <a:lnTo>
                    <a:pt x="131600" y="502920"/>
                  </a:lnTo>
                  <a:cubicBezTo>
                    <a:pt x="129322" y="505700"/>
                    <a:pt x="126032" y="507722"/>
                    <a:pt x="122236" y="507722"/>
                  </a:cubicBezTo>
                  <a:lnTo>
                    <a:pt x="11895" y="507722"/>
                  </a:lnTo>
                  <a:cubicBezTo>
                    <a:pt x="5315" y="507722"/>
                    <a:pt x="0" y="502415"/>
                    <a:pt x="0" y="496096"/>
                  </a:cubicBezTo>
                  <a:lnTo>
                    <a:pt x="0" y="411181"/>
                  </a:lnTo>
                  <a:lnTo>
                    <a:pt x="0" y="353560"/>
                  </a:lnTo>
                  <a:lnTo>
                    <a:pt x="0" y="282798"/>
                  </a:lnTo>
                  <a:lnTo>
                    <a:pt x="0" y="225177"/>
                  </a:lnTo>
                  <a:lnTo>
                    <a:pt x="0" y="154161"/>
                  </a:lnTo>
                  <a:lnTo>
                    <a:pt x="0" y="96793"/>
                  </a:lnTo>
                  <a:lnTo>
                    <a:pt x="0" y="11878"/>
                  </a:lnTo>
                  <a:cubicBezTo>
                    <a:pt x="0" y="5307"/>
                    <a:pt x="5315" y="0"/>
                    <a:pt x="11895" y="0"/>
                  </a:cubicBezTo>
                  <a:close/>
                </a:path>
              </a:pathLst>
            </a:custGeom>
            <a:solidFill>
              <a:srgbClr val="D52739"/>
            </a:solidFill>
            <a:ln>
              <a:noFill/>
            </a:ln>
          </p:spPr>
        </p:sp>
      </p:grpSp>
      <p:sp>
        <p:nvSpPr>
          <p:cNvPr id="20" name="işļidê"/>
          <p:cNvSpPr/>
          <p:nvPr/>
        </p:nvSpPr>
        <p:spPr>
          <a:xfrm>
            <a:off x="8049471" y="730304"/>
            <a:ext cx="4140201" cy="5635619"/>
          </a:xfrm>
          <a:custGeom>
            <a:avLst/>
            <a:gdLst>
              <a:gd name="connsiteX0" fmla="*/ 3441699 w 4991099"/>
              <a:gd name="connsiteY0" fmla="*/ 0 h 6883400"/>
              <a:gd name="connsiteX1" fmla="*/ 4781364 w 4991099"/>
              <a:gd name="connsiteY1" fmla="*/ 270466 h 6883400"/>
              <a:gd name="connsiteX2" fmla="*/ 4991099 w 4991099"/>
              <a:gd name="connsiteY2" fmla="*/ 371501 h 6883400"/>
              <a:gd name="connsiteX3" fmla="*/ 4991099 w 4991099"/>
              <a:gd name="connsiteY3" fmla="*/ 6511900 h 6883400"/>
              <a:gd name="connsiteX4" fmla="*/ 4781364 w 4991099"/>
              <a:gd name="connsiteY4" fmla="*/ 6612934 h 6883400"/>
              <a:gd name="connsiteX5" fmla="*/ 3441699 w 4991099"/>
              <a:gd name="connsiteY5" fmla="*/ 6883400 h 6883400"/>
              <a:gd name="connsiteX6" fmla="*/ 0 w 4991099"/>
              <a:gd name="connsiteY6" fmla="*/ 3441700 h 6883400"/>
              <a:gd name="connsiteX7" fmla="*/ 3441699 w 4991099"/>
              <a:gd name="connsiteY7" fmla="*/ 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099" h="6883400">
                <a:moveTo>
                  <a:pt x="3441699" y="0"/>
                </a:moveTo>
                <a:cubicBezTo>
                  <a:pt x="3916899" y="0"/>
                  <a:pt x="4369605" y="96306"/>
                  <a:pt x="4781364" y="270466"/>
                </a:cubicBezTo>
                <a:lnTo>
                  <a:pt x="4991099" y="371501"/>
                </a:lnTo>
                <a:lnTo>
                  <a:pt x="4991099" y="6511900"/>
                </a:lnTo>
                <a:lnTo>
                  <a:pt x="4781364" y="6612934"/>
                </a:lnTo>
                <a:cubicBezTo>
                  <a:pt x="4369605" y="6787094"/>
                  <a:pt x="3916899" y="6883400"/>
                  <a:pt x="3441699" y="6883400"/>
                </a:cubicBezTo>
                <a:cubicBezTo>
                  <a:pt x="1540901" y="6883400"/>
                  <a:pt x="0" y="5342498"/>
                  <a:pt x="0" y="3441700"/>
                </a:cubicBezTo>
                <a:cubicBezTo>
                  <a:pt x="0" y="1540902"/>
                  <a:pt x="1540901" y="0"/>
                  <a:pt x="3441699" y="0"/>
                </a:cubicBezTo>
                <a:close/>
              </a:path>
            </a:pathLst>
          </a:custGeom>
          <a:blipFill>
            <a:blip r:embed="rId27" cstate="print">
              <a:extLst>
                <a:ext uri="{28A0092B-C50C-407E-A947-70E740481C1C}">
                  <a14:useLocalDpi xmlns="" xmlns:a14="http://schemas.microsoft.com/office/drawing/2010/main" val="0"/>
                </a:ext>
              </a:extLst>
            </a:blip>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endParaRPr>
          </a:p>
        </p:txBody>
      </p:sp>
      <p:sp>
        <p:nvSpPr>
          <p:cNvPr id="6" name="文本框 5"/>
          <p:cNvSpPr txBox="1"/>
          <p:nvPr/>
        </p:nvSpPr>
        <p:spPr>
          <a:xfrm>
            <a:off x="861060" y="577850"/>
            <a:ext cx="6788150" cy="3416320"/>
          </a:xfrm>
          <a:prstGeom prst="rect">
            <a:avLst/>
          </a:prstGeom>
          <a:noFill/>
        </p:spPr>
        <p:txBody>
          <a:bodyPr wrap="square" rtlCol="0">
            <a:spAutoFit/>
          </a:bodyPr>
          <a:lstStyle/>
          <a:p>
            <a:pPr algn="just" fontAlgn="auto">
              <a:lnSpc>
                <a:spcPct val="200000"/>
              </a:lnSpc>
            </a:pPr>
            <a:r>
              <a:rPr lang="zh-CN" altLang="en-US" dirty="0"/>
              <a:t>通过知网进行检</a:t>
            </a:r>
            <a:r>
              <a:rPr lang="zh-CN" altLang="en-US" dirty="0" smtClean="0"/>
              <a:t>索，“主</a:t>
            </a:r>
            <a:r>
              <a:rPr lang="zh-CN" altLang="en-US" dirty="0"/>
              <a:t>题=智慧图书馆</a:t>
            </a:r>
            <a:r>
              <a:rPr lang="zh-CN" altLang="en-US" dirty="0" smtClean="0"/>
              <a:t>”，检</a:t>
            </a:r>
            <a:r>
              <a:rPr lang="zh-CN" altLang="en-US" dirty="0"/>
              <a:t>索时间跨度为2010年至2020年9月22日9</a:t>
            </a:r>
            <a:r>
              <a:rPr lang="zh-CN" altLang="en-US" dirty="0" smtClean="0"/>
              <a:t>时，从</a:t>
            </a:r>
            <a:r>
              <a:rPr lang="zh-CN" altLang="en-US" dirty="0"/>
              <a:t>2010年华侨大学图书馆严栋在《图书馆学刊》第7期发表了第一篇智慧图书馆论文《基于物联网的智慧图书馆》</a:t>
            </a:r>
            <a:r>
              <a:rPr lang="zh-CN" altLang="en-US" dirty="0" smtClean="0"/>
              <a:t>始，得</a:t>
            </a:r>
            <a:r>
              <a:rPr lang="zh-CN" altLang="en-US" dirty="0"/>
              <a:t>到2400篇论</a:t>
            </a:r>
            <a:r>
              <a:rPr lang="zh-CN" altLang="en-US" dirty="0" smtClean="0"/>
              <a:t>文。仅</a:t>
            </a:r>
            <a:r>
              <a:rPr lang="zh-CN" altLang="en-US" dirty="0"/>
              <a:t>2020年就有372</a:t>
            </a:r>
            <a:r>
              <a:rPr lang="zh-CN" altLang="en-US" dirty="0" smtClean="0"/>
              <a:t>篇，历</a:t>
            </a:r>
            <a:r>
              <a:rPr lang="zh-CN" altLang="en-US" dirty="0"/>
              <a:t>年之</a:t>
            </a:r>
            <a:r>
              <a:rPr lang="zh-CN" altLang="en-US" dirty="0" smtClean="0"/>
              <a:t>最。以</a:t>
            </a:r>
            <a:r>
              <a:rPr lang="zh-CN" altLang="en-US" dirty="0"/>
              <a:t>“关键词=智慧图书馆”进行检</a:t>
            </a:r>
            <a:r>
              <a:rPr lang="zh-CN" altLang="en-US" dirty="0" smtClean="0"/>
              <a:t>索，获</a:t>
            </a:r>
            <a:r>
              <a:rPr lang="zh-CN" altLang="en-US" dirty="0"/>
              <a:t>取文献1498</a:t>
            </a:r>
            <a:r>
              <a:rPr lang="zh-CN" altLang="en-US" dirty="0" smtClean="0"/>
              <a:t>篇，其</a:t>
            </a:r>
            <a:r>
              <a:rPr lang="zh-CN" altLang="en-US" dirty="0"/>
              <a:t>中2020年249</a:t>
            </a:r>
            <a:r>
              <a:rPr lang="zh-CN" altLang="en-US" dirty="0" smtClean="0"/>
              <a:t>篇，足</a:t>
            </a:r>
            <a:r>
              <a:rPr lang="zh-CN" altLang="en-US" dirty="0"/>
              <a:t>见广大图书馆研究者对这一主题的关注热度不</a:t>
            </a:r>
            <a:r>
              <a:rPr lang="zh-CN" altLang="en-US" dirty="0" smtClean="0"/>
              <a:t>减。</a:t>
            </a:r>
            <a:endParaRPr lang="zh-CN" altLang="en-US" dirty="0"/>
          </a:p>
        </p:txBody>
      </p:sp>
      <p:grpSp>
        <p:nvGrpSpPr>
          <p:cNvPr id="51" name="组合 50"/>
          <p:cNvGrpSpPr/>
          <p:nvPr>
            <p:custDataLst>
              <p:tags r:id="rId2"/>
            </p:custDataLst>
          </p:nvPr>
        </p:nvGrpSpPr>
        <p:grpSpPr>
          <a:xfrm>
            <a:off x="1846242" y="5573468"/>
            <a:ext cx="1085324" cy="1627015"/>
            <a:chOff x="1871183" y="4165306"/>
            <a:chExt cx="1315210" cy="1971636"/>
          </a:xfrm>
        </p:grpSpPr>
        <p:sp>
          <p:nvSpPr>
            <p:cNvPr id="295" name="Freeform 171"/>
            <p:cNvSpPr/>
            <p:nvPr>
              <p:custDataLst>
                <p:tags r:id="rId23"/>
              </p:custDataLst>
            </p:nvPr>
          </p:nvSpPr>
          <p:spPr bwMode="auto">
            <a:xfrm>
              <a:off x="1986489" y="4177368"/>
              <a:ext cx="1100683" cy="1122795"/>
            </a:xfrm>
            <a:custGeom>
              <a:avLst/>
              <a:gdLst>
                <a:gd name="T0" fmla="*/ 461 w 461"/>
                <a:gd name="T1" fmla="*/ 233 h 470"/>
                <a:gd name="T2" fmla="*/ 231 w 461"/>
                <a:gd name="T3" fmla="*/ 465 h 470"/>
                <a:gd name="T4" fmla="*/ 0 w 461"/>
                <a:gd name="T5" fmla="*/ 256 h 470"/>
                <a:gd name="T6" fmla="*/ 231 w 461"/>
                <a:gd name="T7" fmla="*/ 4 h 470"/>
                <a:gd name="T8" fmla="*/ 461 w 461"/>
                <a:gd name="T9" fmla="*/ 233 h 470"/>
              </a:gdLst>
              <a:ahLst/>
              <a:cxnLst>
                <a:cxn ang="0">
                  <a:pos x="T0" y="T1"/>
                </a:cxn>
                <a:cxn ang="0">
                  <a:pos x="T2" y="T3"/>
                </a:cxn>
                <a:cxn ang="0">
                  <a:pos x="T4" y="T5"/>
                </a:cxn>
                <a:cxn ang="0">
                  <a:pos x="T6" y="T7"/>
                </a:cxn>
                <a:cxn ang="0">
                  <a:pos x="T8" y="T9"/>
                </a:cxn>
              </a:cxnLst>
              <a:rect l="0" t="0" r="r" b="b"/>
              <a:pathLst>
                <a:path w="461" h="470">
                  <a:moveTo>
                    <a:pt x="461" y="233"/>
                  </a:moveTo>
                  <a:cubicBezTo>
                    <a:pt x="461" y="360"/>
                    <a:pt x="358" y="461"/>
                    <a:pt x="231" y="465"/>
                  </a:cubicBezTo>
                  <a:cubicBezTo>
                    <a:pt x="103" y="470"/>
                    <a:pt x="0" y="383"/>
                    <a:pt x="0" y="256"/>
                  </a:cubicBezTo>
                  <a:cubicBezTo>
                    <a:pt x="0" y="129"/>
                    <a:pt x="103" y="8"/>
                    <a:pt x="231" y="4"/>
                  </a:cubicBezTo>
                  <a:cubicBezTo>
                    <a:pt x="358" y="0"/>
                    <a:pt x="461" y="105"/>
                    <a:pt x="461" y="233"/>
                  </a:cubicBezTo>
                </a:path>
              </a:pathLst>
            </a:custGeom>
            <a:solidFill>
              <a:srgbClr val="628EE3"/>
            </a:solidFill>
            <a:ln w="53975">
              <a:noFill/>
            </a:ln>
            <a:effectLst>
              <a:outerShdw blurRad="63500" sx="102000" sy="102000" algn="ctr" rotWithShape="0">
                <a:srgbClr val="628EE3">
                  <a:lumMod val="75000"/>
                  <a:alpha val="40000"/>
                </a:srgbClr>
              </a:outerShdw>
            </a:effectLst>
          </p:spPr>
          <p:txBody>
            <a:bodyPr vert="horz" wrap="square" lIns="0" tIns="0" rIns="0" bIns="0" numCol="1" anchor="ctr" anchorCtr="0" compatLnSpc="1">
              <a:normAutofit/>
            </a:bodyPr>
            <a:lstStyle/>
            <a:p>
              <a:pPr algn="ctr"/>
              <a:r>
                <a:rPr lang="zh-CN" altLang="en-US" b="1" spc="30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报纸文章</a:t>
              </a:r>
            </a:p>
          </p:txBody>
        </p:sp>
        <p:sp>
          <p:nvSpPr>
            <p:cNvPr id="296" name="Freeform 283"/>
            <p:cNvSpPr>
              <a:spLocks noEditPoints="1"/>
            </p:cNvSpPr>
            <p:nvPr>
              <p:custDataLst>
                <p:tags r:id="rId24"/>
              </p:custDataLst>
            </p:nvPr>
          </p:nvSpPr>
          <p:spPr bwMode="auto">
            <a:xfrm>
              <a:off x="1960354" y="4165306"/>
              <a:ext cx="1136869" cy="1158982"/>
            </a:xfrm>
            <a:custGeom>
              <a:avLst/>
              <a:gdLst>
                <a:gd name="T0" fmla="*/ 238 w 476"/>
                <a:gd name="T1" fmla="*/ 4 h 485"/>
                <a:gd name="T2" fmla="*/ 0 w 476"/>
                <a:gd name="T3" fmla="*/ 264 h 485"/>
                <a:gd name="T4" fmla="*/ 238 w 476"/>
                <a:gd name="T5" fmla="*/ 480 h 485"/>
                <a:gd name="T6" fmla="*/ 476 w 476"/>
                <a:gd name="T7" fmla="*/ 241 h 485"/>
                <a:gd name="T8" fmla="*/ 238 w 476"/>
                <a:gd name="T9" fmla="*/ 4 h 485"/>
                <a:gd name="T10" fmla="*/ 246 w 476"/>
                <a:gd name="T11" fmla="*/ 439 h 485"/>
                <a:gd name="T12" fmla="*/ 46 w 476"/>
                <a:gd name="T13" fmla="*/ 253 h 485"/>
                <a:gd name="T14" fmla="*/ 246 w 476"/>
                <a:gd name="T15" fmla="*/ 39 h 485"/>
                <a:gd name="T16" fmla="*/ 446 w 476"/>
                <a:gd name="T17" fmla="*/ 237 h 485"/>
                <a:gd name="T18" fmla="*/ 246 w 476"/>
                <a:gd name="T19" fmla="*/ 439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6" h="485">
                  <a:moveTo>
                    <a:pt x="238" y="4"/>
                  </a:moveTo>
                  <a:cubicBezTo>
                    <a:pt x="107" y="9"/>
                    <a:pt x="0" y="133"/>
                    <a:pt x="0" y="264"/>
                  </a:cubicBezTo>
                  <a:cubicBezTo>
                    <a:pt x="0" y="396"/>
                    <a:pt x="107" y="485"/>
                    <a:pt x="238" y="480"/>
                  </a:cubicBezTo>
                  <a:cubicBezTo>
                    <a:pt x="370" y="476"/>
                    <a:pt x="476" y="372"/>
                    <a:pt x="476" y="241"/>
                  </a:cubicBezTo>
                  <a:cubicBezTo>
                    <a:pt x="476" y="109"/>
                    <a:pt x="370" y="0"/>
                    <a:pt x="238" y="4"/>
                  </a:cubicBezTo>
                  <a:close/>
                  <a:moveTo>
                    <a:pt x="246" y="439"/>
                  </a:moveTo>
                  <a:cubicBezTo>
                    <a:pt x="136" y="443"/>
                    <a:pt x="46" y="364"/>
                    <a:pt x="46" y="253"/>
                  </a:cubicBezTo>
                  <a:cubicBezTo>
                    <a:pt x="46" y="143"/>
                    <a:pt x="136" y="43"/>
                    <a:pt x="246" y="39"/>
                  </a:cubicBezTo>
                  <a:cubicBezTo>
                    <a:pt x="356" y="36"/>
                    <a:pt x="446" y="127"/>
                    <a:pt x="446" y="237"/>
                  </a:cubicBezTo>
                  <a:cubicBezTo>
                    <a:pt x="446" y="348"/>
                    <a:pt x="356" y="436"/>
                    <a:pt x="246" y="439"/>
                  </a:cubicBezTo>
                  <a:close/>
                </a:path>
              </a:pathLst>
            </a:custGeom>
            <a:solidFill>
              <a:sysClr val="window" lastClr="FFFFFF"/>
            </a:solidFill>
            <a:ln>
              <a:noFill/>
            </a:ln>
            <a:effectLst>
              <a:outerShdw blurRad="63500" sx="102000" sy="102000" algn="ctr" rotWithShape="0">
                <a:srgbClr val="47B6EA">
                  <a:lumMod val="75000"/>
                  <a:alpha val="40000"/>
                </a:srgbClr>
              </a:outerShdw>
            </a:effectLst>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0" name="矩形 299"/>
            <p:cNvSpPr/>
            <p:nvPr>
              <p:custDataLst>
                <p:tags r:id="rId25"/>
              </p:custDataLst>
            </p:nvPr>
          </p:nvSpPr>
          <p:spPr>
            <a:xfrm>
              <a:off x="1871183" y="5390286"/>
              <a:ext cx="1315210" cy="746656"/>
            </a:xfrm>
            <a:prstGeom prst="rect">
              <a:avLst/>
            </a:prstGeom>
          </p:spPr>
          <p:txBody>
            <a:bodyPr wrap="square" lIns="0" tIns="0" rIns="0" bIns="0" anchor="t" anchorCtr="0">
              <a:normAutofit/>
            </a:bodyPr>
            <a:lstStyle/>
            <a:p>
              <a:pPr algn="ctr"/>
              <a:r>
                <a:rPr lang="en-US" altLang="zh-CN">
                  <a:solidFill>
                    <a:sysClr val="windowText" lastClr="000000">
                      <a:lumMod val="75000"/>
                      <a:lumOff val="25000"/>
                    </a:sysClr>
                  </a:solidFill>
                  <a:latin typeface="Arial" panose="020B0604020202020204" pitchFamily="34" charset="0"/>
                  <a:ea typeface="微软雅黑" panose="020B0503020204020204" pitchFamily="34" charset="-122"/>
                  <a:sym typeface="Arial" panose="020B0604020202020204" pitchFamily="34" charset="0"/>
                </a:rPr>
                <a:t>58</a:t>
              </a:r>
              <a:r>
                <a:rPr lang="zh-CN" altLang="en-US">
                  <a:solidFill>
                    <a:sysClr val="windowText" lastClr="000000">
                      <a:lumMod val="75000"/>
                      <a:lumOff val="25000"/>
                    </a:sysClr>
                  </a:solidFill>
                  <a:latin typeface="Arial" panose="020B0604020202020204" pitchFamily="34" charset="0"/>
                  <a:ea typeface="微软雅黑" panose="020B0503020204020204" pitchFamily="34" charset="-122"/>
                  <a:sym typeface="Arial" panose="020B0604020202020204" pitchFamily="34" charset="0"/>
                </a:rPr>
                <a:t>篇</a:t>
              </a:r>
            </a:p>
          </p:txBody>
        </p:sp>
      </p:grpSp>
      <p:grpSp>
        <p:nvGrpSpPr>
          <p:cNvPr id="52" name="组合 51"/>
          <p:cNvGrpSpPr/>
          <p:nvPr>
            <p:custDataLst>
              <p:tags r:id="rId3"/>
            </p:custDataLst>
          </p:nvPr>
        </p:nvGrpSpPr>
        <p:grpSpPr>
          <a:xfrm>
            <a:off x="3544568" y="5573468"/>
            <a:ext cx="1085324" cy="1627015"/>
            <a:chOff x="3929236" y="4165306"/>
            <a:chExt cx="1315210" cy="1971636"/>
          </a:xfrm>
        </p:grpSpPr>
        <p:sp>
          <p:nvSpPr>
            <p:cNvPr id="53" name="Freeform 171"/>
            <p:cNvSpPr/>
            <p:nvPr>
              <p:custDataLst>
                <p:tags r:id="rId20"/>
              </p:custDataLst>
            </p:nvPr>
          </p:nvSpPr>
          <p:spPr bwMode="auto">
            <a:xfrm>
              <a:off x="4044542" y="4177368"/>
              <a:ext cx="1100683" cy="1122795"/>
            </a:xfrm>
            <a:custGeom>
              <a:avLst/>
              <a:gdLst>
                <a:gd name="T0" fmla="*/ 461 w 461"/>
                <a:gd name="T1" fmla="*/ 233 h 470"/>
                <a:gd name="T2" fmla="*/ 231 w 461"/>
                <a:gd name="T3" fmla="*/ 465 h 470"/>
                <a:gd name="T4" fmla="*/ 0 w 461"/>
                <a:gd name="T5" fmla="*/ 256 h 470"/>
                <a:gd name="T6" fmla="*/ 231 w 461"/>
                <a:gd name="T7" fmla="*/ 4 h 470"/>
                <a:gd name="T8" fmla="*/ 461 w 461"/>
                <a:gd name="T9" fmla="*/ 233 h 470"/>
              </a:gdLst>
              <a:ahLst/>
              <a:cxnLst>
                <a:cxn ang="0">
                  <a:pos x="T0" y="T1"/>
                </a:cxn>
                <a:cxn ang="0">
                  <a:pos x="T2" y="T3"/>
                </a:cxn>
                <a:cxn ang="0">
                  <a:pos x="T4" y="T5"/>
                </a:cxn>
                <a:cxn ang="0">
                  <a:pos x="T6" y="T7"/>
                </a:cxn>
                <a:cxn ang="0">
                  <a:pos x="T8" y="T9"/>
                </a:cxn>
              </a:cxnLst>
              <a:rect l="0" t="0" r="r" b="b"/>
              <a:pathLst>
                <a:path w="461" h="470">
                  <a:moveTo>
                    <a:pt x="461" y="233"/>
                  </a:moveTo>
                  <a:cubicBezTo>
                    <a:pt x="461" y="360"/>
                    <a:pt x="358" y="461"/>
                    <a:pt x="231" y="465"/>
                  </a:cubicBezTo>
                  <a:cubicBezTo>
                    <a:pt x="103" y="470"/>
                    <a:pt x="0" y="383"/>
                    <a:pt x="0" y="256"/>
                  </a:cubicBezTo>
                  <a:cubicBezTo>
                    <a:pt x="0" y="129"/>
                    <a:pt x="103" y="8"/>
                    <a:pt x="231" y="4"/>
                  </a:cubicBezTo>
                  <a:cubicBezTo>
                    <a:pt x="358" y="0"/>
                    <a:pt x="461" y="105"/>
                    <a:pt x="461" y="233"/>
                  </a:cubicBezTo>
                </a:path>
              </a:pathLst>
            </a:custGeom>
            <a:solidFill>
              <a:srgbClr val="628EE3"/>
            </a:solidFill>
            <a:ln w="53975">
              <a:noFill/>
            </a:ln>
            <a:effectLst/>
          </p:spPr>
          <p:txBody>
            <a:bodyPr vert="horz" wrap="square" lIns="0" tIns="0" rIns="0" bIns="0" numCol="1" anchor="ctr" anchorCtr="0" compatLnSpc="1">
              <a:normAutofit/>
            </a:bodyPr>
            <a:lstStyle/>
            <a:p>
              <a:pPr algn="ctr"/>
              <a:r>
                <a:rPr lang="zh-CN" altLang="en-US" b="1" spc="30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学术集刊</a:t>
              </a:r>
            </a:p>
          </p:txBody>
        </p:sp>
        <p:sp>
          <p:nvSpPr>
            <p:cNvPr id="54" name="Freeform 283"/>
            <p:cNvSpPr>
              <a:spLocks noEditPoints="1"/>
            </p:cNvSpPr>
            <p:nvPr>
              <p:custDataLst>
                <p:tags r:id="rId21"/>
              </p:custDataLst>
            </p:nvPr>
          </p:nvSpPr>
          <p:spPr bwMode="auto">
            <a:xfrm>
              <a:off x="4018407" y="4165306"/>
              <a:ext cx="1136869" cy="1158982"/>
            </a:xfrm>
            <a:custGeom>
              <a:avLst/>
              <a:gdLst>
                <a:gd name="T0" fmla="*/ 238 w 476"/>
                <a:gd name="T1" fmla="*/ 4 h 485"/>
                <a:gd name="T2" fmla="*/ 0 w 476"/>
                <a:gd name="T3" fmla="*/ 264 h 485"/>
                <a:gd name="T4" fmla="*/ 238 w 476"/>
                <a:gd name="T5" fmla="*/ 480 h 485"/>
                <a:gd name="T6" fmla="*/ 476 w 476"/>
                <a:gd name="T7" fmla="*/ 241 h 485"/>
                <a:gd name="T8" fmla="*/ 238 w 476"/>
                <a:gd name="T9" fmla="*/ 4 h 485"/>
                <a:gd name="T10" fmla="*/ 246 w 476"/>
                <a:gd name="T11" fmla="*/ 439 h 485"/>
                <a:gd name="T12" fmla="*/ 46 w 476"/>
                <a:gd name="T13" fmla="*/ 253 h 485"/>
                <a:gd name="T14" fmla="*/ 246 w 476"/>
                <a:gd name="T15" fmla="*/ 39 h 485"/>
                <a:gd name="T16" fmla="*/ 446 w 476"/>
                <a:gd name="T17" fmla="*/ 237 h 485"/>
                <a:gd name="T18" fmla="*/ 246 w 476"/>
                <a:gd name="T19" fmla="*/ 439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6" h="485">
                  <a:moveTo>
                    <a:pt x="238" y="4"/>
                  </a:moveTo>
                  <a:cubicBezTo>
                    <a:pt x="107" y="9"/>
                    <a:pt x="0" y="133"/>
                    <a:pt x="0" y="264"/>
                  </a:cubicBezTo>
                  <a:cubicBezTo>
                    <a:pt x="0" y="396"/>
                    <a:pt x="107" y="485"/>
                    <a:pt x="238" y="480"/>
                  </a:cubicBezTo>
                  <a:cubicBezTo>
                    <a:pt x="370" y="476"/>
                    <a:pt x="476" y="372"/>
                    <a:pt x="476" y="241"/>
                  </a:cubicBezTo>
                  <a:cubicBezTo>
                    <a:pt x="476" y="109"/>
                    <a:pt x="370" y="0"/>
                    <a:pt x="238" y="4"/>
                  </a:cubicBezTo>
                  <a:close/>
                  <a:moveTo>
                    <a:pt x="246" y="439"/>
                  </a:moveTo>
                  <a:cubicBezTo>
                    <a:pt x="136" y="443"/>
                    <a:pt x="46" y="364"/>
                    <a:pt x="46" y="253"/>
                  </a:cubicBezTo>
                  <a:cubicBezTo>
                    <a:pt x="46" y="143"/>
                    <a:pt x="136" y="43"/>
                    <a:pt x="246" y="39"/>
                  </a:cubicBezTo>
                  <a:cubicBezTo>
                    <a:pt x="356" y="36"/>
                    <a:pt x="446" y="127"/>
                    <a:pt x="446" y="237"/>
                  </a:cubicBezTo>
                  <a:cubicBezTo>
                    <a:pt x="446" y="348"/>
                    <a:pt x="356" y="436"/>
                    <a:pt x="246" y="439"/>
                  </a:cubicBezTo>
                  <a:close/>
                </a:path>
              </a:pathLst>
            </a:custGeom>
            <a:solidFill>
              <a:sysClr val="window" lastClr="FFFFFF"/>
            </a:solidFill>
            <a:ln>
              <a:noFill/>
            </a:ln>
            <a:effectLst>
              <a:outerShdw blurRad="63500" sx="102000" sy="102000" algn="ctr" rotWithShape="0">
                <a:srgbClr val="628EE3">
                  <a:lumMod val="75000"/>
                  <a:alpha val="40000"/>
                </a:srgbClr>
              </a:outerShdw>
            </a:effectLst>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5" name="矩形 54"/>
            <p:cNvSpPr/>
            <p:nvPr>
              <p:custDataLst>
                <p:tags r:id="rId22"/>
              </p:custDataLst>
            </p:nvPr>
          </p:nvSpPr>
          <p:spPr>
            <a:xfrm>
              <a:off x="3929236" y="5390286"/>
              <a:ext cx="1315210" cy="746656"/>
            </a:xfrm>
            <a:prstGeom prst="rect">
              <a:avLst/>
            </a:prstGeom>
          </p:spPr>
          <p:txBody>
            <a:bodyPr wrap="square" lIns="0" tIns="0" rIns="0" bIns="0" anchor="t" anchorCtr="0">
              <a:normAutofit/>
            </a:bodyPr>
            <a:lstStyle/>
            <a:p>
              <a:pPr algn="ctr"/>
              <a:r>
                <a:rPr lang="en-US" altLang="zh-CN">
                  <a:solidFill>
                    <a:sysClr val="windowText" lastClr="000000">
                      <a:lumMod val="75000"/>
                      <a:lumOff val="25000"/>
                    </a:sysClr>
                  </a:solidFill>
                  <a:latin typeface="Arial" panose="020B0604020202020204" pitchFamily="34" charset="0"/>
                  <a:ea typeface="微软雅黑" panose="020B0503020204020204" pitchFamily="34" charset="-122"/>
                  <a:sym typeface="Arial" panose="020B0604020202020204" pitchFamily="34" charset="0"/>
                </a:rPr>
                <a:t>4</a:t>
              </a:r>
              <a:r>
                <a:rPr lang="zh-CN" altLang="en-US">
                  <a:solidFill>
                    <a:sysClr val="windowText" lastClr="000000">
                      <a:lumMod val="75000"/>
                      <a:lumOff val="25000"/>
                    </a:sysClr>
                  </a:solidFill>
                  <a:latin typeface="Arial" panose="020B0604020202020204" pitchFamily="34" charset="0"/>
                  <a:ea typeface="微软雅黑" panose="020B0503020204020204" pitchFamily="34" charset="-122"/>
                  <a:sym typeface="Arial" panose="020B0604020202020204" pitchFamily="34" charset="0"/>
                </a:rPr>
                <a:t>篇</a:t>
              </a:r>
            </a:p>
          </p:txBody>
        </p:sp>
      </p:grpSp>
      <p:grpSp>
        <p:nvGrpSpPr>
          <p:cNvPr id="56" name="组合 55"/>
          <p:cNvGrpSpPr/>
          <p:nvPr>
            <p:custDataLst>
              <p:tags r:id="rId4"/>
            </p:custDataLst>
          </p:nvPr>
        </p:nvGrpSpPr>
        <p:grpSpPr>
          <a:xfrm>
            <a:off x="5242897" y="5573469"/>
            <a:ext cx="1085324" cy="1627011"/>
            <a:chOff x="5987291" y="4165310"/>
            <a:chExt cx="1315210" cy="1971632"/>
          </a:xfrm>
        </p:grpSpPr>
        <p:sp>
          <p:nvSpPr>
            <p:cNvPr id="57" name="Freeform 171"/>
            <p:cNvSpPr/>
            <p:nvPr>
              <p:custDataLst>
                <p:tags r:id="rId17"/>
              </p:custDataLst>
            </p:nvPr>
          </p:nvSpPr>
          <p:spPr bwMode="auto">
            <a:xfrm>
              <a:off x="6102597" y="4177368"/>
              <a:ext cx="1100683" cy="1122795"/>
            </a:xfrm>
            <a:custGeom>
              <a:avLst/>
              <a:gdLst>
                <a:gd name="T0" fmla="*/ 461 w 461"/>
                <a:gd name="T1" fmla="*/ 233 h 470"/>
                <a:gd name="T2" fmla="*/ 231 w 461"/>
                <a:gd name="T3" fmla="*/ 465 h 470"/>
                <a:gd name="T4" fmla="*/ 0 w 461"/>
                <a:gd name="T5" fmla="*/ 256 h 470"/>
                <a:gd name="T6" fmla="*/ 231 w 461"/>
                <a:gd name="T7" fmla="*/ 4 h 470"/>
                <a:gd name="T8" fmla="*/ 461 w 461"/>
                <a:gd name="T9" fmla="*/ 233 h 470"/>
              </a:gdLst>
              <a:ahLst/>
              <a:cxnLst>
                <a:cxn ang="0">
                  <a:pos x="T0" y="T1"/>
                </a:cxn>
                <a:cxn ang="0">
                  <a:pos x="T2" y="T3"/>
                </a:cxn>
                <a:cxn ang="0">
                  <a:pos x="T4" y="T5"/>
                </a:cxn>
                <a:cxn ang="0">
                  <a:pos x="T6" y="T7"/>
                </a:cxn>
                <a:cxn ang="0">
                  <a:pos x="T8" y="T9"/>
                </a:cxn>
              </a:cxnLst>
              <a:rect l="0" t="0" r="r" b="b"/>
              <a:pathLst>
                <a:path w="461" h="470">
                  <a:moveTo>
                    <a:pt x="461" y="233"/>
                  </a:moveTo>
                  <a:cubicBezTo>
                    <a:pt x="461" y="360"/>
                    <a:pt x="358" y="461"/>
                    <a:pt x="231" y="465"/>
                  </a:cubicBezTo>
                  <a:cubicBezTo>
                    <a:pt x="103" y="470"/>
                    <a:pt x="0" y="383"/>
                    <a:pt x="0" y="256"/>
                  </a:cubicBezTo>
                  <a:cubicBezTo>
                    <a:pt x="0" y="129"/>
                    <a:pt x="103" y="8"/>
                    <a:pt x="231" y="4"/>
                  </a:cubicBezTo>
                  <a:cubicBezTo>
                    <a:pt x="358" y="0"/>
                    <a:pt x="461" y="105"/>
                    <a:pt x="461" y="233"/>
                  </a:cubicBezTo>
                </a:path>
              </a:pathLst>
            </a:custGeom>
            <a:solidFill>
              <a:srgbClr val="628EE3"/>
            </a:solidFill>
            <a:ln w="53975">
              <a:noFill/>
            </a:ln>
            <a:effectLst/>
          </p:spPr>
          <p:txBody>
            <a:bodyPr vert="horz" wrap="square" lIns="0" tIns="0" rIns="0" bIns="0" numCol="1" anchor="ctr" anchorCtr="0" compatLnSpc="1">
              <a:normAutofit/>
            </a:bodyPr>
            <a:lstStyle/>
            <a:p>
              <a:pPr algn="ctr"/>
              <a:r>
                <a:rPr lang="zh-CN" altLang="en-US" b="1" spc="3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特色期刊</a:t>
              </a:r>
            </a:p>
          </p:txBody>
        </p:sp>
        <p:sp>
          <p:nvSpPr>
            <p:cNvPr id="58" name="Freeform 283"/>
            <p:cNvSpPr>
              <a:spLocks noEditPoints="1"/>
            </p:cNvSpPr>
            <p:nvPr>
              <p:custDataLst>
                <p:tags r:id="rId18"/>
              </p:custDataLst>
            </p:nvPr>
          </p:nvSpPr>
          <p:spPr bwMode="auto">
            <a:xfrm>
              <a:off x="6076462" y="4165310"/>
              <a:ext cx="1136869" cy="1158982"/>
            </a:xfrm>
            <a:custGeom>
              <a:avLst/>
              <a:gdLst>
                <a:gd name="T0" fmla="*/ 238 w 476"/>
                <a:gd name="T1" fmla="*/ 4 h 485"/>
                <a:gd name="T2" fmla="*/ 0 w 476"/>
                <a:gd name="T3" fmla="*/ 264 h 485"/>
                <a:gd name="T4" fmla="*/ 238 w 476"/>
                <a:gd name="T5" fmla="*/ 480 h 485"/>
                <a:gd name="T6" fmla="*/ 476 w 476"/>
                <a:gd name="T7" fmla="*/ 241 h 485"/>
                <a:gd name="T8" fmla="*/ 238 w 476"/>
                <a:gd name="T9" fmla="*/ 4 h 485"/>
                <a:gd name="T10" fmla="*/ 246 w 476"/>
                <a:gd name="T11" fmla="*/ 439 h 485"/>
                <a:gd name="T12" fmla="*/ 46 w 476"/>
                <a:gd name="T13" fmla="*/ 253 h 485"/>
                <a:gd name="T14" fmla="*/ 246 w 476"/>
                <a:gd name="T15" fmla="*/ 39 h 485"/>
                <a:gd name="T16" fmla="*/ 446 w 476"/>
                <a:gd name="T17" fmla="*/ 237 h 485"/>
                <a:gd name="T18" fmla="*/ 246 w 476"/>
                <a:gd name="T19" fmla="*/ 439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6" h="485">
                  <a:moveTo>
                    <a:pt x="238" y="4"/>
                  </a:moveTo>
                  <a:cubicBezTo>
                    <a:pt x="107" y="9"/>
                    <a:pt x="0" y="133"/>
                    <a:pt x="0" y="264"/>
                  </a:cubicBezTo>
                  <a:cubicBezTo>
                    <a:pt x="0" y="396"/>
                    <a:pt x="107" y="485"/>
                    <a:pt x="238" y="480"/>
                  </a:cubicBezTo>
                  <a:cubicBezTo>
                    <a:pt x="370" y="476"/>
                    <a:pt x="476" y="372"/>
                    <a:pt x="476" y="241"/>
                  </a:cubicBezTo>
                  <a:cubicBezTo>
                    <a:pt x="476" y="109"/>
                    <a:pt x="370" y="0"/>
                    <a:pt x="238" y="4"/>
                  </a:cubicBezTo>
                  <a:close/>
                  <a:moveTo>
                    <a:pt x="246" y="439"/>
                  </a:moveTo>
                  <a:cubicBezTo>
                    <a:pt x="136" y="443"/>
                    <a:pt x="46" y="364"/>
                    <a:pt x="46" y="253"/>
                  </a:cubicBezTo>
                  <a:cubicBezTo>
                    <a:pt x="46" y="143"/>
                    <a:pt x="136" y="43"/>
                    <a:pt x="246" y="39"/>
                  </a:cubicBezTo>
                  <a:cubicBezTo>
                    <a:pt x="356" y="36"/>
                    <a:pt x="446" y="127"/>
                    <a:pt x="446" y="237"/>
                  </a:cubicBezTo>
                  <a:cubicBezTo>
                    <a:pt x="446" y="348"/>
                    <a:pt x="356" y="436"/>
                    <a:pt x="246" y="439"/>
                  </a:cubicBezTo>
                  <a:close/>
                </a:path>
              </a:pathLst>
            </a:custGeom>
            <a:solidFill>
              <a:sysClr val="window" lastClr="FFFFFF"/>
            </a:solidFill>
            <a:ln>
              <a:noFill/>
            </a:ln>
            <a:effectLst>
              <a:outerShdw blurRad="63500" sx="102000" sy="102000" algn="ctr" rotWithShape="0">
                <a:srgbClr val="628EE3">
                  <a:lumMod val="75000"/>
                  <a:alpha val="40000"/>
                </a:srgbClr>
              </a:outerShdw>
            </a:effectLst>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9" name="矩形 58"/>
            <p:cNvSpPr/>
            <p:nvPr>
              <p:custDataLst>
                <p:tags r:id="rId19"/>
              </p:custDataLst>
            </p:nvPr>
          </p:nvSpPr>
          <p:spPr>
            <a:xfrm>
              <a:off x="5987291" y="5390286"/>
              <a:ext cx="1315210" cy="746656"/>
            </a:xfrm>
            <a:prstGeom prst="rect">
              <a:avLst/>
            </a:prstGeom>
          </p:spPr>
          <p:txBody>
            <a:bodyPr wrap="square" lIns="0" tIns="0" rIns="0" bIns="0" anchor="t" anchorCtr="0">
              <a:normAutofit/>
            </a:bodyPr>
            <a:lstStyle/>
            <a:p>
              <a:pPr algn="ctr"/>
              <a:r>
                <a:rPr lang="en-US" altLang="zh-CN">
                  <a:solidFill>
                    <a:sysClr val="windowText" lastClr="000000">
                      <a:lumMod val="75000"/>
                      <a:lumOff val="25000"/>
                    </a:sysClr>
                  </a:solidFill>
                  <a:latin typeface="Arial" panose="020B0604020202020204" pitchFamily="34" charset="0"/>
                  <a:ea typeface="微软雅黑" panose="020B0503020204020204" pitchFamily="34" charset="-122"/>
                  <a:sym typeface="Arial" panose="020B0604020202020204" pitchFamily="34" charset="0"/>
                </a:rPr>
                <a:t>88</a:t>
              </a:r>
              <a:r>
                <a:rPr lang="zh-CN" altLang="en-US">
                  <a:solidFill>
                    <a:sysClr val="windowText" lastClr="000000">
                      <a:lumMod val="75000"/>
                      <a:lumOff val="25000"/>
                    </a:sysClr>
                  </a:solidFill>
                  <a:latin typeface="Arial" panose="020B0604020202020204" pitchFamily="34" charset="0"/>
                  <a:ea typeface="微软雅黑" panose="020B0503020204020204" pitchFamily="34" charset="-122"/>
                  <a:sym typeface="Arial" panose="020B0604020202020204" pitchFamily="34" charset="0"/>
                </a:rPr>
                <a:t>篇</a:t>
              </a:r>
            </a:p>
          </p:txBody>
        </p:sp>
      </p:grpSp>
      <p:grpSp>
        <p:nvGrpSpPr>
          <p:cNvPr id="60" name="组合 59"/>
          <p:cNvGrpSpPr/>
          <p:nvPr>
            <p:custDataLst>
              <p:tags r:id="rId5"/>
            </p:custDataLst>
          </p:nvPr>
        </p:nvGrpSpPr>
        <p:grpSpPr>
          <a:xfrm>
            <a:off x="1846243" y="3929438"/>
            <a:ext cx="1085324" cy="1627015"/>
            <a:chOff x="1871183" y="2173050"/>
            <a:chExt cx="1315210" cy="1971636"/>
          </a:xfrm>
        </p:grpSpPr>
        <p:sp>
          <p:nvSpPr>
            <p:cNvPr id="61" name="Freeform 171"/>
            <p:cNvSpPr/>
            <p:nvPr>
              <p:custDataLst>
                <p:tags r:id="rId14"/>
              </p:custDataLst>
            </p:nvPr>
          </p:nvSpPr>
          <p:spPr bwMode="auto">
            <a:xfrm>
              <a:off x="1986488" y="2185112"/>
              <a:ext cx="1100682" cy="1122795"/>
            </a:xfrm>
            <a:custGeom>
              <a:avLst/>
              <a:gdLst>
                <a:gd name="T0" fmla="*/ 461 w 461"/>
                <a:gd name="T1" fmla="*/ 233 h 470"/>
                <a:gd name="T2" fmla="*/ 231 w 461"/>
                <a:gd name="T3" fmla="*/ 465 h 470"/>
                <a:gd name="T4" fmla="*/ 0 w 461"/>
                <a:gd name="T5" fmla="*/ 256 h 470"/>
                <a:gd name="T6" fmla="*/ 231 w 461"/>
                <a:gd name="T7" fmla="*/ 4 h 470"/>
                <a:gd name="T8" fmla="*/ 461 w 461"/>
                <a:gd name="T9" fmla="*/ 233 h 470"/>
              </a:gdLst>
              <a:ahLst/>
              <a:cxnLst>
                <a:cxn ang="0">
                  <a:pos x="T0" y="T1"/>
                </a:cxn>
                <a:cxn ang="0">
                  <a:pos x="T2" y="T3"/>
                </a:cxn>
                <a:cxn ang="0">
                  <a:pos x="T4" y="T5"/>
                </a:cxn>
                <a:cxn ang="0">
                  <a:pos x="T6" y="T7"/>
                </a:cxn>
                <a:cxn ang="0">
                  <a:pos x="T8" y="T9"/>
                </a:cxn>
              </a:cxnLst>
              <a:rect l="0" t="0" r="r" b="b"/>
              <a:pathLst>
                <a:path w="461" h="470">
                  <a:moveTo>
                    <a:pt x="461" y="233"/>
                  </a:moveTo>
                  <a:cubicBezTo>
                    <a:pt x="461" y="360"/>
                    <a:pt x="358" y="461"/>
                    <a:pt x="231" y="465"/>
                  </a:cubicBezTo>
                  <a:cubicBezTo>
                    <a:pt x="103" y="470"/>
                    <a:pt x="0" y="383"/>
                    <a:pt x="0" y="256"/>
                  </a:cubicBezTo>
                  <a:cubicBezTo>
                    <a:pt x="0" y="129"/>
                    <a:pt x="103" y="8"/>
                    <a:pt x="231" y="4"/>
                  </a:cubicBezTo>
                  <a:cubicBezTo>
                    <a:pt x="358" y="0"/>
                    <a:pt x="461" y="105"/>
                    <a:pt x="461" y="233"/>
                  </a:cubicBezTo>
                </a:path>
              </a:pathLst>
            </a:custGeom>
            <a:solidFill>
              <a:srgbClr val="47B6EA"/>
            </a:solidFill>
            <a:ln w="53975">
              <a:noFill/>
            </a:ln>
            <a:effectLst/>
          </p:spPr>
          <p:txBody>
            <a:bodyPr vert="horz" wrap="square" lIns="0" tIns="0" rIns="0" bIns="0" numCol="1" anchor="ctr" anchorCtr="0" compatLnSpc="1">
              <a:normAutofit/>
            </a:bodyPr>
            <a:lstStyle/>
            <a:p>
              <a:pPr algn="ctr"/>
              <a:r>
                <a:rPr lang="zh-CN" altLang="en-US" b="1" spc="3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期刊论文</a:t>
              </a:r>
            </a:p>
          </p:txBody>
        </p:sp>
        <p:sp>
          <p:nvSpPr>
            <p:cNvPr id="62" name="Freeform 283"/>
            <p:cNvSpPr>
              <a:spLocks noEditPoints="1"/>
            </p:cNvSpPr>
            <p:nvPr>
              <p:custDataLst>
                <p:tags r:id="rId15"/>
              </p:custDataLst>
            </p:nvPr>
          </p:nvSpPr>
          <p:spPr bwMode="auto">
            <a:xfrm>
              <a:off x="1960354" y="2173050"/>
              <a:ext cx="1136869" cy="1158982"/>
            </a:xfrm>
            <a:custGeom>
              <a:avLst/>
              <a:gdLst>
                <a:gd name="T0" fmla="*/ 238 w 476"/>
                <a:gd name="T1" fmla="*/ 4 h 485"/>
                <a:gd name="T2" fmla="*/ 0 w 476"/>
                <a:gd name="T3" fmla="*/ 264 h 485"/>
                <a:gd name="T4" fmla="*/ 238 w 476"/>
                <a:gd name="T5" fmla="*/ 480 h 485"/>
                <a:gd name="T6" fmla="*/ 476 w 476"/>
                <a:gd name="T7" fmla="*/ 241 h 485"/>
                <a:gd name="T8" fmla="*/ 238 w 476"/>
                <a:gd name="T9" fmla="*/ 4 h 485"/>
                <a:gd name="T10" fmla="*/ 246 w 476"/>
                <a:gd name="T11" fmla="*/ 439 h 485"/>
                <a:gd name="T12" fmla="*/ 46 w 476"/>
                <a:gd name="T13" fmla="*/ 253 h 485"/>
                <a:gd name="T14" fmla="*/ 246 w 476"/>
                <a:gd name="T15" fmla="*/ 39 h 485"/>
                <a:gd name="T16" fmla="*/ 446 w 476"/>
                <a:gd name="T17" fmla="*/ 237 h 485"/>
                <a:gd name="T18" fmla="*/ 246 w 476"/>
                <a:gd name="T19" fmla="*/ 439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6" h="485">
                  <a:moveTo>
                    <a:pt x="238" y="4"/>
                  </a:moveTo>
                  <a:cubicBezTo>
                    <a:pt x="107" y="9"/>
                    <a:pt x="0" y="133"/>
                    <a:pt x="0" y="264"/>
                  </a:cubicBezTo>
                  <a:cubicBezTo>
                    <a:pt x="0" y="396"/>
                    <a:pt x="107" y="485"/>
                    <a:pt x="238" y="480"/>
                  </a:cubicBezTo>
                  <a:cubicBezTo>
                    <a:pt x="370" y="476"/>
                    <a:pt x="476" y="372"/>
                    <a:pt x="476" y="241"/>
                  </a:cubicBezTo>
                  <a:cubicBezTo>
                    <a:pt x="476" y="109"/>
                    <a:pt x="370" y="0"/>
                    <a:pt x="238" y="4"/>
                  </a:cubicBezTo>
                  <a:close/>
                  <a:moveTo>
                    <a:pt x="246" y="439"/>
                  </a:moveTo>
                  <a:cubicBezTo>
                    <a:pt x="136" y="443"/>
                    <a:pt x="46" y="364"/>
                    <a:pt x="46" y="253"/>
                  </a:cubicBezTo>
                  <a:cubicBezTo>
                    <a:pt x="46" y="143"/>
                    <a:pt x="136" y="43"/>
                    <a:pt x="246" y="39"/>
                  </a:cubicBezTo>
                  <a:cubicBezTo>
                    <a:pt x="356" y="36"/>
                    <a:pt x="446" y="127"/>
                    <a:pt x="446" y="237"/>
                  </a:cubicBezTo>
                  <a:cubicBezTo>
                    <a:pt x="446" y="348"/>
                    <a:pt x="356" y="436"/>
                    <a:pt x="246" y="439"/>
                  </a:cubicBezTo>
                  <a:close/>
                </a:path>
              </a:pathLst>
            </a:custGeom>
            <a:solidFill>
              <a:sysClr val="window" lastClr="FFFFFF"/>
            </a:solidFill>
            <a:ln>
              <a:noFill/>
            </a:ln>
            <a:effectLst>
              <a:outerShdw blurRad="63500" sx="102000" sy="102000" algn="ctr" rotWithShape="0">
                <a:srgbClr val="47B6EA">
                  <a:lumMod val="75000"/>
                  <a:alpha val="40000"/>
                </a:srgbClr>
              </a:outerShdw>
            </a:effectLst>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3" name="矩形 62"/>
            <p:cNvSpPr/>
            <p:nvPr>
              <p:custDataLst>
                <p:tags r:id="rId16"/>
              </p:custDataLst>
            </p:nvPr>
          </p:nvSpPr>
          <p:spPr>
            <a:xfrm>
              <a:off x="1871183" y="3398030"/>
              <a:ext cx="1315210" cy="746656"/>
            </a:xfrm>
            <a:prstGeom prst="rect">
              <a:avLst/>
            </a:prstGeom>
          </p:spPr>
          <p:txBody>
            <a:bodyPr wrap="square" lIns="0" tIns="0" rIns="0" bIns="0" anchor="t" anchorCtr="0">
              <a:normAutofit/>
            </a:bodyPr>
            <a:lstStyle/>
            <a:p>
              <a:pPr algn="ctr"/>
              <a:r>
                <a:rPr lang="en-US" altLang="zh-CN">
                  <a:solidFill>
                    <a:sysClr val="windowText" lastClr="000000">
                      <a:lumMod val="75000"/>
                      <a:lumOff val="25000"/>
                    </a:sysClr>
                  </a:solidFill>
                  <a:latin typeface="Arial" panose="020B0604020202020204" pitchFamily="34" charset="0"/>
                  <a:ea typeface="微软雅黑" panose="020B0503020204020204" pitchFamily="34" charset="-122"/>
                  <a:sym typeface="Arial" panose="020B0604020202020204" pitchFamily="34" charset="0"/>
                </a:rPr>
                <a:t>2125</a:t>
              </a:r>
              <a:r>
                <a:rPr lang="zh-CN" altLang="en-US">
                  <a:solidFill>
                    <a:sysClr val="windowText" lastClr="000000">
                      <a:lumMod val="75000"/>
                      <a:lumOff val="25000"/>
                    </a:sysClr>
                  </a:solidFill>
                  <a:latin typeface="Arial" panose="020B0604020202020204" pitchFamily="34" charset="0"/>
                  <a:ea typeface="微软雅黑" panose="020B0503020204020204" pitchFamily="34" charset="-122"/>
                  <a:sym typeface="Arial" panose="020B0604020202020204" pitchFamily="34" charset="0"/>
                </a:rPr>
                <a:t>篇</a:t>
              </a:r>
            </a:p>
          </p:txBody>
        </p:sp>
      </p:grpSp>
      <p:grpSp>
        <p:nvGrpSpPr>
          <p:cNvPr id="64" name="组合 63"/>
          <p:cNvGrpSpPr/>
          <p:nvPr>
            <p:custDataLst>
              <p:tags r:id="rId6"/>
            </p:custDataLst>
          </p:nvPr>
        </p:nvGrpSpPr>
        <p:grpSpPr>
          <a:xfrm>
            <a:off x="3544568" y="3929438"/>
            <a:ext cx="1085324" cy="1627015"/>
            <a:chOff x="3929236" y="2173050"/>
            <a:chExt cx="1315210" cy="1971636"/>
          </a:xfrm>
        </p:grpSpPr>
        <p:sp>
          <p:nvSpPr>
            <p:cNvPr id="65" name="Freeform 171"/>
            <p:cNvSpPr/>
            <p:nvPr>
              <p:custDataLst>
                <p:tags r:id="rId11"/>
              </p:custDataLst>
            </p:nvPr>
          </p:nvSpPr>
          <p:spPr bwMode="auto">
            <a:xfrm>
              <a:off x="4044542" y="2185112"/>
              <a:ext cx="1100683" cy="1122795"/>
            </a:xfrm>
            <a:custGeom>
              <a:avLst/>
              <a:gdLst>
                <a:gd name="T0" fmla="*/ 461 w 461"/>
                <a:gd name="T1" fmla="*/ 233 h 470"/>
                <a:gd name="T2" fmla="*/ 231 w 461"/>
                <a:gd name="T3" fmla="*/ 465 h 470"/>
                <a:gd name="T4" fmla="*/ 0 w 461"/>
                <a:gd name="T5" fmla="*/ 256 h 470"/>
                <a:gd name="T6" fmla="*/ 231 w 461"/>
                <a:gd name="T7" fmla="*/ 4 h 470"/>
                <a:gd name="T8" fmla="*/ 461 w 461"/>
                <a:gd name="T9" fmla="*/ 233 h 470"/>
              </a:gdLst>
              <a:ahLst/>
              <a:cxnLst>
                <a:cxn ang="0">
                  <a:pos x="T0" y="T1"/>
                </a:cxn>
                <a:cxn ang="0">
                  <a:pos x="T2" y="T3"/>
                </a:cxn>
                <a:cxn ang="0">
                  <a:pos x="T4" y="T5"/>
                </a:cxn>
                <a:cxn ang="0">
                  <a:pos x="T6" y="T7"/>
                </a:cxn>
                <a:cxn ang="0">
                  <a:pos x="T8" y="T9"/>
                </a:cxn>
              </a:cxnLst>
              <a:rect l="0" t="0" r="r" b="b"/>
              <a:pathLst>
                <a:path w="461" h="470">
                  <a:moveTo>
                    <a:pt x="461" y="233"/>
                  </a:moveTo>
                  <a:cubicBezTo>
                    <a:pt x="461" y="360"/>
                    <a:pt x="358" y="461"/>
                    <a:pt x="231" y="465"/>
                  </a:cubicBezTo>
                  <a:cubicBezTo>
                    <a:pt x="103" y="470"/>
                    <a:pt x="0" y="383"/>
                    <a:pt x="0" y="256"/>
                  </a:cubicBezTo>
                  <a:cubicBezTo>
                    <a:pt x="0" y="129"/>
                    <a:pt x="103" y="8"/>
                    <a:pt x="231" y="4"/>
                  </a:cubicBezTo>
                  <a:cubicBezTo>
                    <a:pt x="358" y="0"/>
                    <a:pt x="461" y="105"/>
                    <a:pt x="461" y="233"/>
                  </a:cubicBezTo>
                </a:path>
              </a:pathLst>
            </a:custGeom>
            <a:solidFill>
              <a:srgbClr val="47B6EA"/>
            </a:solidFill>
            <a:ln w="53975">
              <a:noFill/>
            </a:ln>
            <a:effectLst/>
          </p:spPr>
          <p:txBody>
            <a:bodyPr vert="horz" wrap="square" lIns="0" tIns="0" rIns="0" bIns="0" numCol="1" anchor="ctr" anchorCtr="0" compatLnSpc="1">
              <a:normAutofit/>
            </a:bodyPr>
            <a:lstStyle/>
            <a:p>
              <a:pPr algn="ctr"/>
              <a:r>
                <a:rPr lang="zh-CN" altLang="en-US" b="1" spc="3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学位论文</a:t>
              </a:r>
            </a:p>
          </p:txBody>
        </p:sp>
        <p:sp>
          <p:nvSpPr>
            <p:cNvPr id="66" name="Freeform 283"/>
            <p:cNvSpPr>
              <a:spLocks noEditPoints="1"/>
            </p:cNvSpPr>
            <p:nvPr>
              <p:custDataLst>
                <p:tags r:id="rId12"/>
              </p:custDataLst>
            </p:nvPr>
          </p:nvSpPr>
          <p:spPr bwMode="auto">
            <a:xfrm>
              <a:off x="4018407" y="2173050"/>
              <a:ext cx="1136869" cy="1158982"/>
            </a:xfrm>
            <a:custGeom>
              <a:avLst/>
              <a:gdLst>
                <a:gd name="T0" fmla="*/ 238 w 476"/>
                <a:gd name="T1" fmla="*/ 4 h 485"/>
                <a:gd name="T2" fmla="*/ 0 w 476"/>
                <a:gd name="T3" fmla="*/ 264 h 485"/>
                <a:gd name="T4" fmla="*/ 238 w 476"/>
                <a:gd name="T5" fmla="*/ 480 h 485"/>
                <a:gd name="T6" fmla="*/ 476 w 476"/>
                <a:gd name="T7" fmla="*/ 241 h 485"/>
                <a:gd name="T8" fmla="*/ 238 w 476"/>
                <a:gd name="T9" fmla="*/ 4 h 485"/>
                <a:gd name="T10" fmla="*/ 246 w 476"/>
                <a:gd name="T11" fmla="*/ 439 h 485"/>
                <a:gd name="T12" fmla="*/ 46 w 476"/>
                <a:gd name="T13" fmla="*/ 253 h 485"/>
                <a:gd name="T14" fmla="*/ 246 w 476"/>
                <a:gd name="T15" fmla="*/ 39 h 485"/>
                <a:gd name="T16" fmla="*/ 446 w 476"/>
                <a:gd name="T17" fmla="*/ 237 h 485"/>
                <a:gd name="T18" fmla="*/ 246 w 476"/>
                <a:gd name="T19" fmla="*/ 439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6" h="485">
                  <a:moveTo>
                    <a:pt x="238" y="4"/>
                  </a:moveTo>
                  <a:cubicBezTo>
                    <a:pt x="107" y="9"/>
                    <a:pt x="0" y="133"/>
                    <a:pt x="0" y="264"/>
                  </a:cubicBezTo>
                  <a:cubicBezTo>
                    <a:pt x="0" y="396"/>
                    <a:pt x="107" y="485"/>
                    <a:pt x="238" y="480"/>
                  </a:cubicBezTo>
                  <a:cubicBezTo>
                    <a:pt x="370" y="476"/>
                    <a:pt x="476" y="372"/>
                    <a:pt x="476" y="241"/>
                  </a:cubicBezTo>
                  <a:cubicBezTo>
                    <a:pt x="476" y="109"/>
                    <a:pt x="370" y="0"/>
                    <a:pt x="238" y="4"/>
                  </a:cubicBezTo>
                  <a:close/>
                  <a:moveTo>
                    <a:pt x="246" y="439"/>
                  </a:moveTo>
                  <a:cubicBezTo>
                    <a:pt x="136" y="443"/>
                    <a:pt x="46" y="364"/>
                    <a:pt x="46" y="253"/>
                  </a:cubicBezTo>
                  <a:cubicBezTo>
                    <a:pt x="46" y="143"/>
                    <a:pt x="136" y="43"/>
                    <a:pt x="246" y="39"/>
                  </a:cubicBezTo>
                  <a:cubicBezTo>
                    <a:pt x="356" y="36"/>
                    <a:pt x="446" y="127"/>
                    <a:pt x="446" y="237"/>
                  </a:cubicBezTo>
                  <a:cubicBezTo>
                    <a:pt x="446" y="348"/>
                    <a:pt x="356" y="436"/>
                    <a:pt x="246" y="439"/>
                  </a:cubicBezTo>
                  <a:close/>
                </a:path>
              </a:pathLst>
            </a:custGeom>
            <a:solidFill>
              <a:sysClr val="window" lastClr="FFFFFF"/>
            </a:solidFill>
            <a:ln>
              <a:noFill/>
            </a:ln>
            <a:effectLst>
              <a:outerShdw blurRad="63500" sx="102000" sy="102000" algn="ctr" rotWithShape="0">
                <a:srgbClr val="47B6EA">
                  <a:lumMod val="75000"/>
                  <a:alpha val="40000"/>
                </a:srgbClr>
              </a:outerShdw>
            </a:effectLst>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7" name="矩形 66"/>
            <p:cNvSpPr/>
            <p:nvPr>
              <p:custDataLst>
                <p:tags r:id="rId13"/>
              </p:custDataLst>
            </p:nvPr>
          </p:nvSpPr>
          <p:spPr>
            <a:xfrm>
              <a:off x="3929236" y="3398030"/>
              <a:ext cx="1315210" cy="746656"/>
            </a:xfrm>
            <a:prstGeom prst="rect">
              <a:avLst/>
            </a:prstGeom>
          </p:spPr>
          <p:txBody>
            <a:bodyPr wrap="square" lIns="0" tIns="0" rIns="0" bIns="0" anchor="t" anchorCtr="0">
              <a:normAutofit/>
            </a:bodyPr>
            <a:lstStyle/>
            <a:p>
              <a:pPr algn="ctr"/>
              <a:r>
                <a:rPr lang="en-US" altLang="zh-CN">
                  <a:solidFill>
                    <a:sysClr val="windowText" lastClr="000000">
                      <a:lumMod val="75000"/>
                      <a:lumOff val="25000"/>
                    </a:sysClr>
                  </a:solidFill>
                  <a:latin typeface="Arial" panose="020B0604020202020204" pitchFamily="34" charset="0"/>
                  <a:ea typeface="微软雅黑" panose="020B0503020204020204" pitchFamily="34" charset="-122"/>
                  <a:sym typeface="Arial" panose="020B0604020202020204" pitchFamily="34" charset="0"/>
                </a:rPr>
                <a:t>57</a:t>
              </a:r>
              <a:r>
                <a:rPr lang="zh-CN" altLang="en-US">
                  <a:solidFill>
                    <a:sysClr val="windowText" lastClr="000000">
                      <a:lumMod val="75000"/>
                      <a:lumOff val="25000"/>
                    </a:sysClr>
                  </a:solidFill>
                  <a:latin typeface="Arial" panose="020B0604020202020204" pitchFamily="34" charset="0"/>
                  <a:ea typeface="微软雅黑" panose="020B0503020204020204" pitchFamily="34" charset="-122"/>
                  <a:sym typeface="Arial" panose="020B0604020202020204" pitchFamily="34" charset="0"/>
                </a:rPr>
                <a:t>篇</a:t>
              </a:r>
            </a:p>
          </p:txBody>
        </p:sp>
      </p:grpSp>
      <p:grpSp>
        <p:nvGrpSpPr>
          <p:cNvPr id="68" name="组合 67"/>
          <p:cNvGrpSpPr/>
          <p:nvPr>
            <p:custDataLst>
              <p:tags r:id="rId7"/>
            </p:custDataLst>
          </p:nvPr>
        </p:nvGrpSpPr>
        <p:grpSpPr>
          <a:xfrm>
            <a:off x="5242897" y="3929438"/>
            <a:ext cx="1085324" cy="1627015"/>
            <a:chOff x="5987291" y="2173050"/>
            <a:chExt cx="1315210" cy="1971636"/>
          </a:xfrm>
        </p:grpSpPr>
        <p:sp>
          <p:nvSpPr>
            <p:cNvPr id="69" name="Freeform 171"/>
            <p:cNvSpPr/>
            <p:nvPr>
              <p:custDataLst>
                <p:tags r:id="rId8"/>
              </p:custDataLst>
            </p:nvPr>
          </p:nvSpPr>
          <p:spPr bwMode="auto">
            <a:xfrm>
              <a:off x="6102597" y="2185112"/>
              <a:ext cx="1100683" cy="1122795"/>
            </a:xfrm>
            <a:custGeom>
              <a:avLst/>
              <a:gdLst>
                <a:gd name="T0" fmla="*/ 461 w 461"/>
                <a:gd name="T1" fmla="*/ 233 h 470"/>
                <a:gd name="T2" fmla="*/ 231 w 461"/>
                <a:gd name="T3" fmla="*/ 465 h 470"/>
                <a:gd name="T4" fmla="*/ 0 w 461"/>
                <a:gd name="T5" fmla="*/ 256 h 470"/>
                <a:gd name="T6" fmla="*/ 231 w 461"/>
                <a:gd name="T7" fmla="*/ 4 h 470"/>
                <a:gd name="T8" fmla="*/ 461 w 461"/>
                <a:gd name="T9" fmla="*/ 233 h 470"/>
              </a:gdLst>
              <a:ahLst/>
              <a:cxnLst>
                <a:cxn ang="0">
                  <a:pos x="T0" y="T1"/>
                </a:cxn>
                <a:cxn ang="0">
                  <a:pos x="T2" y="T3"/>
                </a:cxn>
                <a:cxn ang="0">
                  <a:pos x="T4" y="T5"/>
                </a:cxn>
                <a:cxn ang="0">
                  <a:pos x="T6" y="T7"/>
                </a:cxn>
                <a:cxn ang="0">
                  <a:pos x="T8" y="T9"/>
                </a:cxn>
              </a:cxnLst>
              <a:rect l="0" t="0" r="r" b="b"/>
              <a:pathLst>
                <a:path w="461" h="470">
                  <a:moveTo>
                    <a:pt x="461" y="233"/>
                  </a:moveTo>
                  <a:cubicBezTo>
                    <a:pt x="461" y="360"/>
                    <a:pt x="358" y="461"/>
                    <a:pt x="231" y="465"/>
                  </a:cubicBezTo>
                  <a:cubicBezTo>
                    <a:pt x="103" y="470"/>
                    <a:pt x="0" y="383"/>
                    <a:pt x="0" y="256"/>
                  </a:cubicBezTo>
                  <a:cubicBezTo>
                    <a:pt x="0" y="129"/>
                    <a:pt x="103" y="8"/>
                    <a:pt x="231" y="4"/>
                  </a:cubicBezTo>
                  <a:cubicBezTo>
                    <a:pt x="358" y="0"/>
                    <a:pt x="461" y="105"/>
                    <a:pt x="461" y="233"/>
                  </a:cubicBezTo>
                </a:path>
              </a:pathLst>
            </a:custGeom>
            <a:solidFill>
              <a:srgbClr val="47B6EA"/>
            </a:solidFill>
            <a:ln w="53975">
              <a:noFill/>
            </a:ln>
            <a:effectLst/>
          </p:spPr>
          <p:txBody>
            <a:bodyPr vert="horz" wrap="square" lIns="0" tIns="0" rIns="0" bIns="0" numCol="1" anchor="ctr" anchorCtr="0" compatLnSpc="1">
              <a:normAutofit/>
            </a:bodyPr>
            <a:lstStyle/>
            <a:p>
              <a:pPr algn="ctr"/>
              <a:r>
                <a:rPr lang="zh-CN" altLang="en-US" b="1" spc="30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会议论文</a:t>
              </a:r>
            </a:p>
          </p:txBody>
        </p:sp>
        <p:sp>
          <p:nvSpPr>
            <p:cNvPr id="70" name="Freeform 283"/>
            <p:cNvSpPr>
              <a:spLocks noEditPoints="1"/>
            </p:cNvSpPr>
            <p:nvPr>
              <p:custDataLst>
                <p:tags r:id="rId9"/>
              </p:custDataLst>
            </p:nvPr>
          </p:nvSpPr>
          <p:spPr bwMode="auto">
            <a:xfrm>
              <a:off x="6076462" y="2173050"/>
              <a:ext cx="1136869" cy="1158982"/>
            </a:xfrm>
            <a:custGeom>
              <a:avLst/>
              <a:gdLst>
                <a:gd name="T0" fmla="*/ 238 w 476"/>
                <a:gd name="T1" fmla="*/ 4 h 485"/>
                <a:gd name="T2" fmla="*/ 0 w 476"/>
                <a:gd name="T3" fmla="*/ 264 h 485"/>
                <a:gd name="T4" fmla="*/ 238 w 476"/>
                <a:gd name="T5" fmla="*/ 480 h 485"/>
                <a:gd name="T6" fmla="*/ 476 w 476"/>
                <a:gd name="T7" fmla="*/ 241 h 485"/>
                <a:gd name="T8" fmla="*/ 238 w 476"/>
                <a:gd name="T9" fmla="*/ 4 h 485"/>
                <a:gd name="T10" fmla="*/ 246 w 476"/>
                <a:gd name="T11" fmla="*/ 439 h 485"/>
                <a:gd name="T12" fmla="*/ 46 w 476"/>
                <a:gd name="T13" fmla="*/ 253 h 485"/>
                <a:gd name="T14" fmla="*/ 246 w 476"/>
                <a:gd name="T15" fmla="*/ 39 h 485"/>
                <a:gd name="T16" fmla="*/ 446 w 476"/>
                <a:gd name="T17" fmla="*/ 237 h 485"/>
                <a:gd name="T18" fmla="*/ 246 w 476"/>
                <a:gd name="T19" fmla="*/ 439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6" h="485">
                  <a:moveTo>
                    <a:pt x="238" y="4"/>
                  </a:moveTo>
                  <a:cubicBezTo>
                    <a:pt x="107" y="9"/>
                    <a:pt x="0" y="133"/>
                    <a:pt x="0" y="264"/>
                  </a:cubicBezTo>
                  <a:cubicBezTo>
                    <a:pt x="0" y="396"/>
                    <a:pt x="107" y="485"/>
                    <a:pt x="238" y="480"/>
                  </a:cubicBezTo>
                  <a:cubicBezTo>
                    <a:pt x="370" y="476"/>
                    <a:pt x="476" y="372"/>
                    <a:pt x="476" y="241"/>
                  </a:cubicBezTo>
                  <a:cubicBezTo>
                    <a:pt x="476" y="109"/>
                    <a:pt x="370" y="0"/>
                    <a:pt x="238" y="4"/>
                  </a:cubicBezTo>
                  <a:close/>
                  <a:moveTo>
                    <a:pt x="246" y="439"/>
                  </a:moveTo>
                  <a:cubicBezTo>
                    <a:pt x="136" y="443"/>
                    <a:pt x="46" y="364"/>
                    <a:pt x="46" y="253"/>
                  </a:cubicBezTo>
                  <a:cubicBezTo>
                    <a:pt x="46" y="143"/>
                    <a:pt x="136" y="43"/>
                    <a:pt x="246" y="39"/>
                  </a:cubicBezTo>
                  <a:cubicBezTo>
                    <a:pt x="356" y="36"/>
                    <a:pt x="446" y="127"/>
                    <a:pt x="446" y="237"/>
                  </a:cubicBezTo>
                  <a:cubicBezTo>
                    <a:pt x="446" y="348"/>
                    <a:pt x="356" y="436"/>
                    <a:pt x="246" y="439"/>
                  </a:cubicBezTo>
                  <a:close/>
                </a:path>
              </a:pathLst>
            </a:custGeom>
            <a:solidFill>
              <a:sysClr val="window" lastClr="FFFFFF"/>
            </a:solidFill>
            <a:ln>
              <a:noFill/>
            </a:ln>
            <a:effectLst>
              <a:outerShdw blurRad="63500" sx="102000" sy="102000" algn="ctr" rotWithShape="0">
                <a:srgbClr val="47B6EA">
                  <a:lumMod val="75000"/>
                  <a:alpha val="40000"/>
                </a:srgbClr>
              </a:outerShdw>
            </a:effectLst>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1" name="矩形 70"/>
            <p:cNvSpPr/>
            <p:nvPr>
              <p:custDataLst>
                <p:tags r:id="rId10"/>
              </p:custDataLst>
            </p:nvPr>
          </p:nvSpPr>
          <p:spPr>
            <a:xfrm>
              <a:off x="5987291" y="3398030"/>
              <a:ext cx="1315210" cy="746656"/>
            </a:xfrm>
            <a:prstGeom prst="rect">
              <a:avLst/>
            </a:prstGeom>
          </p:spPr>
          <p:txBody>
            <a:bodyPr wrap="square" lIns="0" tIns="0" rIns="0" bIns="0" anchor="t" anchorCtr="0">
              <a:normAutofit/>
            </a:bodyPr>
            <a:lstStyle/>
            <a:p>
              <a:pPr algn="ctr"/>
              <a:r>
                <a:rPr lang="en-US" altLang="zh-CN">
                  <a:solidFill>
                    <a:sysClr val="windowText" lastClr="000000">
                      <a:lumMod val="75000"/>
                      <a:lumOff val="25000"/>
                    </a:sysClr>
                  </a:solidFill>
                  <a:latin typeface="Arial" panose="020B0604020202020204" pitchFamily="34" charset="0"/>
                  <a:ea typeface="微软雅黑" panose="020B0503020204020204" pitchFamily="34" charset="-122"/>
                  <a:sym typeface="Arial" panose="020B0604020202020204" pitchFamily="34" charset="0"/>
                </a:rPr>
                <a:t>30</a:t>
              </a:r>
              <a:r>
                <a:rPr lang="zh-CN" altLang="en-US">
                  <a:solidFill>
                    <a:sysClr val="windowText" lastClr="000000">
                      <a:lumMod val="75000"/>
                      <a:lumOff val="25000"/>
                    </a:sysClr>
                  </a:solidFill>
                  <a:latin typeface="Arial" panose="020B0604020202020204" pitchFamily="34" charset="0"/>
                  <a:ea typeface="微软雅黑" panose="020B0503020204020204" pitchFamily="34" charset="-122"/>
                  <a:sym typeface="Arial" panose="020B0604020202020204" pitchFamily="34" charset="0"/>
                </a:rPr>
                <a:t>篇</a:t>
              </a:r>
            </a:p>
          </p:txBody>
        </p:sp>
      </p:grpSp>
    </p:spTree>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strVal val="(6*min(max(#ppt_w*#ppt_h,.3),1)-7.4)/-.7*#ppt_w"/>
                                          </p:val>
                                        </p:tav>
                                        <p:tav tm="100000">
                                          <p:val>
                                            <p:strVal val="#ppt_w"/>
                                          </p:val>
                                        </p:tav>
                                      </p:tavLst>
                                    </p:anim>
                                    <p:anim calcmode="lin" valueType="num">
                                      <p:cBhvr>
                                        <p:cTn id="8" dur="750" fill="hold"/>
                                        <p:tgtEl>
                                          <p:spTgt spid="3"/>
                                        </p:tgtEl>
                                        <p:attrNameLst>
                                          <p:attrName>ppt_h</p:attrName>
                                        </p:attrNameLst>
                                      </p:cBhvr>
                                      <p:tavLst>
                                        <p:tav tm="0">
                                          <p:val>
                                            <p:strVal val="(6*min(max(#ppt_w*#ppt_h,.3),1)-7.4)/-.7*#ppt_h"/>
                                          </p:val>
                                        </p:tav>
                                        <p:tav tm="100000">
                                          <p:val>
                                            <p:strVal val="#ppt_h"/>
                                          </p:val>
                                        </p:tav>
                                      </p:tavLst>
                                    </p:anim>
                                    <p:anim calcmode="lin" valueType="num">
                                      <p:cBhvr>
                                        <p:cTn id="9" dur="750" fill="hold"/>
                                        <p:tgtEl>
                                          <p:spTgt spid="3"/>
                                        </p:tgtEl>
                                        <p:attrNameLst>
                                          <p:attrName>ppt_x</p:attrName>
                                        </p:attrNameLst>
                                      </p:cBhvr>
                                      <p:tavLst>
                                        <p:tav tm="0">
                                          <p:val>
                                            <p:fltVal val="0.5"/>
                                          </p:val>
                                        </p:tav>
                                        <p:tav tm="100000">
                                          <p:val>
                                            <p:strVal val="#ppt_x"/>
                                          </p:val>
                                        </p:tav>
                                      </p:tavLst>
                                    </p:anim>
                                    <p:anim calcmode="lin" valueType="num">
                                      <p:cBhvr>
                                        <p:cTn id="10" dur="75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1000"/>
                            </p:stCondLst>
                            <p:childTnLst>
                              <p:par>
                                <p:cTn id="12" presetID="22" presetClass="entr" presetSubtype="2"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right)">
                                      <p:cBhvr>
                                        <p:cTn id="14" dur="750"/>
                                        <p:tgtEl>
                                          <p:spTgt spid="20"/>
                                        </p:tgtEl>
                                      </p:cBhvr>
                                    </p:animEffect>
                                  </p:child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down)">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wipe(down)">
                                      <p:cBhvr>
                                        <p:cTn id="29" dur="500"/>
                                        <p:tgtEl>
                                          <p:spTgt spid="60"/>
                                        </p:tgtEl>
                                      </p:cBhvr>
                                    </p:animEffect>
                                  </p:childTnLst>
                                </p:cTn>
                              </p:par>
                              <p:par>
                                <p:cTn id="30" presetID="22" presetClass="entr" presetSubtype="4" fill="hold" nodeType="with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wipe(down)">
                                      <p:cBhvr>
                                        <p:cTn id="32" dur="500"/>
                                        <p:tgtEl>
                                          <p:spTgt spid="64"/>
                                        </p:tgtEl>
                                      </p:cBhvr>
                                    </p:animEffect>
                                  </p:childTnLst>
                                </p:cTn>
                              </p:par>
                              <p:par>
                                <p:cTn id="33" presetID="22" presetClass="entr" presetSubtype="4" fill="hold" nodeType="withEffect">
                                  <p:stCondLst>
                                    <p:cond delay="0"/>
                                  </p:stCondLst>
                                  <p:childTnLst>
                                    <p:set>
                                      <p:cBhvr>
                                        <p:cTn id="34" dur="1" fill="hold">
                                          <p:stCondLst>
                                            <p:cond delay="0"/>
                                          </p:stCondLst>
                                        </p:cTn>
                                        <p:tgtEl>
                                          <p:spTgt spid="68"/>
                                        </p:tgtEl>
                                        <p:attrNameLst>
                                          <p:attrName>style.visibility</p:attrName>
                                        </p:attrNameLst>
                                      </p:cBhvr>
                                      <p:to>
                                        <p:strVal val="visible"/>
                                      </p:to>
                                    </p:set>
                                    <p:animEffect transition="in" filter="wipe(down)">
                                      <p:cBhvr>
                                        <p:cTn id="35" dur="500"/>
                                        <p:tgtEl>
                                          <p:spTgt spid="68"/>
                                        </p:tgtEl>
                                      </p:cBhvr>
                                    </p:animEffect>
                                  </p:childTnLst>
                                </p:cTn>
                              </p:par>
                              <p:par>
                                <p:cTn id="36" presetID="22" presetClass="entr" presetSubtype="4" fill="hold" nodeType="with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down)">
                                      <p:cBhvr>
                                        <p:cTn id="38" dur="500"/>
                                        <p:tgtEl>
                                          <p:spTgt spid="56"/>
                                        </p:tgtEl>
                                      </p:cBhvr>
                                    </p:animEffect>
                                  </p:childTnLst>
                                </p:cTn>
                              </p:par>
                              <p:par>
                                <p:cTn id="39" presetID="22" presetClass="entr" presetSubtype="4" fill="hold" nodeType="with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wipe(down)">
                                      <p:cBhvr>
                                        <p:cTn id="41" dur="500"/>
                                        <p:tgtEl>
                                          <p:spTgt spid="52"/>
                                        </p:tgtEl>
                                      </p:cBhvr>
                                    </p:animEffect>
                                  </p:childTnLst>
                                </p:cTn>
                              </p:par>
                              <p:par>
                                <p:cTn id="42" presetID="22" presetClass="entr" presetSubtype="4" fill="hold" nodeType="with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wipe(down)">
                                      <p:cBhvr>
                                        <p:cTn id="4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P spid="20" grpId="0" bldLvl="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形状 30"/>
          <p:cNvSpPr/>
          <p:nvPr/>
        </p:nvSpPr>
        <p:spPr>
          <a:xfrm rot="5400000" flipH="1">
            <a:off x="116923" y="-114594"/>
            <a:ext cx="1231152" cy="1460341"/>
          </a:xfrm>
          <a:custGeom>
            <a:avLst/>
            <a:gdLst>
              <a:gd name="connsiteX0" fmla="*/ 1231152 w 1231152"/>
              <a:gd name="connsiteY0" fmla="*/ 1460341 h 1460341"/>
              <a:gd name="connsiteX1" fmla="*/ 1231152 w 1231152"/>
              <a:gd name="connsiteY1" fmla="*/ 220553 h 1460341"/>
              <a:gd name="connsiteX2" fmla="*/ 1036969 w 1231152"/>
              <a:gd name="connsiteY2" fmla="*/ 35261 h 1460341"/>
              <a:gd name="connsiteX3" fmla="*/ 858134 w 1231152"/>
              <a:gd name="connsiteY3" fmla="*/ 35261 h 1460341"/>
              <a:gd name="connsiteX4" fmla="*/ 36953 w 1231152"/>
              <a:gd name="connsiteY4" fmla="*/ 818839 h 1460341"/>
              <a:gd name="connsiteX5" fmla="*/ 36953 w 1231152"/>
              <a:gd name="connsiteY5" fmla="*/ 989485 h 1460341"/>
              <a:gd name="connsiteX6" fmla="*/ 530406 w 1231152"/>
              <a:gd name="connsiteY6" fmla="*/ 1460341 h 146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152" h="1460341">
                <a:moveTo>
                  <a:pt x="1231152" y="1460341"/>
                </a:moveTo>
                <a:lnTo>
                  <a:pt x="1231152" y="220553"/>
                </a:lnTo>
                <a:lnTo>
                  <a:pt x="1036969" y="35261"/>
                </a:lnTo>
                <a:cubicBezTo>
                  <a:pt x="987698" y="-11754"/>
                  <a:pt x="907405" y="-11754"/>
                  <a:pt x="858134" y="35261"/>
                </a:cubicBezTo>
                <a:lnTo>
                  <a:pt x="36953" y="818839"/>
                </a:lnTo>
                <a:cubicBezTo>
                  <a:pt x="-12318" y="865854"/>
                  <a:pt x="-12318" y="942470"/>
                  <a:pt x="36953" y="989485"/>
                </a:cubicBezTo>
                <a:lnTo>
                  <a:pt x="530406" y="1460341"/>
                </a:lnTo>
                <a:close/>
              </a:path>
            </a:pathLst>
          </a:custGeom>
          <a:gradFill>
            <a:gsLst>
              <a:gs pos="1000">
                <a:srgbClr val="7F9CB9"/>
              </a:gs>
              <a:gs pos="100000">
                <a:srgbClr val="355678"/>
              </a:gs>
            </a:gsLst>
            <a:lin ang="5400000" scaled="1"/>
          </a:gradFill>
          <a:ln w="45692" cap="flat">
            <a:noFill/>
            <a:prstDash val="solid"/>
            <a:miter/>
          </a:ln>
        </p:spPr>
        <p:txBody>
          <a:bodyPr rtlCol="0" anchor="ctr"/>
          <a:lstStyle/>
          <a:p>
            <a:endParaRPr lang="zh-CN" altLang="en-US">
              <a:noFill/>
            </a:endParaRPr>
          </a:p>
        </p:txBody>
      </p:sp>
      <p:sp>
        <p:nvSpPr>
          <p:cNvPr id="4" name="文本框 3"/>
          <p:cNvSpPr txBox="1"/>
          <p:nvPr/>
        </p:nvSpPr>
        <p:spPr>
          <a:xfrm>
            <a:off x="1576070" y="117475"/>
            <a:ext cx="3894455" cy="521970"/>
          </a:xfrm>
          <a:prstGeom prst="rect">
            <a:avLst/>
          </a:prstGeom>
          <a:noFill/>
        </p:spPr>
        <p:txBody>
          <a:bodyPr wrap="square" rtlCol="0">
            <a:spAutoFit/>
          </a:bodyPr>
          <a:lstStyle/>
          <a:p>
            <a:r>
              <a:rPr lang="zh-CN" altLang="en-US" sz="2800" b="1" spc="150" dirty="0">
                <a:solidFill>
                  <a:srgbClr val="D52739"/>
                </a:solidFill>
                <a:latin typeface="字酷堂清楷体"/>
                <a:sym typeface="+mn-ea"/>
              </a:rPr>
              <a:t>何谓“智慧图书馆”？</a:t>
            </a:r>
          </a:p>
        </p:txBody>
      </p:sp>
      <p:grpSp>
        <p:nvGrpSpPr>
          <p:cNvPr id="3" name="组合 2"/>
          <p:cNvGrpSpPr/>
          <p:nvPr/>
        </p:nvGrpSpPr>
        <p:grpSpPr>
          <a:xfrm>
            <a:off x="162619" y="39664"/>
            <a:ext cx="900000" cy="900000"/>
            <a:chOff x="5610000" y="2943000"/>
            <a:chExt cx="972000" cy="972000"/>
          </a:xfrm>
          <a:solidFill>
            <a:srgbClr val="D52739"/>
          </a:solidFill>
        </p:grpSpPr>
        <p:sp>
          <p:nvSpPr>
            <p:cNvPr id="2" name="椭圆 1"/>
            <p:cNvSpPr/>
            <p:nvPr/>
          </p:nvSpPr>
          <p:spPr>
            <a:xfrm>
              <a:off x="5610000" y="2943000"/>
              <a:ext cx="972000" cy="9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books-group_25777"/>
            <p:cNvSpPr>
              <a:spLocks noChangeAspect="1"/>
            </p:cNvSpPr>
            <p:nvPr/>
          </p:nvSpPr>
          <p:spPr bwMode="auto">
            <a:xfrm>
              <a:off x="5791158" y="3169109"/>
              <a:ext cx="609685" cy="519782"/>
            </a:xfrm>
            <a:custGeom>
              <a:avLst/>
              <a:gdLst>
                <a:gd name="connsiteX0" fmla="*/ 450223 w 602653"/>
                <a:gd name="connsiteY0" fmla="*/ 470824 h 513787"/>
                <a:gd name="connsiteX1" fmla="*/ 450223 w 602653"/>
                <a:gd name="connsiteY1" fmla="*/ 484218 h 513787"/>
                <a:gd name="connsiteX2" fmla="*/ 491727 w 602653"/>
                <a:gd name="connsiteY2" fmla="*/ 484218 h 513787"/>
                <a:gd name="connsiteX3" fmla="*/ 491727 w 602653"/>
                <a:gd name="connsiteY3" fmla="*/ 470824 h 513787"/>
                <a:gd name="connsiteX4" fmla="*/ 145266 w 602653"/>
                <a:gd name="connsiteY4" fmla="*/ 444288 h 513787"/>
                <a:gd name="connsiteX5" fmla="*/ 140964 w 602653"/>
                <a:gd name="connsiteY5" fmla="*/ 480175 h 513787"/>
                <a:gd name="connsiteX6" fmla="*/ 162475 w 602653"/>
                <a:gd name="connsiteY6" fmla="*/ 482702 h 513787"/>
                <a:gd name="connsiteX7" fmla="*/ 166777 w 602653"/>
                <a:gd name="connsiteY7" fmla="*/ 446815 h 513787"/>
                <a:gd name="connsiteX8" fmla="*/ 450223 w 602653"/>
                <a:gd name="connsiteY8" fmla="*/ 422807 h 513787"/>
                <a:gd name="connsiteX9" fmla="*/ 450223 w 602653"/>
                <a:gd name="connsiteY9" fmla="*/ 447321 h 513787"/>
                <a:gd name="connsiteX10" fmla="*/ 491727 w 602653"/>
                <a:gd name="connsiteY10" fmla="*/ 447321 h 513787"/>
                <a:gd name="connsiteX11" fmla="*/ 491727 w 602653"/>
                <a:gd name="connsiteY11" fmla="*/ 422807 h 513787"/>
                <a:gd name="connsiteX12" fmla="*/ 23536 w 602653"/>
                <a:gd name="connsiteY12" fmla="*/ 422807 h 513787"/>
                <a:gd name="connsiteX13" fmla="*/ 23536 w 602653"/>
                <a:gd name="connsiteY13" fmla="*/ 484218 h 513787"/>
                <a:gd name="connsiteX14" fmla="*/ 110341 w 602653"/>
                <a:gd name="connsiteY14" fmla="*/ 484218 h 513787"/>
                <a:gd name="connsiteX15" fmla="*/ 110341 w 602653"/>
                <a:gd name="connsiteY15" fmla="*/ 422807 h 513787"/>
                <a:gd name="connsiteX16" fmla="*/ 150327 w 602653"/>
                <a:gd name="connsiteY16" fmla="*/ 403852 h 513787"/>
                <a:gd name="connsiteX17" fmla="*/ 148809 w 602653"/>
                <a:gd name="connsiteY17" fmla="*/ 415478 h 513787"/>
                <a:gd name="connsiteX18" fmla="*/ 148303 w 602653"/>
                <a:gd name="connsiteY18" fmla="*/ 420785 h 513787"/>
                <a:gd name="connsiteX19" fmla="*/ 169814 w 602653"/>
                <a:gd name="connsiteY19" fmla="*/ 423312 h 513787"/>
                <a:gd name="connsiteX20" fmla="*/ 170320 w 602653"/>
                <a:gd name="connsiteY20" fmla="*/ 418005 h 513787"/>
                <a:gd name="connsiteX21" fmla="*/ 171839 w 602653"/>
                <a:gd name="connsiteY21" fmla="*/ 406380 h 513787"/>
                <a:gd name="connsiteX22" fmla="*/ 450223 w 602653"/>
                <a:gd name="connsiteY22" fmla="*/ 377822 h 513787"/>
                <a:gd name="connsiteX23" fmla="*/ 450223 w 602653"/>
                <a:gd name="connsiteY23" fmla="*/ 399303 h 513787"/>
                <a:gd name="connsiteX24" fmla="*/ 491727 w 602653"/>
                <a:gd name="connsiteY24" fmla="*/ 399303 h 513787"/>
                <a:gd name="connsiteX25" fmla="*/ 491727 w 602653"/>
                <a:gd name="connsiteY25" fmla="*/ 377822 h 513787"/>
                <a:gd name="connsiteX26" fmla="*/ 23536 w 602653"/>
                <a:gd name="connsiteY26" fmla="*/ 365438 h 513787"/>
                <a:gd name="connsiteX27" fmla="*/ 23536 w 602653"/>
                <a:gd name="connsiteY27" fmla="*/ 399303 h 513787"/>
                <a:gd name="connsiteX28" fmla="*/ 110341 w 602653"/>
                <a:gd name="connsiteY28" fmla="*/ 399303 h 513787"/>
                <a:gd name="connsiteX29" fmla="*/ 110341 w 602653"/>
                <a:gd name="connsiteY29" fmla="*/ 365438 h 513787"/>
                <a:gd name="connsiteX30" fmla="*/ 156401 w 602653"/>
                <a:gd name="connsiteY30" fmla="*/ 354319 h 513787"/>
                <a:gd name="connsiteX31" fmla="*/ 153111 w 602653"/>
                <a:gd name="connsiteY31" fmla="*/ 380349 h 513787"/>
                <a:gd name="connsiteX32" fmla="*/ 174623 w 602653"/>
                <a:gd name="connsiteY32" fmla="*/ 383129 h 513787"/>
                <a:gd name="connsiteX33" fmla="*/ 177913 w 602653"/>
                <a:gd name="connsiteY33" fmla="*/ 356846 h 513787"/>
                <a:gd name="connsiteX34" fmla="*/ 161210 w 602653"/>
                <a:gd name="connsiteY34" fmla="*/ 313883 h 513787"/>
                <a:gd name="connsiteX35" fmla="*/ 159185 w 602653"/>
                <a:gd name="connsiteY35" fmla="*/ 330815 h 513787"/>
                <a:gd name="connsiteX36" fmla="*/ 180697 w 602653"/>
                <a:gd name="connsiteY36" fmla="*/ 333343 h 513787"/>
                <a:gd name="connsiteX37" fmla="*/ 182721 w 602653"/>
                <a:gd name="connsiteY37" fmla="*/ 316410 h 513787"/>
                <a:gd name="connsiteX38" fmla="*/ 545893 w 602653"/>
                <a:gd name="connsiteY38" fmla="*/ 311881 h 513787"/>
                <a:gd name="connsiteX39" fmla="*/ 559070 w 602653"/>
                <a:gd name="connsiteY39" fmla="*/ 322239 h 513787"/>
                <a:gd name="connsiteX40" fmla="*/ 573007 w 602653"/>
                <a:gd name="connsiteY40" fmla="*/ 442998 h 513787"/>
                <a:gd name="connsiteX41" fmla="*/ 562618 w 602653"/>
                <a:gd name="connsiteY41" fmla="*/ 455882 h 513787"/>
                <a:gd name="connsiteX42" fmla="*/ 561097 w 602653"/>
                <a:gd name="connsiteY42" fmla="*/ 456135 h 513787"/>
                <a:gd name="connsiteX43" fmla="*/ 549441 w 602653"/>
                <a:gd name="connsiteY43" fmla="*/ 445524 h 513787"/>
                <a:gd name="connsiteX44" fmla="*/ 535504 w 602653"/>
                <a:gd name="connsiteY44" fmla="*/ 325018 h 513787"/>
                <a:gd name="connsiteX45" fmla="*/ 545893 w 602653"/>
                <a:gd name="connsiteY45" fmla="*/ 311881 h 513787"/>
                <a:gd name="connsiteX46" fmla="*/ 23536 w 602653"/>
                <a:gd name="connsiteY46" fmla="*/ 294423 h 513787"/>
                <a:gd name="connsiteX47" fmla="*/ 23536 w 602653"/>
                <a:gd name="connsiteY47" fmla="*/ 341682 h 513787"/>
                <a:gd name="connsiteX48" fmla="*/ 110341 w 602653"/>
                <a:gd name="connsiteY48" fmla="*/ 341682 h 513787"/>
                <a:gd name="connsiteX49" fmla="*/ 110341 w 602653"/>
                <a:gd name="connsiteY49" fmla="*/ 294423 h 513787"/>
                <a:gd name="connsiteX50" fmla="*/ 407453 w 602653"/>
                <a:gd name="connsiteY50" fmla="*/ 265107 h 513787"/>
                <a:gd name="connsiteX51" fmla="*/ 404416 w 602653"/>
                <a:gd name="connsiteY51" fmla="*/ 265612 h 513787"/>
                <a:gd name="connsiteX52" fmla="*/ 342412 w 602653"/>
                <a:gd name="connsiteY52" fmla="*/ 265612 h 513787"/>
                <a:gd name="connsiteX53" fmla="*/ 340894 w 602653"/>
                <a:gd name="connsiteY53" fmla="*/ 265360 h 513787"/>
                <a:gd name="connsiteX54" fmla="*/ 340894 w 602653"/>
                <a:gd name="connsiteY54" fmla="*/ 484218 h 513787"/>
                <a:gd name="connsiteX55" fmla="*/ 407453 w 602653"/>
                <a:gd name="connsiteY55" fmla="*/ 484218 h 513787"/>
                <a:gd name="connsiteX56" fmla="*/ 167283 w 602653"/>
                <a:gd name="connsiteY56" fmla="*/ 264349 h 513787"/>
                <a:gd name="connsiteX57" fmla="*/ 163993 w 602653"/>
                <a:gd name="connsiteY57" fmla="*/ 290379 h 513787"/>
                <a:gd name="connsiteX58" fmla="*/ 185505 w 602653"/>
                <a:gd name="connsiteY58" fmla="*/ 293159 h 513787"/>
                <a:gd name="connsiteX59" fmla="*/ 188795 w 602653"/>
                <a:gd name="connsiteY59" fmla="*/ 266876 h 513787"/>
                <a:gd name="connsiteX60" fmla="*/ 23536 w 602653"/>
                <a:gd name="connsiteY60" fmla="*/ 236802 h 513787"/>
                <a:gd name="connsiteX61" fmla="*/ 23536 w 602653"/>
                <a:gd name="connsiteY61" fmla="*/ 270920 h 513787"/>
                <a:gd name="connsiteX62" fmla="*/ 110341 w 602653"/>
                <a:gd name="connsiteY62" fmla="*/ 270920 h 513787"/>
                <a:gd name="connsiteX63" fmla="*/ 110341 w 602653"/>
                <a:gd name="connsiteY63" fmla="*/ 236802 h 513787"/>
                <a:gd name="connsiteX64" fmla="*/ 172092 w 602653"/>
                <a:gd name="connsiteY64" fmla="*/ 223913 h 513787"/>
                <a:gd name="connsiteX65" fmla="*/ 171586 w 602653"/>
                <a:gd name="connsiteY65" fmla="*/ 229220 h 513787"/>
                <a:gd name="connsiteX66" fmla="*/ 170067 w 602653"/>
                <a:gd name="connsiteY66" fmla="*/ 240845 h 513787"/>
                <a:gd name="connsiteX67" fmla="*/ 191579 w 602653"/>
                <a:gd name="connsiteY67" fmla="*/ 243373 h 513787"/>
                <a:gd name="connsiteX68" fmla="*/ 193097 w 602653"/>
                <a:gd name="connsiteY68" fmla="*/ 231747 h 513787"/>
                <a:gd name="connsiteX69" fmla="*/ 193603 w 602653"/>
                <a:gd name="connsiteY69" fmla="*/ 226440 h 513787"/>
                <a:gd name="connsiteX70" fmla="*/ 354307 w 602653"/>
                <a:gd name="connsiteY70" fmla="*/ 222649 h 513787"/>
                <a:gd name="connsiteX71" fmla="*/ 354307 w 602653"/>
                <a:gd name="connsiteY71" fmla="*/ 242109 h 513787"/>
                <a:gd name="connsiteX72" fmla="*/ 392774 w 602653"/>
                <a:gd name="connsiteY72" fmla="*/ 242109 h 513787"/>
                <a:gd name="connsiteX73" fmla="*/ 392774 w 602653"/>
                <a:gd name="connsiteY73" fmla="*/ 222649 h 513787"/>
                <a:gd name="connsiteX74" fmla="*/ 547404 w 602653"/>
                <a:gd name="connsiteY74" fmla="*/ 203948 h 513787"/>
                <a:gd name="connsiteX75" fmla="*/ 516529 w 602653"/>
                <a:gd name="connsiteY75" fmla="*/ 207233 h 513787"/>
                <a:gd name="connsiteX76" fmla="*/ 546898 w 602653"/>
                <a:gd name="connsiteY76" fmla="*/ 489020 h 513787"/>
                <a:gd name="connsiteX77" fmla="*/ 577773 w 602653"/>
                <a:gd name="connsiteY77" fmla="*/ 485735 h 513787"/>
                <a:gd name="connsiteX78" fmla="*/ 340894 w 602653"/>
                <a:gd name="connsiteY78" fmla="*/ 182972 h 513787"/>
                <a:gd name="connsiteX79" fmla="*/ 340894 w 602653"/>
                <a:gd name="connsiteY79" fmla="*/ 199146 h 513787"/>
                <a:gd name="connsiteX80" fmla="*/ 342412 w 602653"/>
                <a:gd name="connsiteY80" fmla="*/ 198893 h 513787"/>
                <a:gd name="connsiteX81" fmla="*/ 404416 w 602653"/>
                <a:gd name="connsiteY81" fmla="*/ 198893 h 513787"/>
                <a:gd name="connsiteX82" fmla="*/ 407453 w 602653"/>
                <a:gd name="connsiteY82" fmla="*/ 199651 h 513787"/>
                <a:gd name="connsiteX83" fmla="*/ 407453 w 602653"/>
                <a:gd name="connsiteY83" fmla="*/ 182972 h 513787"/>
                <a:gd name="connsiteX84" fmla="*/ 23536 w 602653"/>
                <a:gd name="connsiteY84" fmla="*/ 166039 h 513787"/>
                <a:gd name="connsiteX85" fmla="*/ 23536 w 602653"/>
                <a:gd name="connsiteY85" fmla="*/ 213299 h 513787"/>
                <a:gd name="connsiteX86" fmla="*/ 110341 w 602653"/>
                <a:gd name="connsiteY86" fmla="*/ 213299 h 513787"/>
                <a:gd name="connsiteX87" fmla="*/ 110341 w 602653"/>
                <a:gd name="connsiteY87" fmla="*/ 166039 h 513787"/>
                <a:gd name="connsiteX88" fmla="*/ 179431 w 602653"/>
                <a:gd name="connsiteY88" fmla="*/ 164523 h 513787"/>
                <a:gd name="connsiteX89" fmla="*/ 174876 w 602653"/>
                <a:gd name="connsiteY89" fmla="*/ 200410 h 513787"/>
                <a:gd name="connsiteX90" fmla="*/ 196387 w 602653"/>
                <a:gd name="connsiteY90" fmla="*/ 202937 h 513787"/>
                <a:gd name="connsiteX91" fmla="*/ 200943 w 602653"/>
                <a:gd name="connsiteY91" fmla="*/ 167050 h 513787"/>
                <a:gd name="connsiteX92" fmla="*/ 450223 w 602653"/>
                <a:gd name="connsiteY92" fmla="*/ 108418 h 513787"/>
                <a:gd name="connsiteX93" fmla="*/ 450223 w 602653"/>
                <a:gd name="connsiteY93" fmla="*/ 354319 h 513787"/>
                <a:gd name="connsiteX94" fmla="*/ 491727 w 602653"/>
                <a:gd name="connsiteY94" fmla="*/ 354319 h 513787"/>
                <a:gd name="connsiteX95" fmla="*/ 491727 w 602653"/>
                <a:gd name="connsiteY95" fmla="*/ 108418 h 513787"/>
                <a:gd name="connsiteX96" fmla="*/ 23536 w 602653"/>
                <a:gd name="connsiteY96" fmla="*/ 108418 h 513787"/>
                <a:gd name="connsiteX97" fmla="*/ 23536 w 602653"/>
                <a:gd name="connsiteY97" fmla="*/ 142536 h 513787"/>
                <a:gd name="connsiteX98" fmla="*/ 110341 w 602653"/>
                <a:gd name="connsiteY98" fmla="*/ 142536 h 513787"/>
                <a:gd name="connsiteX99" fmla="*/ 110341 w 602653"/>
                <a:gd name="connsiteY99" fmla="*/ 108418 h 513787"/>
                <a:gd name="connsiteX100" fmla="*/ 225744 w 602653"/>
                <a:gd name="connsiteY100" fmla="*/ 73795 h 513787"/>
                <a:gd name="connsiteX101" fmla="*/ 225744 w 602653"/>
                <a:gd name="connsiteY101" fmla="*/ 484218 h 513787"/>
                <a:gd name="connsiteX102" fmla="*/ 317358 w 602653"/>
                <a:gd name="connsiteY102" fmla="*/ 484218 h 513787"/>
                <a:gd name="connsiteX103" fmla="*/ 317358 w 602653"/>
                <a:gd name="connsiteY103" fmla="*/ 171346 h 513787"/>
                <a:gd name="connsiteX104" fmla="*/ 317358 w 602653"/>
                <a:gd name="connsiteY104" fmla="*/ 73795 h 513787"/>
                <a:gd name="connsiteX105" fmla="*/ 23536 w 602653"/>
                <a:gd name="connsiteY105" fmla="*/ 23503 h 513787"/>
                <a:gd name="connsiteX106" fmla="*/ 23536 w 602653"/>
                <a:gd name="connsiteY106" fmla="*/ 84915 h 513787"/>
                <a:gd name="connsiteX107" fmla="*/ 110341 w 602653"/>
                <a:gd name="connsiteY107" fmla="*/ 84915 h 513787"/>
                <a:gd name="connsiteX108" fmla="*/ 110341 w 602653"/>
                <a:gd name="connsiteY108" fmla="*/ 23503 h 513787"/>
                <a:gd name="connsiteX109" fmla="*/ 11895 w 602653"/>
                <a:gd name="connsiteY109" fmla="*/ 0 h 513787"/>
                <a:gd name="connsiteX110" fmla="*/ 122236 w 602653"/>
                <a:gd name="connsiteY110" fmla="*/ 0 h 513787"/>
                <a:gd name="connsiteX111" fmla="*/ 134130 w 602653"/>
                <a:gd name="connsiteY111" fmla="*/ 11878 h 513787"/>
                <a:gd name="connsiteX112" fmla="*/ 134130 w 602653"/>
                <a:gd name="connsiteY112" fmla="*/ 96793 h 513787"/>
                <a:gd name="connsiteX113" fmla="*/ 134130 w 602653"/>
                <a:gd name="connsiteY113" fmla="*/ 154161 h 513787"/>
                <a:gd name="connsiteX114" fmla="*/ 134130 w 602653"/>
                <a:gd name="connsiteY114" fmla="*/ 225177 h 513787"/>
                <a:gd name="connsiteX115" fmla="*/ 134130 w 602653"/>
                <a:gd name="connsiteY115" fmla="*/ 282798 h 513787"/>
                <a:gd name="connsiteX116" fmla="*/ 134130 w 602653"/>
                <a:gd name="connsiteY116" fmla="*/ 339661 h 513787"/>
                <a:gd name="connsiteX117" fmla="*/ 139192 w 602653"/>
                <a:gd name="connsiteY117" fmla="*/ 299225 h 513787"/>
                <a:gd name="connsiteX118" fmla="*/ 148809 w 602653"/>
                <a:gd name="connsiteY118" fmla="*/ 219617 h 513787"/>
                <a:gd name="connsiteX119" fmla="*/ 150074 w 602653"/>
                <a:gd name="connsiteY119" fmla="*/ 209255 h 513787"/>
                <a:gd name="connsiteX120" fmla="*/ 157413 w 602653"/>
                <a:gd name="connsiteY120" fmla="*/ 149865 h 513787"/>
                <a:gd name="connsiteX121" fmla="*/ 161716 w 602653"/>
                <a:gd name="connsiteY121" fmla="*/ 142031 h 513787"/>
                <a:gd name="connsiteX122" fmla="*/ 170573 w 602653"/>
                <a:gd name="connsiteY122" fmla="*/ 139503 h 513787"/>
                <a:gd name="connsiteX123" fmla="*/ 202208 w 602653"/>
                <a:gd name="connsiteY123" fmla="*/ 143547 h 513787"/>
                <a:gd name="connsiteX124" fmla="*/ 202208 w 602653"/>
                <a:gd name="connsiteY124" fmla="*/ 61917 h 513787"/>
                <a:gd name="connsiteX125" fmla="*/ 214103 w 602653"/>
                <a:gd name="connsiteY125" fmla="*/ 50292 h 513787"/>
                <a:gd name="connsiteX126" fmla="*/ 328999 w 602653"/>
                <a:gd name="connsiteY126" fmla="*/ 50292 h 513787"/>
                <a:gd name="connsiteX127" fmla="*/ 340894 w 602653"/>
                <a:gd name="connsiteY127" fmla="*/ 61917 h 513787"/>
                <a:gd name="connsiteX128" fmla="*/ 340894 w 602653"/>
                <a:gd name="connsiteY128" fmla="*/ 159468 h 513787"/>
                <a:gd name="connsiteX129" fmla="*/ 419348 w 602653"/>
                <a:gd name="connsiteY129" fmla="*/ 159468 h 513787"/>
                <a:gd name="connsiteX130" fmla="*/ 426687 w 602653"/>
                <a:gd name="connsiteY130" fmla="*/ 162248 h 513787"/>
                <a:gd name="connsiteX131" fmla="*/ 426687 w 602653"/>
                <a:gd name="connsiteY131" fmla="*/ 96793 h 513787"/>
                <a:gd name="connsiteX132" fmla="*/ 438581 w 602653"/>
                <a:gd name="connsiteY132" fmla="*/ 84915 h 513787"/>
                <a:gd name="connsiteX133" fmla="*/ 503622 w 602653"/>
                <a:gd name="connsiteY133" fmla="*/ 84915 h 513787"/>
                <a:gd name="connsiteX134" fmla="*/ 515263 w 602653"/>
                <a:gd name="connsiteY134" fmla="*/ 96793 h 513787"/>
                <a:gd name="connsiteX135" fmla="*/ 515263 w 602653"/>
                <a:gd name="connsiteY135" fmla="*/ 183730 h 513787"/>
                <a:gd name="connsiteX136" fmla="*/ 556515 w 602653"/>
                <a:gd name="connsiteY136" fmla="*/ 179181 h 513787"/>
                <a:gd name="connsiteX137" fmla="*/ 569675 w 602653"/>
                <a:gd name="connsiteY137" fmla="*/ 189795 h 513787"/>
                <a:gd name="connsiteX138" fmla="*/ 602575 w 602653"/>
                <a:gd name="connsiteY138" fmla="*/ 494833 h 513787"/>
                <a:gd name="connsiteX139" fmla="*/ 592199 w 602653"/>
                <a:gd name="connsiteY139" fmla="*/ 507974 h 513787"/>
                <a:gd name="connsiteX140" fmla="*/ 537787 w 602653"/>
                <a:gd name="connsiteY140" fmla="*/ 513787 h 513787"/>
                <a:gd name="connsiteX141" fmla="*/ 536522 w 602653"/>
                <a:gd name="connsiteY141" fmla="*/ 513787 h 513787"/>
                <a:gd name="connsiteX142" fmla="*/ 524880 w 602653"/>
                <a:gd name="connsiteY142" fmla="*/ 503425 h 513787"/>
                <a:gd name="connsiteX143" fmla="*/ 515263 w 602653"/>
                <a:gd name="connsiteY143" fmla="*/ 416236 h 513787"/>
                <a:gd name="connsiteX144" fmla="*/ 515263 w 602653"/>
                <a:gd name="connsiteY144" fmla="*/ 495844 h 513787"/>
                <a:gd name="connsiteX145" fmla="*/ 503622 w 602653"/>
                <a:gd name="connsiteY145" fmla="*/ 507722 h 513787"/>
                <a:gd name="connsiteX146" fmla="*/ 438581 w 602653"/>
                <a:gd name="connsiteY146" fmla="*/ 507722 h 513787"/>
                <a:gd name="connsiteX147" fmla="*/ 428964 w 602653"/>
                <a:gd name="connsiteY147" fmla="*/ 502415 h 513787"/>
                <a:gd name="connsiteX148" fmla="*/ 419348 w 602653"/>
                <a:gd name="connsiteY148" fmla="*/ 507722 h 513787"/>
                <a:gd name="connsiteX149" fmla="*/ 328999 w 602653"/>
                <a:gd name="connsiteY149" fmla="*/ 507722 h 513787"/>
                <a:gd name="connsiteX150" fmla="*/ 214103 w 602653"/>
                <a:gd name="connsiteY150" fmla="*/ 507722 h 513787"/>
                <a:gd name="connsiteX151" fmla="*/ 202208 w 602653"/>
                <a:gd name="connsiteY151" fmla="*/ 495844 h 513787"/>
                <a:gd name="connsiteX152" fmla="*/ 202208 w 602653"/>
                <a:gd name="connsiteY152" fmla="*/ 352044 h 513787"/>
                <a:gd name="connsiteX153" fmla="*/ 193097 w 602653"/>
                <a:gd name="connsiteY153" fmla="*/ 427608 h 513787"/>
                <a:gd name="connsiteX154" fmla="*/ 191832 w 602653"/>
                <a:gd name="connsiteY154" fmla="*/ 437970 h 513787"/>
                <a:gd name="connsiteX155" fmla="*/ 184493 w 602653"/>
                <a:gd name="connsiteY155" fmla="*/ 497360 h 513787"/>
                <a:gd name="connsiteX156" fmla="*/ 180190 w 602653"/>
                <a:gd name="connsiteY156" fmla="*/ 505195 h 513787"/>
                <a:gd name="connsiteX157" fmla="*/ 172851 w 602653"/>
                <a:gd name="connsiteY157" fmla="*/ 507722 h 513787"/>
                <a:gd name="connsiteX158" fmla="*/ 171333 w 602653"/>
                <a:gd name="connsiteY158" fmla="*/ 507722 h 513787"/>
                <a:gd name="connsiteX159" fmla="*/ 131600 w 602653"/>
                <a:gd name="connsiteY159" fmla="*/ 502920 h 513787"/>
                <a:gd name="connsiteX160" fmla="*/ 122236 w 602653"/>
                <a:gd name="connsiteY160" fmla="*/ 507722 h 513787"/>
                <a:gd name="connsiteX161" fmla="*/ 11895 w 602653"/>
                <a:gd name="connsiteY161" fmla="*/ 507722 h 513787"/>
                <a:gd name="connsiteX162" fmla="*/ 0 w 602653"/>
                <a:gd name="connsiteY162" fmla="*/ 496096 h 513787"/>
                <a:gd name="connsiteX163" fmla="*/ 0 w 602653"/>
                <a:gd name="connsiteY163" fmla="*/ 411181 h 513787"/>
                <a:gd name="connsiteX164" fmla="*/ 0 w 602653"/>
                <a:gd name="connsiteY164" fmla="*/ 353560 h 513787"/>
                <a:gd name="connsiteX165" fmla="*/ 0 w 602653"/>
                <a:gd name="connsiteY165" fmla="*/ 282798 h 513787"/>
                <a:gd name="connsiteX166" fmla="*/ 0 w 602653"/>
                <a:gd name="connsiteY166" fmla="*/ 225177 h 513787"/>
                <a:gd name="connsiteX167" fmla="*/ 0 w 602653"/>
                <a:gd name="connsiteY167" fmla="*/ 154161 h 513787"/>
                <a:gd name="connsiteX168" fmla="*/ 0 w 602653"/>
                <a:gd name="connsiteY168" fmla="*/ 96793 h 513787"/>
                <a:gd name="connsiteX169" fmla="*/ 0 w 602653"/>
                <a:gd name="connsiteY169" fmla="*/ 11878 h 513787"/>
                <a:gd name="connsiteX170" fmla="*/ 11895 w 602653"/>
                <a:gd name="connsiteY170" fmla="*/ 0 h 51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02653" h="513787">
                  <a:moveTo>
                    <a:pt x="450223" y="470824"/>
                  </a:moveTo>
                  <a:lnTo>
                    <a:pt x="450223" y="484218"/>
                  </a:lnTo>
                  <a:lnTo>
                    <a:pt x="491727" y="484218"/>
                  </a:lnTo>
                  <a:lnTo>
                    <a:pt x="491727" y="470824"/>
                  </a:lnTo>
                  <a:close/>
                  <a:moveTo>
                    <a:pt x="145266" y="444288"/>
                  </a:moveTo>
                  <a:lnTo>
                    <a:pt x="140964" y="480175"/>
                  </a:lnTo>
                  <a:lnTo>
                    <a:pt x="162475" y="482702"/>
                  </a:lnTo>
                  <a:lnTo>
                    <a:pt x="166777" y="446815"/>
                  </a:lnTo>
                  <a:close/>
                  <a:moveTo>
                    <a:pt x="450223" y="422807"/>
                  </a:moveTo>
                  <a:lnTo>
                    <a:pt x="450223" y="447321"/>
                  </a:lnTo>
                  <a:lnTo>
                    <a:pt x="491727" y="447321"/>
                  </a:lnTo>
                  <a:lnTo>
                    <a:pt x="491727" y="422807"/>
                  </a:lnTo>
                  <a:close/>
                  <a:moveTo>
                    <a:pt x="23536" y="422807"/>
                  </a:moveTo>
                  <a:lnTo>
                    <a:pt x="23536" y="484218"/>
                  </a:lnTo>
                  <a:lnTo>
                    <a:pt x="110341" y="484218"/>
                  </a:lnTo>
                  <a:lnTo>
                    <a:pt x="110341" y="422807"/>
                  </a:lnTo>
                  <a:close/>
                  <a:moveTo>
                    <a:pt x="150327" y="403852"/>
                  </a:moveTo>
                  <a:lnTo>
                    <a:pt x="148809" y="415478"/>
                  </a:lnTo>
                  <a:lnTo>
                    <a:pt x="148303" y="420785"/>
                  </a:lnTo>
                  <a:lnTo>
                    <a:pt x="169814" y="423312"/>
                  </a:lnTo>
                  <a:lnTo>
                    <a:pt x="170320" y="418005"/>
                  </a:lnTo>
                  <a:lnTo>
                    <a:pt x="171839" y="406380"/>
                  </a:lnTo>
                  <a:close/>
                  <a:moveTo>
                    <a:pt x="450223" y="377822"/>
                  </a:moveTo>
                  <a:lnTo>
                    <a:pt x="450223" y="399303"/>
                  </a:lnTo>
                  <a:lnTo>
                    <a:pt x="491727" y="399303"/>
                  </a:lnTo>
                  <a:lnTo>
                    <a:pt x="491727" y="377822"/>
                  </a:lnTo>
                  <a:close/>
                  <a:moveTo>
                    <a:pt x="23536" y="365438"/>
                  </a:moveTo>
                  <a:lnTo>
                    <a:pt x="23536" y="399303"/>
                  </a:lnTo>
                  <a:lnTo>
                    <a:pt x="110341" y="399303"/>
                  </a:lnTo>
                  <a:lnTo>
                    <a:pt x="110341" y="365438"/>
                  </a:lnTo>
                  <a:close/>
                  <a:moveTo>
                    <a:pt x="156401" y="354319"/>
                  </a:moveTo>
                  <a:lnTo>
                    <a:pt x="153111" y="380349"/>
                  </a:lnTo>
                  <a:lnTo>
                    <a:pt x="174623" y="383129"/>
                  </a:lnTo>
                  <a:lnTo>
                    <a:pt x="177913" y="356846"/>
                  </a:lnTo>
                  <a:close/>
                  <a:moveTo>
                    <a:pt x="161210" y="313883"/>
                  </a:moveTo>
                  <a:lnTo>
                    <a:pt x="159185" y="330815"/>
                  </a:lnTo>
                  <a:lnTo>
                    <a:pt x="180697" y="333343"/>
                  </a:lnTo>
                  <a:lnTo>
                    <a:pt x="182721" y="316410"/>
                  </a:lnTo>
                  <a:close/>
                  <a:moveTo>
                    <a:pt x="545893" y="311881"/>
                  </a:moveTo>
                  <a:cubicBezTo>
                    <a:pt x="552482" y="311123"/>
                    <a:pt x="558310" y="315923"/>
                    <a:pt x="559070" y="322239"/>
                  </a:cubicBezTo>
                  <a:lnTo>
                    <a:pt x="573007" y="442998"/>
                  </a:lnTo>
                  <a:cubicBezTo>
                    <a:pt x="573767" y="449314"/>
                    <a:pt x="568952" y="455125"/>
                    <a:pt x="562618" y="455882"/>
                  </a:cubicBezTo>
                  <a:cubicBezTo>
                    <a:pt x="562111" y="456135"/>
                    <a:pt x="561604" y="456135"/>
                    <a:pt x="561097" y="456135"/>
                  </a:cubicBezTo>
                  <a:cubicBezTo>
                    <a:pt x="555269" y="456135"/>
                    <a:pt x="550201" y="451588"/>
                    <a:pt x="549441" y="445524"/>
                  </a:cubicBezTo>
                  <a:lnTo>
                    <a:pt x="535504" y="325018"/>
                  </a:lnTo>
                  <a:cubicBezTo>
                    <a:pt x="534744" y="318450"/>
                    <a:pt x="539305" y="312639"/>
                    <a:pt x="545893" y="311881"/>
                  </a:cubicBezTo>
                  <a:close/>
                  <a:moveTo>
                    <a:pt x="23536" y="294423"/>
                  </a:moveTo>
                  <a:lnTo>
                    <a:pt x="23536" y="341682"/>
                  </a:lnTo>
                  <a:lnTo>
                    <a:pt x="110341" y="341682"/>
                  </a:lnTo>
                  <a:lnTo>
                    <a:pt x="110341" y="294423"/>
                  </a:lnTo>
                  <a:close/>
                  <a:moveTo>
                    <a:pt x="407453" y="265107"/>
                  </a:moveTo>
                  <a:cubicBezTo>
                    <a:pt x="406441" y="265360"/>
                    <a:pt x="405428" y="265612"/>
                    <a:pt x="404416" y="265612"/>
                  </a:cubicBezTo>
                  <a:lnTo>
                    <a:pt x="342412" y="265612"/>
                  </a:lnTo>
                  <a:cubicBezTo>
                    <a:pt x="341906" y="265612"/>
                    <a:pt x="341400" y="265360"/>
                    <a:pt x="340894" y="265360"/>
                  </a:cubicBezTo>
                  <a:lnTo>
                    <a:pt x="340894" y="484218"/>
                  </a:lnTo>
                  <a:lnTo>
                    <a:pt x="407453" y="484218"/>
                  </a:lnTo>
                  <a:close/>
                  <a:moveTo>
                    <a:pt x="167283" y="264349"/>
                  </a:moveTo>
                  <a:lnTo>
                    <a:pt x="163993" y="290379"/>
                  </a:lnTo>
                  <a:lnTo>
                    <a:pt x="185505" y="293159"/>
                  </a:lnTo>
                  <a:lnTo>
                    <a:pt x="188795" y="266876"/>
                  </a:lnTo>
                  <a:close/>
                  <a:moveTo>
                    <a:pt x="23536" y="236802"/>
                  </a:moveTo>
                  <a:lnTo>
                    <a:pt x="23536" y="270920"/>
                  </a:lnTo>
                  <a:lnTo>
                    <a:pt x="110341" y="270920"/>
                  </a:lnTo>
                  <a:lnTo>
                    <a:pt x="110341" y="236802"/>
                  </a:lnTo>
                  <a:close/>
                  <a:moveTo>
                    <a:pt x="172092" y="223913"/>
                  </a:moveTo>
                  <a:lnTo>
                    <a:pt x="171586" y="229220"/>
                  </a:lnTo>
                  <a:lnTo>
                    <a:pt x="170067" y="240845"/>
                  </a:lnTo>
                  <a:lnTo>
                    <a:pt x="191579" y="243373"/>
                  </a:lnTo>
                  <a:lnTo>
                    <a:pt x="193097" y="231747"/>
                  </a:lnTo>
                  <a:lnTo>
                    <a:pt x="193603" y="226440"/>
                  </a:lnTo>
                  <a:close/>
                  <a:moveTo>
                    <a:pt x="354307" y="222649"/>
                  </a:moveTo>
                  <a:lnTo>
                    <a:pt x="354307" y="242109"/>
                  </a:lnTo>
                  <a:lnTo>
                    <a:pt x="392774" y="242109"/>
                  </a:lnTo>
                  <a:lnTo>
                    <a:pt x="392774" y="222649"/>
                  </a:lnTo>
                  <a:close/>
                  <a:moveTo>
                    <a:pt x="547404" y="203948"/>
                  </a:moveTo>
                  <a:lnTo>
                    <a:pt x="516529" y="207233"/>
                  </a:lnTo>
                  <a:lnTo>
                    <a:pt x="546898" y="489020"/>
                  </a:lnTo>
                  <a:lnTo>
                    <a:pt x="577773" y="485735"/>
                  </a:lnTo>
                  <a:close/>
                  <a:moveTo>
                    <a:pt x="340894" y="182972"/>
                  </a:moveTo>
                  <a:lnTo>
                    <a:pt x="340894" y="199146"/>
                  </a:lnTo>
                  <a:cubicBezTo>
                    <a:pt x="341400" y="199146"/>
                    <a:pt x="341906" y="198893"/>
                    <a:pt x="342412" y="198893"/>
                  </a:cubicBezTo>
                  <a:lnTo>
                    <a:pt x="404416" y="198893"/>
                  </a:lnTo>
                  <a:cubicBezTo>
                    <a:pt x="405428" y="198893"/>
                    <a:pt x="406441" y="199399"/>
                    <a:pt x="407453" y="199651"/>
                  </a:cubicBezTo>
                  <a:lnTo>
                    <a:pt x="407453" y="182972"/>
                  </a:lnTo>
                  <a:close/>
                  <a:moveTo>
                    <a:pt x="23536" y="166039"/>
                  </a:moveTo>
                  <a:lnTo>
                    <a:pt x="23536" y="213299"/>
                  </a:lnTo>
                  <a:lnTo>
                    <a:pt x="110341" y="213299"/>
                  </a:lnTo>
                  <a:lnTo>
                    <a:pt x="110341" y="166039"/>
                  </a:lnTo>
                  <a:close/>
                  <a:moveTo>
                    <a:pt x="179431" y="164523"/>
                  </a:moveTo>
                  <a:lnTo>
                    <a:pt x="174876" y="200410"/>
                  </a:lnTo>
                  <a:lnTo>
                    <a:pt x="196387" y="202937"/>
                  </a:lnTo>
                  <a:lnTo>
                    <a:pt x="200943" y="167050"/>
                  </a:lnTo>
                  <a:close/>
                  <a:moveTo>
                    <a:pt x="450223" y="108418"/>
                  </a:moveTo>
                  <a:lnTo>
                    <a:pt x="450223" y="354319"/>
                  </a:lnTo>
                  <a:lnTo>
                    <a:pt x="491727" y="354319"/>
                  </a:lnTo>
                  <a:lnTo>
                    <a:pt x="491727" y="108418"/>
                  </a:lnTo>
                  <a:close/>
                  <a:moveTo>
                    <a:pt x="23536" y="108418"/>
                  </a:moveTo>
                  <a:lnTo>
                    <a:pt x="23536" y="142536"/>
                  </a:lnTo>
                  <a:lnTo>
                    <a:pt x="110341" y="142536"/>
                  </a:lnTo>
                  <a:lnTo>
                    <a:pt x="110341" y="108418"/>
                  </a:lnTo>
                  <a:close/>
                  <a:moveTo>
                    <a:pt x="225744" y="73795"/>
                  </a:moveTo>
                  <a:lnTo>
                    <a:pt x="225744" y="484218"/>
                  </a:lnTo>
                  <a:lnTo>
                    <a:pt x="317358" y="484218"/>
                  </a:lnTo>
                  <a:lnTo>
                    <a:pt x="317358" y="171346"/>
                  </a:lnTo>
                  <a:lnTo>
                    <a:pt x="317358" y="73795"/>
                  </a:lnTo>
                  <a:close/>
                  <a:moveTo>
                    <a:pt x="23536" y="23503"/>
                  </a:moveTo>
                  <a:lnTo>
                    <a:pt x="23536" y="84915"/>
                  </a:lnTo>
                  <a:lnTo>
                    <a:pt x="110341" y="84915"/>
                  </a:lnTo>
                  <a:lnTo>
                    <a:pt x="110341" y="23503"/>
                  </a:lnTo>
                  <a:close/>
                  <a:moveTo>
                    <a:pt x="11895" y="0"/>
                  </a:moveTo>
                  <a:lnTo>
                    <a:pt x="122236" y="0"/>
                  </a:lnTo>
                  <a:cubicBezTo>
                    <a:pt x="128816" y="0"/>
                    <a:pt x="134130" y="5307"/>
                    <a:pt x="134130" y="11878"/>
                  </a:cubicBezTo>
                  <a:lnTo>
                    <a:pt x="134130" y="96793"/>
                  </a:lnTo>
                  <a:lnTo>
                    <a:pt x="134130" y="154161"/>
                  </a:lnTo>
                  <a:lnTo>
                    <a:pt x="134130" y="225177"/>
                  </a:lnTo>
                  <a:lnTo>
                    <a:pt x="134130" y="282798"/>
                  </a:lnTo>
                  <a:lnTo>
                    <a:pt x="134130" y="339661"/>
                  </a:lnTo>
                  <a:lnTo>
                    <a:pt x="139192" y="299225"/>
                  </a:lnTo>
                  <a:lnTo>
                    <a:pt x="148809" y="219617"/>
                  </a:lnTo>
                  <a:lnTo>
                    <a:pt x="150074" y="209255"/>
                  </a:lnTo>
                  <a:lnTo>
                    <a:pt x="157413" y="149865"/>
                  </a:lnTo>
                  <a:cubicBezTo>
                    <a:pt x="157667" y="146832"/>
                    <a:pt x="159185" y="144052"/>
                    <a:pt x="161716" y="142031"/>
                  </a:cubicBezTo>
                  <a:cubicBezTo>
                    <a:pt x="164247" y="140009"/>
                    <a:pt x="167283" y="139251"/>
                    <a:pt x="170573" y="139503"/>
                  </a:cubicBezTo>
                  <a:lnTo>
                    <a:pt x="202208" y="143547"/>
                  </a:lnTo>
                  <a:lnTo>
                    <a:pt x="202208" y="61917"/>
                  </a:lnTo>
                  <a:cubicBezTo>
                    <a:pt x="202208" y="55599"/>
                    <a:pt x="207523" y="50292"/>
                    <a:pt x="214103" y="50292"/>
                  </a:cubicBezTo>
                  <a:lnTo>
                    <a:pt x="328999" y="50292"/>
                  </a:lnTo>
                  <a:cubicBezTo>
                    <a:pt x="335579" y="50292"/>
                    <a:pt x="340894" y="55599"/>
                    <a:pt x="340894" y="61917"/>
                  </a:cubicBezTo>
                  <a:lnTo>
                    <a:pt x="340894" y="159468"/>
                  </a:lnTo>
                  <a:lnTo>
                    <a:pt x="419348" y="159468"/>
                  </a:lnTo>
                  <a:cubicBezTo>
                    <a:pt x="422131" y="159468"/>
                    <a:pt x="424662" y="160479"/>
                    <a:pt x="426687" y="162248"/>
                  </a:cubicBezTo>
                  <a:lnTo>
                    <a:pt x="426687" y="96793"/>
                  </a:lnTo>
                  <a:cubicBezTo>
                    <a:pt x="426687" y="90222"/>
                    <a:pt x="432001" y="84915"/>
                    <a:pt x="438581" y="84915"/>
                  </a:cubicBezTo>
                  <a:lnTo>
                    <a:pt x="503622" y="84915"/>
                  </a:lnTo>
                  <a:cubicBezTo>
                    <a:pt x="509949" y="84915"/>
                    <a:pt x="515263" y="90222"/>
                    <a:pt x="515263" y="96793"/>
                  </a:cubicBezTo>
                  <a:lnTo>
                    <a:pt x="515263" y="183730"/>
                  </a:lnTo>
                  <a:lnTo>
                    <a:pt x="556515" y="179181"/>
                  </a:lnTo>
                  <a:cubicBezTo>
                    <a:pt x="563095" y="178423"/>
                    <a:pt x="568916" y="183224"/>
                    <a:pt x="569675" y="189795"/>
                  </a:cubicBezTo>
                  <a:lnTo>
                    <a:pt x="602575" y="494833"/>
                  </a:lnTo>
                  <a:cubicBezTo>
                    <a:pt x="603334" y="501404"/>
                    <a:pt x="598526" y="507216"/>
                    <a:pt x="592199" y="507974"/>
                  </a:cubicBezTo>
                  <a:lnTo>
                    <a:pt x="537787" y="513787"/>
                  </a:lnTo>
                  <a:cubicBezTo>
                    <a:pt x="537281" y="513787"/>
                    <a:pt x="537028" y="513787"/>
                    <a:pt x="536522" y="513787"/>
                  </a:cubicBezTo>
                  <a:cubicBezTo>
                    <a:pt x="530448" y="513787"/>
                    <a:pt x="525386" y="509491"/>
                    <a:pt x="524880" y="503425"/>
                  </a:cubicBezTo>
                  <a:lnTo>
                    <a:pt x="515263" y="416236"/>
                  </a:lnTo>
                  <a:lnTo>
                    <a:pt x="515263" y="495844"/>
                  </a:lnTo>
                  <a:cubicBezTo>
                    <a:pt x="515263" y="502415"/>
                    <a:pt x="509949" y="507722"/>
                    <a:pt x="503622" y="507722"/>
                  </a:cubicBezTo>
                  <a:lnTo>
                    <a:pt x="438581" y="507722"/>
                  </a:lnTo>
                  <a:cubicBezTo>
                    <a:pt x="434532" y="507722"/>
                    <a:pt x="430989" y="505700"/>
                    <a:pt x="428964" y="502415"/>
                  </a:cubicBezTo>
                  <a:cubicBezTo>
                    <a:pt x="426687" y="505700"/>
                    <a:pt x="423397" y="507722"/>
                    <a:pt x="419348" y="507722"/>
                  </a:cubicBezTo>
                  <a:lnTo>
                    <a:pt x="328999" y="507722"/>
                  </a:lnTo>
                  <a:lnTo>
                    <a:pt x="214103" y="507722"/>
                  </a:lnTo>
                  <a:cubicBezTo>
                    <a:pt x="207523" y="507722"/>
                    <a:pt x="202208" y="502415"/>
                    <a:pt x="202208" y="495844"/>
                  </a:cubicBezTo>
                  <a:lnTo>
                    <a:pt x="202208" y="352044"/>
                  </a:lnTo>
                  <a:lnTo>
                    <a:pt x="193097" y="427608"/>
                  </a:lnTo>
                  <a:lnTo>
                    <a:pt x="191832" y="437970"/>
                  </a:lnTo>
                  <a:lnTo>
                    <a:pt x="184493" y="497360"/>
                  </a:lnTo>
                  <a:cubicBezTo>
                    <a:pt x="184240" y="500393"/>
                    <a:pt x="182468" y="503425"/>
                    <a:pt x="180190" y="505195"/>
                  </a:cubicBezTo>
                  <a:cubicBezTo>
                    <a:pt x="177913" y="506964"/>
                    <a:pt x="175382" y="507722"/>
                    <a:pt x="172851" y="507722"/>
                  </a:cubicBezTo>
                  <a:cubicBezTo>
                    <a:pt x="172345" y="507722"/>
                    <a:pt x="171839" y="507722"/>
                    <a:pt x="171333" y="507722"/>
                  </a:cubicBezTo>
                  <a:lnTo>
                    <a:pt x="131600" y="502920"/>
                  </a:lnTo>
                  <a:cubicBezTo>
                    <a:pt x="129322" y="505700"/>
                    <a:pt x="126032" y="507722"/>
                    <a:pt x="122236" y="507722"/>
                  </a:cubicBezTo>
                  <a:lnTo>
                    <a:pt x="11895" y="507722"/>
                  </a:lnTo>
                  <a:cubicBezTo>
                    <a:pt x="5315" y="507722"/>
                    <a:pt x="0" y="502415"/>
                    <a:pt x="0" y="496096"/>
                  </a:cubicBezTo>
                  <a:lnTo>
                    <a:pt x="0" y="411181"/>
                  </a:lnTo>
                  <a:lnTo>
                    <a:pt x="0" y="353560"/>
                  </a:lnTo>
                  <a:lnTo>
                    <a:pt x="0" y="282798"/>
                  </a:lnTo>
                  <a:lnTo>
                    <a:pt x="0" y="225177"/>
                  </a:lnTo>
                  <a:lnTo>
                    <a:pt x="0" y="154161"/>
                  </a:lnTo>
                  <a:lnTo>
                    <a:pt x="0" y="96793"/>
                  </a:lnTo>
                  <a:lnTo>
                    <a:pt x="0" y="11878"/>
                  </a:lnTo>
                  <a:cubicBezTo>
                    <a:pt x="0" y="5307"/>
                    <a:pt x="5315" y="0"/>
                    <a:pt x="11895" y="0"/>
                  </a:cubicBezTo>
                  <a:close/>
                </a:path>
              </a:pathLst>
            </a:custGeom>
            <a:solidFill>
              <a:schemeClr val="bg1"/>
            </a:solidFill>
            <a:ln>
              <a:noFill/>
            </a:ln>
          </p:spPr>
        </p:sp>
      </p:grpSp>
      <p:pic>
        <p:nvPicPr>
          <p:cNvPr id="10" name="图片 9"/>
          <p:cNvPicPr>
            <a:picLocks noChangeAspect="1"/>
          </p:cNvPicPr>
          <p:nvPr/>
        </p:nvPicPr>
        <p:blipFill rotWithShape="1">
          <a:blip r:embed="rId16" cstate="print">
            <a:extLst>
              <a:ext uri="{28A0092B-C50C-407E-A947-70E740481C1C}">
                <a14:useLocalDpi xmlns="" xmlns:a14="http://schemas.microsoft.com/office/drawing/2010/main" val="0"/>
              </a:ext>
            </a:extLst>
          </a:blip>
          <a:srcRect r="16417"/>
          <a:stretch>
            <a:fillRect/>
          </a:stretch>
        </p:blipFill>
        <p:spPr>
          <a:xfrm>
            <a:off x="7179945" y="1705610"/>
            <a:ext cx="4498975" cy="4236085"/>
          </a:xfrm>
          <a:prstGeom prst="rect">
            <a:avLst/>
          </a:prstGeom>
          <a:ln w="19050">
            <a:solidFill>
              <a:srgbClr val="7F9CB9"/>
            </a:solidFill>
          </a:ln>
        </p:spPr>
      </p:pic>
      <p:sp>
        <p:nvSpPr>
          <p:cNvPr id="6" name="文本框 5"/>
          <p:cNvSpPr txBox="1"/>
          <p:nvPr/>
        </p:nvSpPr>
        <p:spPr>
          <a:xfrm>
            <a:off x="1463040" y="639445"/>
            <a:ext cx="9662160" cy="923330"/>
          </a:xfrm>
          <a:prstGeom prst="rect">
            <a:avLst/>
          </a:prstGeom>
          <a:noFill/>
          <a:ln w="9525">
            <a:noFill/>
          </a:ln>
        </p:spPr>
        <p:txBody>
          <a:bodyPr wrap="square">
            <a:spAutoFit/>
          </a:bodyPr>
          <a:lstStyle/>
          <a:p>
            <a:pPr indent="0" algn="just" fontAlgn="auto">
              <a:lnSpc>
                <a:spcPct val="150000"/>
              </a:lnSpc>
            </a:pPr>
            <a:r>
              <a:rPr lang="en-US" b="0" dirty="0">
                <a:latin typeface="+mn-ea"/>
                <a:cs typeface="+mn-ea"/>
              </a:rPr>
              <a:t>2005</a:t>
            </a:r>
            <a:r>
              <a:rPr lang="zh-CN" b="0" dirty="0">
                <a:latin typeface="+mn-ea"/>
                <a:cs typeface="+mn-ea"/>
              </a:rPr>
              <a:t>年以</a:t>
            </a:r>
            <a:r>
              <a:rPr lang="zh-CN" b="0" dirty="0" smtClean="0">
                <a:latin typeface="+mn-ea"/>
                <a:cs typeface="+mn-ea"/>
              </a:rPr>
              <a:t>来</a:t>
            </a:r>
            <a:r>
              <a:rPr lang="zh-CN" altLang="en-US" b="0" dirty="0" smtClean="0">
                <a:latin typeface="+mn-ea"/>
                <a:cs typeface="+mn-ea"/>
              </a:rPr>
              <a:t>，</a:t>
            </a:r>
            <a:r>
              <a:rPr lang="zh-CN" b="0" dirty="0" smtClean="0">
                <a:latin typeface="+mn-ea"/>
                <a:cs typeface="+mn-ea"/>
              </a:rPr>
              <a:t>我</a:t>
            </a:r>
            <a:r>
              <a:rPr lang="zh-CN" b="0" dirty="0">
                <a:latin typeface="+mn-ea"/>
                <a:cs typeface="+mn-ea"/>
              </a:rPr>
              <a:t>国图书馆界开始了</a:t>
            </a:r>
            <a:r>
              <a:rPr lang="en-US" b="0" dirty="0">
                <a:latin typeface="+mn-ea"/>
                <a:cs typeface="+mn-ea"/>
              </a:rPr>
              <a:t>“</a:t>
            </a:r>
            <a:r>
              <a:rPr lang="zh-CN" b="0" dirty="0">
                <a:latin typeface="+mn-ea"/>
                <a:cs typeface="+mn-ea"/>
              </a:rPr>
              <a:t>智慧图书馆</a:t>
            </a:r>
            <a:r>
              <a:rPr lang="en-US" b="0" dirty="0">
                <a:latin typeface="+mn-ea"/>
                <a:cs typeface="+mn-ea"/>
              </a:rPr>
              <a:t>”</a:t>
            </a:r>
            <a:r>
              <a:rPr lang="zh-CN" b="0" dirty="0">
                <a:latin typeface="+mn-ea"/>
                <a:cs typeface="+mn-ea"/>
              </a:rPr>
              <a:t>的研究和实</a:t>
            </a:r>
            <a:r>
              <a:rPr lang="zh-CN" b="0" dirty="0" smtClean="0">
                <a:latin typeface="+mn-ea"/>
                <a:cs typeface="+mn-ea"/>
              </a:rPr>
              <a:t>践</a:t>
            </a:r>
            <a:r>
              <a:rPr lang="zh-CN" altLang="en-US" b="0" dirty="0" smtClean="0">
                <a:latin typeface="+mn-ea"/>
                <a:cs typeface="+mn-ea"/>
              </a:rPr>
              <a:t>，</a:t>
            </a:r>
            <a:r>
              <a:rPr lang="zh-CN" b="0" dirty="0" smtClean="0">
                <a:latin typeface="+mn-ea"/>
                <a:cs typeface="+mn-ea"/>
              </a:rPr>
              <a:t>目</a:t>
            </a:r>
            <a:r>
              <a:rPr lang="zh-CN" b="0" dirty="0">
                <a:latin typeface="+mn-ea"/>
                <a:cs typeface="+mn-ea"/>
              </a:rPr>
              <a:t>前关于智慧图书馆的定</a:t>
            </a:r>
            <a:r>
              <a:rPr lang="zh-CN" b="0" dirty="0" smtClean="0">
                <a:latin typeface="+mn-ea"/>
                <a:cs typeface="+mn-ea"/>
              </a:rPr>
              <a:t>义</a:t>
            </a:r>
            <a:r>
              <a:rPr lang="zh-CN" altLang="en-US" b="0" dirty="0" smtClean="0">
                <a:latin typeface="+mn-ea"/>
                <a:cs typeface="+mn-ea"/>
              </a:rPr>
              <a:t>尚未</a:t>
            </a:r>
            <a:r>
              <a:rPr lang="zh-CN" b="0" dirty="0" smtClean="0">
                <a:latin typeface="+mn-ea"/>
                <a:cs typeface="+mn-ea"/>
              </a:rPr>
              <a:t>形成统一表述</a:t>
            </a:r>
            <a:r>
              <a:rPr lang="zh-CN" altLang="en-US" b="0" dirty="0" smtClean="0">
                <a:latin typeface="+mn-ea"/>
                <a:cs typeface="+mn-ea"/>
              </a:rPr>
              <a:t>，</a:t>
            </a:r>
            <a:r>
              <a:rPr lang="zh-CN" b="0" dirty="0" smtClean="0">
                <a:latin typeface="+mn-ea"/>
                <a:cs typeface="+mn-ea"/>
              </a:rPr>
              <a:t>对</a:t>
            </a:r>
            <a:r>
              <a:rPr lang="zh-CN" b="0" dirty="0">
                <a:latin typeface="+mn-ea"/>
                <a:cs typeface="+mn-ea"/>
              </a:rPr>
              <a:t>智慧图书馆的概念和定</a:t>
            </a:r>
            <a:r>
              <a:rPr lang="zh-CN" b="0" dirty="0" smtClean="0">
                <a:latin typeface="+mn-ea"/>
                <a:cs typeface="+mn-ea"/>
              </a:rPr>
              <a:t>义</a:t>
            </a:r>
            <a:r>
              <a:rPr lang="zh-CN" altLang="en-US" b="0" dirty="0" smtClean="0">
                <a:latin typeface="+mn-ea"/>
                <a:cs typeface="+mn-ea"/>
              </a:rPr>
              <a:t>，</a:t>
            </a:r>
            <a:r>
              <a:rPr lang="zh-CN" b="0" dirty="0" smtClean="0">
                <a:latin typeface="+mn-ea"/>
                <a:cs typeface="+mn-ea"/>
              </a:rPr>
              <a:t>图</a:t>
            </a:r>
            <a:r>
              <a:rPr lang="zh-CN" b="0" dirty="0">
                <a:latin typeface="+mn-ea"/>
                <a:cs typeface="+mn-ea"/>
              </a:rPr>
              <a:t>书馆</a:t>
            </a:r>
            <a:r>
              <a:rPr lang="zh-CN" b="0" dirty="0" smtClean="0">
                <a:latin typeface="+mn-ea"/>
                <a:cs typeface="+mn-ea"/>
              </a:rPr>
              <a:t>学界</a:t>
            </a:r>
            <a:r>
              <a:rPr lang="zh-CN" altLang="en-US" b="0" dirty="0" smtClean="0">
                <a:latin typeface="+mn-ea"/>
                <a:cs typeface="+mn-ea"/>
              </a:rPr>
              <a:t>及业界</a:t>
            </a:r>
            <a:r>
              <a:rPr lang="zh-CN" b="0" dirty="0" smtClean="0">
                <a:latin typeface="+mn-ea"/>
                <a:cs typeface="+mn-ea"/>
              </a:rPr>
              <a:t>仁</a:t>
            </a:r>
            <a:r>
              <a:rPr lang="zh-CN" b="0" dirty="0">
                <a:latin typeface="+mn-ea"/>
                <a:cs typeface="+mn-ea"/>
              </a:rPr>
              <a:t>者见</a:t>
            </a:r>
            <a:r>
              <a:rPr lang="zh-CN" b="0" dirty="0" smtClean="0">
                <a:latin typeface="+mn-ea"/>
                <a:cs typeface="+mn-ea"/>
              </a:rPr>
              <a:t>仁</a:t>
            </a:r>
            <a:r>
              <a:rPr lang="zh-CN" altLang="en-US" b="0" dirty="0" smtClean="0">
                <a:latin typeface="+mn-ea"/>
                <a:cs typeface="+mn-ea"/>
              </a:rPr>
              <a:t>，</a:t>
            </a:r>
            <a:r>
              <a:rPr lang="zh-CN" b="0" dirty="0" smtClean="0">
                <a:latin typeface="+mn-ea"/>
                <a:cs typeface="+mn-ea"/>
              </a:rPr>
              <a:t>智</a:t>
            </a:r>
            <a:r>
              <a:rPr lang="zh-CN" b="0" dirty="0">
                <a:latin typeface="+mn-ea"/>
                <a:cs typeface="+mn-ea"/>
              </a:rPr>
              <a:t>者见</a:t>
            </a:r>
            <a:r>
              <a:rPr lang="zh-CN" b="0" dirty="0" smtClean="0">
                <a:latin typeface="+mn-ea"/>
                <a:cs typeface="+mn-ea"/>
              </a:rPr>
              <a:t>智</a:t>
            </a:r>
            <a:r>
              <a:rPr lang="zh-CN" altLang="en-US" b="0" dirty="0" smtClean="0">
                <a:latin typeface="+mn-ea"/>
                <a:cs typeface="+mn-ea"/>
              </a:rPr>
              <a:t>。</a:t>
            </a:r>
            <a:endParaRPr lang="zh-CN" altLang="en-US" b="0" dirty="0">
              <a:latin typeface="+mn-ea"/>
              <a:cs typeface="+mn-ea"/>
            </a:endParaRPr>
          </a:p>
        </p:txBody>
      </p:sp>
      <p:sp>
        <p:nvSpPr>
          <p:cNvPr id="7" name="文本框 6"/>
          <p:cNvSpPr txBox="1"/>
          <p:nvPr/>
        </p:nvSpPr>
        <p:spPr>
          <a:xfrm>
            <a:off x="590550" y="6074410"/>
            <a:ext cx="9968230" cy="748731"/>
          </a:xfrm>
          <a:prstGeom prst="rect">
            <a:avLst/>
          </a:prstGeom>
          <a:noFill/>
        </p:spPr>
        <p:txBody>
          <a:bodyPr wrap="square" rtlCol="0">
            <a:spAutoFit/>
          </a:bodyPr>
          <a:lstStyle/>
          <a:p>
            <a:pPr marL="342900" indent="-342900" algn="just" fontAlgn="auto">
              <a:lnSpc>
                <a:spcPct val="150000"/>
              </a:lnSpc>
              <a:buFont typeface="+mj-ea"/>
              <a:buAutoNum type="circleNumDbPlain"/>
            </a:pPr>
            <a:r>
              <a:rPr lang="zh-CN" altLang="en-US" sz="1000" dirty="0">
                <a:latin typeface="宋体" panose="02010600030101010101" pitchFamily="2" charset="-122"/>
                <a:ea typeface="宋体" panose="02010600030101010101" pitchFamily="2" charset="-122"/>
                <a:cs typeface="宋体" panose="02010600030101010101" pitchFamily="2" charset="-122"/>
              </a:rPr>
              <a:t>王世伟．未来图书馆的新模式———智慧图书馆[J]．图书馆建设，2011(12):1-5.王世伟．论智慧图书馆的三大特点[J]．中国图书馆学报，2012(6):22-28.</a:t>
            </a:r>
          </a:p>
          <a:p>
            <a:pPr marL="342900" indent="-342900" algn="just" fontAlgn="auto">
              <a:lnSpc>
                <a:spcPct val="150000"/>
              </a:lnSpc>
              <a:buFont typeface="+mj-ea"/>
              <a:buAutoNum type="circleNumDbPlain"/>
            </a:pPr>
            <a:r>
              <a:rPr lang="zh-CN" altLang="en-US" sz="1000" dirty="0">
                <a:latin typeface="宋体" panose="02010600030101010101" pitchFamily="2" charset="-122"/>
                <a:ea typeface="宋体" panose="02010600030101010101" pitchFamily="2" charset="-122"/>
                <a:cs typeface="宋体" panose="02010600030101010101" pitchFamily="2" charset="-122"/>
              </a:rPr>
              <a:t>严栋 基于物联网的智慧图书馆《图书馆学刊》2011年7期</a:t>
            </a:r>
          </a:p>
          <a:p>
            <a:pPr marL="342900" indent="-342900" algn="just" fontAlgn="auto">
              <a:lnSpc>
                <a:spcPct val="150000"/>
              </a:lnSpc>
              <a:buFont typeface="+mj-ea"/>
              <a:buAutoNum type="circleNumDbPlain"/>
            </a:pPr>
            <a:r>
              <a:rPr lang="zh-CN" altLang="en-US" sz="1000" dirty="0">
                <a:latin typeface="宋体" panose="02010600030101010101" pitchFamily="2" charset="-122"/>
                <a:ea typeface="宋体" panose="02010600030101010101" pitchFamily="2" charset="-122"/>
                <a:cs typeface="宋体" panose="02010600030101010101" pitchFamily="2" charset="-122"/>
              </a:rPr>
              <a:t>阮孟禹．“智慧”语境下的智慧图书馆刍议[J]．中共福建省委党校学报，2011(12):111-114.</a:t>
            </a:r>
          </a:p>
        </p:txBody>
      </p:sp>
      <p:sp>
        <p:nvSpPr>
          <p:cNvPr id="23" name="对角圆角矩形 3"/>
          <p:cNvSpPr/>
          <p:nvPr>
            <p:custDataLst>
              <p:tags r:id="rId2"/>
            </p:custDataLst>
          </p:nvPr>
        </p:nvSpPr>
        <p:spPr>
          <a:xfrm>
            <a:off x="673946" y="1705377"/>
            <a:ext cx="6225118" cy="1316710"/>
          </a:xfrm>
          <a:prstGeom prst="round2DiagRect">
            <a:avLst>
              <a:gd name="adj1" fmla="val 0"/>
              <a:gd name="adj2" fmla="val 0"/>
            </a:avLst>
          </a:prstGeom>
          <a:noFill/>
          <a:ln w="25400">
            <a:solidFill>
              <a:srgbClr val="8590CA"/>
            </a:solidFill>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just">
              <a:lnSpc>
                <a:spcPct val="120000"/>
              </a:lnSpc>
            </a:pPr>
            <a:endParaRPr lang="da-DK" altLang="zh-CN" dirty="0">
              <a:solidFill>
                <a:srgbClr val="8590CA">
                  <a:lumMod val="50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文本框 25"/>
          <p:cNvSpPr txBox="1"/>
          <p:nvPr>
            <p:custDataLst>
              <p:tags r:id="rId3"/>
            </p:custDataLst>
          </p:nvPr>
        </p:nvSpPr>
        <p:spPr>
          <a:xfrm>
            <a:off x="1489300" y="1705348"/>
            <a:ext cx="5198929" cy="1119859"/>
          </a:xfrm>
          <a:prstGeom prst="rect">
            <a:avLst/>
          </a:prstGeom>
          <a:noFill/>
        </p:spPr>
        <p:txBody>
          <a:bodyPr wrap="square" rtlCol="0">
            <a:noAutofit/>
          </a:bodyPr>
          <a:lstStyle/>
          <a:p>
            <a:pPr algn="just">
              <a:lnSpc>
                <a:spcPct val="120000"/>
              </a:lnSpc>
            </a:pPr>
            <a:r>
              <a:rPr lang="zh-CN" altLang="en-US" sz="1400" spc="150" dirty="0">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智慧图书馆的核心要素是书书相连、人书相连、人人相连、任何地点、任何时间、任何方式可用的图书馆，认为智慧图书馆是以数字化、网络化、智能化的信息技术为基础，以互联、高效、便利为主要特征，以绿色发展和数字惠民为本质追求，是现代图书馆科学发展的理念与实践</a:t>
            </a:r>
            <a:r>
              <a:rPr lang="en-US" altLang="zh-CN" sz="1400" spc="150" baseline="30000" dirty="0">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a:t>
            </a:r>
            <a:r>
              <a:rPr lang="zh-CN" altLang="en-US" sz="1400" spc="150" dirty="0">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p>
        </p:txBody>
      </p:sp>
      <p:sp>
        <p:nvSpPr>
          <p:cNvPr id="27" name="矩形 26"/>
          <p:cNvSpPr/>
          <p:nvPr>
            <p:custDataLst>
              <p:tags r:id="rId4"/>
            </p:custDataLst>
          </p:nvPr>
        </p:nvSpPr>
        <p:spPr>
          <a:xfrm>
            <a:off x="764433" y="1910531"/>
            <a:ext cx="725490" cy="521295"/>
          </a:xfrm>
          <a:prstGeom prst="rect">
            <a:avLst/>
          </a:prstGeom>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矩形 27"/>
          <p:cNvSpPr/>
          <p:nvPr>
            <p:custDataLst>
              <p:tags r:id="rId5"/>
            </p:custDataLst>
          </p:nvPr>
        </p:nvSpPr>
        <p:spPr>
          <a:xfrm>
            <a:off x="528034" y="1936750"/>
            <a:ext cx="1047401" cy="655320"/>
          </a:xfrm>
          <a:prstGeom prst="rect">
            <a:avLst/>
          </a:prstGeom>
        </p:spPr>
        <p:txBody>
          <a:bodyPr wrap="square" anchor="ctr">
            <a:normAutofit fontScale="97500"/>
          </a:bodyPr>
          <a:lstStyle/>
          <a:p>
            <a:pPr algn="ctr">
              <a:lnSpc>
                <a:spcPct val="120000"/>
              </a:lnSpc>
            </a:pPr>
            <a:r>
              <a:rPr lang="en-US" altLang="zh-CN" sz="1600" b="1" spc="150" dirty="0" smtClean="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  </a:t>
            </a:r>
            <a:r>
              <a:rPr lang="en-US" altLang="zh-CN" sz="1600" b="1" spc="150" dirty="0" err="1" smtClean="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王世伟</a:t>
            </a:r>
            <a:endParaRPr lang="en-US" altLang="zh-CN" sz="16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对角圆角矩形 3"/>
          <p:cNvSpPr/>
          <p:nvPr>
            <p:custDataLst>
              <p:tags r:id="rId6"/>
            </p:custDataLst>
          </p:nvPr>
        </p:nvSpPr>
        <p:spPr>
          <a:xfrm>
            <a:off x="673946" y="3164764"/>
            <a:ext cx="6225118" cy="1316710"/>
          </a:xfrm>
          <a:prstGeom prst="round2DiagRect">
            <a:avLst>
              <a:gd name="adj1" fmla="val 0"/>
              <a:gd name="adj2" fmla="val 0"/>
            </a:avLst>
          </a:prstGeom>
          <a:noFill/>
          <a:ln w="25400">
            <a:solidFill>
              <a:srgbClr val="8EAADC"/>
            </a:solidFill>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just">
              <a:lnSpc>
                <a:spcPct val="120000"/>
              </a:lnSpc>
            </a:pPr>
            <a:endParaRPr lang="da-DK" altLang="zh-CN" dirty="0">
              <a:solidFill>
                <a:srgbClr val="8590CA">
                  <a:lumMod val="50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文本框 31"/>
          <p:cNvSpPr txBox="1"/>
          <p:nvPr>
            <p:custDataLst>
              <p:tags r:id="rId7"/>
            </p:custDataLst>
          </p:nvPr>
        </p:nvSpPr>
        <p:spPr>
          <a:xfrm>
            <a:off x="1489935" y="3297450"/>
            <a:ext cx="5198929" cy="1119859"/>
          </a:xfrm>
          <a:prstGeom prst="rect">
            <a:avLst/>
          </a:prstGeom>
          <a:noFill/>
        </p:spPr>
        <p:txBody>
          <a:bodyPr wrap="square" rtlCol="0">
            <a:normAutofit/>
          </a:bodyPr>
          <a:lstStyle/>
          <a:p>
            <a:pPr algn="just">
              <a:lnSpc>
                <a:spcPct val="120000"/>
              </a:lnSpc>
            </a:pPr>
            <a:r>
              <a:rPr lang="zh-CN" altLang="en-US" sz="1600" spc="150" dirty="0">
                <a:uFillTx/>
                <a:latin typeface="Arial" panose="020B0604020202020204" pitchFamily="34" charset="0"/>
                <a:ea typeface="微软雅黑" panose="020B0503020204020204" pitchFamily="34" charset="-122"/>
                <a:sym typeface="Arial" panose="020B0604020202020204" pitchFamily="34" charset="0"/>
              </a:rPr>
              <a:t>智慧图书馆</a:t>
            </a:r>
            <a:r>
              <a:rPr lang="zh-CN" altLang="en-US" sz="1600" spc="150" dirty="0" smtClean="0">
                <a:uFillTx/>
                <a:latin typeface="Arial" panose="020B0604020202020204" pitchFamily="34" charset="0"/>
                <a:ea typeface="微软雅黑" panose="020B0503020204020204" pitchFamily="34" charset="-122"/>
                <a:sym typeface="Arial" panose="020B0604020202020204" pitchFamily="34" charset="0"/>
              </a:rPr>
              <a:t>=图</a:t>
            </a:r>
            <a:r>
              <a:rPr lang="zh-CN" altLang="en-US" sz="1600" spc="150" dirty="0">
                <a:uFillTx/>
                <a:latin typeface="Arial" panose="020B0604020202020204" pitchFamily="34" charset="0"/>
                <a:ea typeface="微软雅黑" panose="020B0503020204020204" pitchFamily="34" charset="-122"/>
                <a:sym typeface="Arial" panose="020B0604020202020204" pitchFamily="34" charset="0"/>
              </a:rPr>
              <a:t>书馆+物联网+云计算+智慧化设</a:t>
            </a:r>
            <a:r>
              <a:rPr lang="zh-CN" altLang="en-US" sz="1600" spc="150" dirty="0" smtClean="0">
                <a:uFillTx/>
                <a:latin typeface="Arial" panose="020B0604020202020204" pitchFamily="34" charset="0"/>
                <a:ea typeface="微软雅黑" panose="020B0503020204020204" pitchFamily="34" charset="-122"/>
                <a:sym typeface="Arial" panose="020B0604020202020204" pitchFamily="34" charset="0"/>
              </a:rPr>
              <a:t>备，通</a:t>
            </a:r>
            <a:r>
              <a:rPr lang="zh-CN" altLang="en-US" sz="1600" spc="150" dirty="0">
                <a:uFillTx/>
                <a:latin typeface="Arial" panose="020B0604020202020204" pitchFamily="34" charset="0"/>
                <a:ea typeface="微软雅黑" panose="020B0503020204020204" pitchFamily="34" charset="-122"/>
                <a:sym typeface="Arial" panose="020B0604020202020204" pitchFamily="34" charset="0"/>
              </a:rPr>
              <a:t>过物联网来实现智慧化的服务和管理</a:t>
            </a:r>
            <a:r>
              <a:rPr lang="en-US" altLang="zh-CN" sz="1600" spc="150" baseline="30000" dirty="0">
                <a:uFillTx/>
                <a:latin typeface="Arial" panose="020B0604020202020204" pitchFamily="34" charset="0"/>
                <a:ea typeface="微软雅黑" panose="020B0503020204020204" pitchFamily="34" charset="-122"/>
                <a:sym typeface="Arial" panose="020B0604020202020204" pitchFamily="34" charset="0"/>
              </a:rPr>
              <a:t>2</a:t>
            </a:r>
            <a:r>
              <a:rPr lang="zh-CN" altLang="en-US" sz="1600" spc="150" dirty="0">
                <a:uFillTx/>
                <a:latin typeface="Arial" panose="020B0604020202020204" pitchFamily="34" charset="0"/>
                <a:ea typeface="微软雅黑" panose="020B0503020204020204" pitchFamily="34" charset="-122"/>
                <a:sym typeface="Arial" panose="020B0604020202020204" pitchFamily="34" charset="0"/>
              </a:rPr>
              <a:t>。</a:t>
            </a:r>
          </a:p>
        </p:txBody>
      </p:sp>
      <p:sp>
        <p:nvSpPr>
          <p:cNvPr id="35" name="矩形 34"/>
          <p:cNvSpPr/>
          <p:nvPr>
            <p:custDataLst>
              <p:tags r:id="rId8"/>
            </p:custDataLst>
          </p:nvPr>
        </p:nvSpPr>
        <p:spPr>
          <a:xfrm>
            <a:off x="764433" y="3369918"/>
            <a:ext cx="724889" cy="521295"/>
          </a:xfrm>
          <a:prstGeom prst="rect">
            <a:avLst/>
          </a:prstGeom>
          <a:solidFill>
            <a:srgbClr val="8EAADC"/>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custDataLst>
              <p:tags r:id="rId9"/>
            </p:custDataLst>
          </p:nvPr>
        </p:nvSpPr>
        <p:spPr>
          <a:xfrm>
            <a:off x="765033" y="3367133"/>
            <a:ext cx="724288" cy="467845"/>
          </a:xfrm>
          <a:prstGeom prst="rect">
            <a:avLst/>
          </a:prstGeom>
        </p:spPr>
        <p:txBody>
          <a:bodyPr wrap="square" anchor="ctr"/>
          <a:lstStyle/>
          <a:p>
            <a:pPr algn="ctr">
              <a:lnSpc>
                <a:spcPct val="120000"/>
              </a:lnSpc>
            </a:pPr>
            <a:r>
              <a:rPr lang="en-US" altLang="zh-CN" sz="16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严栋</a:t>
            </a:r>
          </a:p>
        </p:txBody>
      </p:sp>
      <p:sp>
        <p:nvSpPr>
          <p:cNvPr id="41" name="对角圆角矩形 3"/>
          <p:cNvSpPr/>
          <p:nvPr>
            <p:custDataLst>
              <p:tags r:id="rId10"/>
            </p:custDataLst>
          </p:nvPr>
        </p:nvSpPr>
        <p:spPr>
          <a:xfrm>
            <a:off x="673946" y="4624151"/>
            <a:ext cx="6225118" cy="1316710"/>
          </a:xfrm>
          <a:prstGeom prst="round2DiagRect">
            <a:avLst>
              <a:gd name="adj1" fmla="val 0"/>
              <a:gd name="adj2" fmla="val 0"/>
            </a:avLst>
          </a:prstGeom>
          <a:noFill/>
          <a:ln w="25400">
            <a:solidFill>
              <a:srgbClr val="79B6D3"/>
            </a:solidFill>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just">
              <a:lnSpc>
                <a:spcPct val="120000"/>
              </a:lnSpc>
            </a:pPr>
            <a:endParaRPr lang="da-DK" altLang="zh-CN" dirty="0">
              <a:solidFill>
                <a:srgbClr val="8590CA">
                  <a:lumMod val="50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文本框 41"/>
          <p:cNvSpPr txBox="1"/>
          <p:nvPr>
            <p:custDataLst>
              <p:tags r:id="rId11"/>
            </p:custDataLst>
          </p:nvPr>
        </p:nvSpPr>
        <p:spPr>
          <a:xfrm>
            <a:off x="1489935" y="4756837"/>
            <a:ext cx="5198929" cy="1119859"/>
          </a:xfrm>
          <a:prstGeom prst="rect">
            <a:avLst/>
          </a:prstGeom>
          <a:noFill/>
        </p:spPr>
        <p:txBody>
          <a:bodyPr wrap="square" rtlCol="0">
            <a:normAutofit/>
          </a:bodyPr>
          <a:lstStyle/>
          <a:p>
            <a:pPr algn="just">
              <a:lnSpc>
                <a:spcPct val="120000"/>
              </a:lnSpc>
            </a:pPr>
            <a:r>
              <a:rPr lang="zh-CN" altLang="en-US" sz="1600" spc="150" dirty="0">
                <a:uFillTx/>
                <a:latin typeface="Arial" panose="020B0604020202020204" pitchFamily="34" charset="0"/>
                <a:ea typeface="微软雅黑" panose="020B0503020204020204" pitchFamily="34" charset="-122"/>
                <a:sym typeface="Arial" panose="020B0604020202020204" pitchFamily="34" charset="0"/>
              </a:rPr>
              <a:t>智慧图书馆=智能馆舍+物联网+云计算+智慧化设备+信息资源+人力资源，并通过由人所操控的物联网实现智慧化、个性化、人性化的服务和管理</a:t>
            </a:r>
            <a:r>
              <a:rPr lang="en-US" altLang="zh-CN" sz="1600" spc="150" baseline="30000" dirty="0">
                <a:uFillTx/>
                <a:latin typeface="Arial" panose="020B0604020202020204" pitchFamily="34" charset="0"/>
                <a:ea typeface="微软雅黑" panose="020B0503020204020204" pitchFamily="34" charset="-122"/>
                <a:sym typeface="Arial" panose="020B0604020202020204" pitchFamily="34" charset="0"/>
              </a:rPr>
              <a:t>3</a:t>
            </a:r>
            <a:r>
              <a:rPr lang="zh-CN" altLang="en-US" sz="1600" spc="150" dirty="0">
                <a:uFillTx/>
                <a:latin typeface="Arial" panose="020B0604020202020204" pitchFamily="34" charset="0"/>
                <a:ea typeface="微软雅黑" panose="020B0503020204020204" pitchFamily="34" charset="-122"/>
                <a:sym typeface="Arial" panose="020B0604020202020204" pitchFamily="34" charset="0"/>
              </a:rPr>
              <a:t>。</a:t>
            </a:r>
          </a:p>
        </p:txBody>
      </p:sp>
      <p:sp>
        <p:nvSpPr>
          <p:cNvPr id="43" name="矩形 42"/>
          <p:cNvSpPr/>
          <p:nvPr>
            <p:custDataLst>
              <p:tags r:id="rId12"/>
            </p:custDataLst>
          </p:nvPr>
        </p:nvSpPr>
        <p:spPr>
          <a:xfrm>
            <a:off x="765068" y="4829305"/>
            <a:ext cx="725490" cy="521295"/>
          </a:xfrm>
          <a:prstGeom prst="rect">
            <a:avLst/>
          </a:prstGeom>
          <a:solidFill>
            <a:srgbClr val="79B6D3"/>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4" name="矩形 43"/>
          <p:cNvSpPr/>
          <p:nvPr>
            <p:custDataLst>
              <p:tags r:id="rId13"/>
            </p:custDataLst>
          </p:nvPr>
        </p:nvSpPr>
        <p:spPr>
          <a:xfrm>
            <a:off x="673735" y="4829175"/>
            <a:ext cx="902335" cy="758825"/>
          </a:xfrm>
          <a:prstGeom prst="rect">
            <a:avLst/>
          </a:prstGeom>
        </p:spPr>
        <p:txBody>
          <a:bodyPr wrap="square" anchor="ctr"/>
          <a:lstStyle/>
          <a:p>
            <a:pPr algn="ctr">
              <a:lnSpc>
                <a:spcPct val="120000"/>
              </a:lnSpc>
            </a:pPr>
            <a:r>
              <a:rPr lang="en-US" altLang="zh-CN" sz="16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阮孟禹</a:t>
            </a: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strVal val="(6*min(max(#ppt_w*#ppt_h,.3),1)-7.4)/-.7*#ppt_w"/>
                                          </p:val>
                                        </p:tav>
                                        <p:tav tm="100000">
                                          <p:val>
                                            <p:strVal val="#ppt_w"/>
                                          </p:val>
                                        </p:tav>
                                      </p:tavLst>
                                    </p:anim>
                                    <p:anim calcmode="lin" valueType="num">
                                      <p:cBhvr>
                                        <p:cTn id="8" dur="750" fill="hold"/>
                                        <p:tgtEl>
                                          <p:spTgt spid="3"/>
                                        </p:tgtEl>
                                        <p:attrNameLst>
                                          <p:attrName>ppt_h</p:attrName>
                                        </p:attrNameLst>
                                      </p:cBhvr>
                                      <p:tavLst>
                                        <p:tav tm="0">
                                          <p:val>
                                            <p:strVal val="(6*min(max(#ppt_w*#ppt_h,.3),1)-7.4)/-.7*#ppt_h"/>
                                          </p:val>
                                        </p:tav>
                                        <p:tav tm="100000">
                                          <p:val>
                                            <p:strVal val="#ppt_h"/>
                                          </p:val>
                                        </p:tav>
                                      </p:tavLst>
                                    </p:anim>
                                    <p:anim calcmode="lin" valueType="num">
                                      <p:cBhvr>
                                        <p:cTn id="9" dur="750" fill="hold"/>
                                        <p:tgtEl>
                                          <p:spTgt spid="3"/>
                                        </p:tgtEl>
                                        <p:attrNameLst>
                                          <p:attrName>ppt_x</p:attrName>
                                        </p:attrNameLst>
                                      </p:cBhvr>
                                      <p:tavLst>
                                        <p:tav tm="0">
                                          <p:val>
                                            <p:fltVal val="0.5"/>
                                          </p:val>
                                        </p:tav>
                                        <p:tav tm="100000">
                                          <p:val>
                                            <p:strVal val="#ppt_x"/>
                                          </p:val>
                                        </p:tav>
                                      </p:tavLst>
                                    </p:anim>
                                    <p:anim calcmode="lin" valueType="num">
                                      <p:cBhvr>
                                        <p:cTn id="10" dur="75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1000"/>
                            </p:stCondLst>
                            <p:childTnLst>
                              <p:par>
                                <p:cTn id="12" presetID="6" presetClass="entr" presetSubtype="16"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ircle(in)">
                                      <p:cBhvr>
                                        <p:cTn id="14" dur="75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ppt_x"/>
                                          </p:val>
                                        </p:tav>
                                        <p:tav tm="100000">
                                          <p:val>
                                            <p:strVal val="#ppt_x"/>
                                          </p:val>
                                        </p:tav>
                                      </p:tavLst>
                                    </p:anim>
                                    <p:anim calcmode="lin" valueType="num">
                                      <p:cBhvr additive="base">
                                        <p:cTn id="34" dur="500" fill="hold"/>
                                        <p:tgtEl>
                                          <p:spTgt spid="2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ppt_x"/>
                                          </p:val>
                                        </p:tav>
                                        <p:tav tm="100000">
                                          <p:val>
                                            <p:strVal val="#ppt_x"/>
                                          </p:val>
                                        </p:tav>
                                      </p:tavLst>
                                    </p:anim>
                                    <p:anim calcmode="lin" valueType="num">
                                      <p:cBhvr additive="base">
                                        <p:cTn id="38" dur="500" fill="hold"/>
                                        <p:tgtEl>
                                          <p:spTgt spid="3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500" fill="hold"/>
                                        <p:tgtEl>
                                          <p:spTgt spid="44"/>
                                        </p:tgtEl>
                                        <p:attrNameLst>
                                          <p:attrName>ppt_x</p:attrName>
                                        </p:attrNameLst>
                                      </p:cBhvr>
                                      <p:tavLst>
                                        <p:tav tm="0">
                                          <p:val>
                                            <p:strVal val="#ppt_x"/>
                                          </p:val>
                                        </p:tav>
                                        <p:tav tm="100000">
                                          <p:val>
                                            <p:strVal val="#ppt_x"/>
                                          </p:val>
                                        </p:tav>
                                      </p:tavLst>
                                    </p:anim>
                                    <p:anim calcmode="lin" valueType="num">
                                      <p:cBhvr additive="base">
                                        <p:cTn id="42" dur="500" fill="hold"/>
                                        <p:tgtEl>
                                          <p:spTgt spid="4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500" fill="hold"/>
                                        <p:tgtEl>
                                          <p:spTgt spid="41"/>
                                        </p:tgtEl>
                                        <p:attrNameLst>
                                          <p:attrName>ppt_x</p:attrName>
                                        </p:attrNameLst>
                                      </p:cBhvr>
                                      <p:tavLst>
                                        <p:tav tm="0">
                                          <p:val>
                                            <p:strVal val="#ppt_x"/>
                                          </p:val>
                                        </p:tav>
                                        <p:tav tm="100000">
                                          <p:val>
                                            <p:strVal val="#ppt_x"/>
                                          </p:val>
                                        </p:tav>
                                      </p:tavLst>
                                    </p:anim>
                                    <p:anim calcmode="lin" valueType="num">
                                      <p:cBhvr additive="base">
                                        <p:cTn id="46" dur="500" fill="hold"/>
                                        <p:tgtEl>
                                          <p:spTgt spid="4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additive="base">
                                        <p:cTn id="49" dur="500" fill="hold"/>
                                        <p:tgtEl>
                                          <p:spTgt spid="42"/>
                                        </p:tgtEl>
                                        <p:attrNameLst>
                                          <p:attrName>ppt_x</p:attrName>
                                        </p:attrNameLst>
                                      </p:cBhvr>
                                      <p:tavLst>
                                        <p:tav tm="0">
                                          <p:val>
                                            <p:strVal val="#ppt_x"/>
                                          </p:val>
                                        </p:tav>
                                        <p:tav tm="100000">
                                          <p:val>
                                            <p:strVal val="#ppt_x"/>
                                          </p:val>
                                        </p:tav>
                                      </p:tavLst>
                                    </p:anim>
                                    <p:anim calcmode="lin" valueType="num">
                                      <p:cBhvr additive="base">
                                        <p:cTn id="5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6" grpId="0"/>
      <p:bldP spid="28" grpId="0"/>
      <p:bldP spid="32" grpId="0"/>
      <p:bldP spid="38" grpId="0"/>
      <p:bldP spid="41" grpId="0" animBg="1"/>
      <p:bldP spid="42" grpId="0"/>
      <p:bldP spid="42" grpId="1"/>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形状 30"/>
          <p:cNvSpPr/>
          <p:nvPr/>
        </p:nvSpPr>
        <p:spPr>
          <a:xfrm rot="5400000" flipH="1">
            <a:off x="116923" y="-114594"/>
            <a:ext cx="1231152" cy="1460341"/>
          </a:xfrm>
          <a:custGeom>
            <a:avLst/>
            <a:gdLst>
              <a:gd name="connsiteX0" fmla="*/ 1231152 w 1231152"/>
              <a:gd name="connsiteY0" fmla="*/ 1460341 h 1460341"/>
              <a:gd name="connsiteX1" fmla="*/ 1231152 w 1231152"/>
              <a:gd name="connsiteY1" fmla="*/ 220553 h 1460341"/>
              <a:gd name="connsiteX2" fmla="*/ 1036969 w 1231152"/>
              <a:gd name="connsiteY2" fmla="*/ 35261 h 1460341"/>
              <a:gd name="connsiteX3" fmla="*/ 858134 w 1231152"/>
              <a:gd name="connsiteY3" fmla="*/ 35261 h 1460341"/>
              <a:gd name="connsiteX4" fmla="*/ 36953 w 1231152"/>
              <a:gd name="connsiteY4" fmla="*/ 818839 h 1460341"/>
              <a:gd name="connsiteX5" fmla="*/ 36953 w 1231152"/>
              <a:gd name="connsiteY5" fmla="*/ 989485 h 1460341"/>
              <a:gd name="connsiteX6" fmla="*/ 530406 w 1231152"/>
              <a:gd name="connsiteY6" fmla="*/ 1460341 h 146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152" h="1460341">
                <a:moveTo>
                  <a:pt x="1231152" y="1460341"/>
                </a:moveTo>
                <a:lnTo>
                  <a:pt x="1231152" y="220553"/>
                </a:lnTo>
                <a:lnTo>
                  <a:pt x="1036969" y="35261"/>
                </a:lnTo>
                <a:cubicBezTo>
                  <a:pt x="987698" y="-11754"/>
                  <a:pt x="907405" y="-11754"/>
                  <a:pt x="858134" y="35261"/>
                </a:cubicBezTo>
                <a:lnTo>
                  <a:pt x="36953" y="818839"/>
                </a:lnTo>
                <a:cubicBezTo>
                  <a:pt x="-12318" y="865854"/>
                  <a:pt x="-12318" y="942470"/>
                  <a:pt x="36953" y="989485"/>
                </a:cubicBezTo>
                <a:lnTo>
                  <a:pt x="530406" y="1460341"/>
                </a:lnTo>
                <a:close/>
              </a:path>
            </a:pathLst>
          </a:custGeom>
          <a:gradFill>
            <a:gsLst>
              <a:gs pos="1000">
                <a:srgbClr val="7F9CB9"/>
              </a:gs>
              <a:gs pos="100000">
                <a:srgbClr val="355678"/>
              </a:gs>
            </a:gsLst>
            <a:lin ang="5400000" scaled="1"/>
          </a:gradFill>
          <a:ln w="45692" cap="flat">
            <a:noFill/>
            <a:prstDash val="solid"/>
            <a:miter/>
          </a:ln>
        </p:spPr>
        <p:txBody>
          <a:bodyPr rtlCol="0" anchor="ctr"/>
          <a:lstStyle/>
          <a:p>
            <a:endParaRPr lang="zh-CN" altLang="en-US">
              <a:noFill/>
            </a:endParaRPr>
          </a:p>
        </p:txBody>
      </p:sp>
      <p:grpSp>
        <p:nvGrpSpPr>
          <p:cNvPr id="3" name="组合 2"/>
          <p:cNvGrpSpPr/>
          <p:nvPr/>
        </p:nvGrpSpPr>
        <p:grpSpPr>
          <a:xfrm>
            <a:off x="162619" y="39664"/>
            <a:ext cx="900000" cy="900000"/>
            <a:chOff x="5610000" y="2943000"/>
            <a:chExt cx="972000" cy="972000"/>
          </a:xfrm>
          <a:solidFill>
            <a:srgbClr val="D52739"/>
          </a:solidFill>
        </p:grpSpPr>
        <p:sp>
          <p:nvSpPr>
            <p:cNvPr id="2" name="椭圆 1"/>
            <p:cNvSpPr/>
            <p:nvPr/>
          </p:nvSpPr>
          <p:spPr>
            <a:xfrm>
              <a:off x="5610000" y="2943000"/>
              <a:ext cx="972000" cy="9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books-group_25777"/>
            <p:cNvSpPr>
              <a:spLocks noChangeAspect="1"/>
            </p:cNvSpPr>
            <p:nvPr/>
          </p:nvSpPr>
          <p:spPr bwMode="auto">
            <a:xfrm>
              <a:off x="5791158" y="3169109"/>
              <a:ext cx="609685" cy="519782"/>
            </a:xfrm>
            <a:custGeom>
              <a:avLst/>
              <a:gdLst>
                <a:gd name="connsiteX0" fmla="*/ 450223 w 602653"/>
                <a:gd name="connsiteY0" fmla="*/ 470824 h 513787"/>
                <a:gd name="connsiteX1" fmla="*/ 450223 w 602653"/>
                <a:gd name="connsiteY1" fmla="*/ 484218 h 513787"/>
                <a:gd name="connsiteX2" fmla="*/ 491727 w 602653"/>
                <a:gd name="connsiteY2" fmla="*/ 484218 h 513787"/>
                <a:gd name="connsiteX3" fmla="*/ 491727 w 602653"/>
                <a:gd name="connsiteY3" fmla="*/ 470824 h 513787"/>
                <a:gd name="connsiteX4" fmla="*/ 145266 w 602653"/>
                <a:gd name="connsiteY4" fmla="*/ 444288 h 513787"/>
                <a:gd name="connsiteX5" fmla="*/ 140964 w 602653"/>
                <a:gd name="connsiteY5" fmla="*/ 480175 h 513787"/>
                <a:gd name="connsiteX6" fmla="*/ 162475 w 602653"/>
                <a:gd name="connsiteY6" fmla="*/ 482702 h 513787"/>
                <a:gd name="connsiteX7" fmla="*/ 166777 w 602653"/>
                <a:gd name="connsiteY7" fmla="*/ 446815 h 513787"/>
                <a:gd name="connsiteX8" fmla="*/ 450223 w 602653"/>
                <a:gd name="connsiteY8" fmla="*/ 422807 h 513787"/>
                <a:gd name="connsiteX9" fmla="*/ 450223 w 602653"/>
                <a:gd name="connsiteY9" fmla="*/ 447321 h 513787"/>
                <a:gd name="connsiteX10" fmla="*/ 491727 w 602653"/>
                <a:gd name="connsiteY10" fmla="*/ 447321 h 513787"/>
                <a:gd name="connsiteX11" fmla="*/ 491727 w 602653"/>
                <a:gd name="connsiteY11" fmla="*/ 422807 h 513787"/>
                <a:gd name="connsiteX12" fmla="*/ 23536 w 602653"/>
                <a:gd name="connsiteY12" fmla="*/ 422807 h 513787"/>
                <a:gd name="connsiteX13" fmla="*/ 23536 w 602653"/>
                <a:gd name="connsiteY13" fmla="*/ 484218 h 513787"/>
                <a:gd name="connsiteX14" fmla="*/ 110341 w 602653"/>
                <a:gd name="connsiteY14" fmla="*/ 484218 h 513787"/>
                <a:gd name="connsiteX15" fmla="*/ 110341 w 602653"/>
                <a:gd name="connsiteY15" fmla="*/ 422807 h 513787"/>
                <a:gd name="connsiteX16" fmla="*/ 150327 w 602653"/>
                <a:gd name="connsiteY16" fmla="*/ 403852 h 513787"/>
                <a:gd name="connsiteX17" fmla="*/ 148809 w 602653"/>
                <a:gd name="connsiteY17" fmla="*/ 415478 h 513787"/>
                <a:gd name="connsiteX18" fmla="*/ 148303 w 602653"/>
                <a:gd name="connsiteY18" fmla="*/ 420785 h 513787"/>
                <a:gd name="connsiteX19" fmla="*/ 169814 w 602653"/>
                <a:gd name="connsiteY19" fmla="*/ 423312 h 513787"/>
                <a:gd name="connsiteX20" fmla="*/ 170320 w 602653"/>
                <a:gd name="connsiteY20" fmla="*/ 418005 h 513787"/>
                <a:gd name="connsiteX21" fmla="*/ 171839 w 602653"/>
                <a:gd name="connsiteY21" fmla="*/ 406380 h 513787"/>
                <a:gd name="connsiteX22" fmla="*/ 450223 w 602653"/>
                <a:gd name="connsiteY22" fmla="*/ 377822 h 513787"/>
                <a:gd name="connsiteX23" fmla="*/ 450223 w 602653"/>
                <a:gd name="connsiteY23" fmla="*/ 399303 h 513787"/>
                <a:gd name="connsiteX24" fmla="*/ 491727 w 602653"/>
                <a:gd name="connsiteY24" fmla="*/ 399303 h 513787"/>
                <a:gd name="connsiteX25" fmla="*/ 491727 w 602653"/>
                <a:gd name="connsiteY25" fmla="*/ 377822 h 513787"/>
                <a:gd name="connsiteX26" fmla="*/ 23536 w 602653"/>
                <a:gd name="connsiteY26" fmla="*/ 365438 h 513787"/>
                <a:gd name="connsiteX27" fmla="*/ 23536 w 602653"/>
                <a:gd name="connsiteY27" fmla="*/ 399303 h 513787"/>
                <a:gd name="connsiteX28" fmla="*/ 110341 w 602653"/>
                <a:gd name="connsiteY28" fmla="*/ 399303 h 513787"/>
                <a:gd name="connsiteX29" fmla="*/ 110341 w 602653"/>
                <a:gd name="connsiteY29" fmla="*/ 365438 h 513787"/>
                <a:gd name="connsiteX30" fmla="*/ 156401 w 602653"/>
                <a:gd name="connsiteY30" fmla="*/ 354319 h 513787"/>
                <a:gd name="connsiteX31" fmla="*/ 153111 w 602653"/>
                <a:gd name="connsiteY31" fmla="*/ 380349 h 513787"/>
                <a:gd name="connsiteX32" fmla="*/ 174623 w 602653"/>
                <a:gd name="connsiteY32" fmla="*/ 383129 h 513787"/>
                <a:gd name="connsiteX33" fmla="*/ 177913 w 602653"/>
                <a:gd name="connsiteY33" fmla="*/ 356846 h 513787"/>
                <a:gd name="connsiteX34" fmla="*/ 161210 w 602653"/>
                <a:gd name="connsiteY34" fmla="*/ 313883 h 513787"/>
                <a:gd name="connsiteX35" fmla="*/ 159185 w 602653"/>
                <a:gd name="connsiteY35" fmla="*/ 330815 h 513787"/>
                <a:gd name="connsiteX36" fmla="*/ 180697 w 602653"/>
                <a:gd name="connsiteY36" fmla="*/ 333343 h 513787"/>
                <a:gd name="connsiteX37" fmla="*/ 182721 w 602653"/>
                <a:gd name="connsiteY37" fmla="*/ 316410 h 513787"/>
                <a:gd name="connsiteX38" fmla="*/ 545893 w 602653"/>
                <a:gd name="connsiteY38" fmla="*/ 311881 h 513787"/>
                <a:gd name="connsiteX39" fmla="*/ 559070 w 602653"/>
                <a:gd name="connsiteY39" fmla="*/ 322239 h 513787"/>
                <a:gd name="connsiteX40" fmla="*/ 573007 w 602653"/>
                <a:gd name="connsiteY40" fmla="*/ 442998 h 513787"/>
                <a:gd name="connsiteX41" fmla="*/ 562618 w 602653"/>
                <a:gd name="connsiteY41" fmla="*/ 455882 h 513787"/>
                <a:gd name="connsiteX42" fmla="*/ 561097 w 602653"/>
                <a:gd name="connsiteY42" fmla="*/ 456135 h 513787"/>
                <a:gd name="connsiteX43" fmla="*/ 549441 w 602653"/>
                <a:gd name="connsiteY43" fmla="*/ 445524 h 513787"/>
                <a:gd name="connsiteX44" fmla="*/ 535504 w 602653"/>
                <a:gd name="connsiteY44" fmla="*/ 325018 h 513787"/>
                <a:gd name="connsiteX45" fmla="*/ 545893 w 602653"/>
                <a:gd name="connsiteY45" fmla="*/ 311881 h 513787"/>
                <a:gd name="connsiteX46" fmla="*/ 23536 w 602653"/>
                <a:gd name="connsiteY46" fmla="*/ 294423 h 513787"/>
                <a:gd name="connsiteX47" fmla="*/ 23536 w 602653"/>
                <a:gd name="connsiteY47" fmla="*/ 341682 h 513787"/>
                <a:gd name="connsiteX48" fmla="*/ 110341 w 602653"/>
                <a:gd name="connsiteY48" fmla="*/ 341682 h 513787"/>
                <a:gd name="connsiteX49" fmla="*/ 110341 w 602653"/>
                <a:gd name="connsiteY49" fmla="*/ 294423 h 513787"/>
                <a:gd name="connsiteX50" fmla="*/ 407453 w 602653"/>
                <a:gd name="connsiteY50" fmla="*/ 265107 h 513787"/>
                <a:gd name="connsiteX51" fmla="*/ 404416 w 602653"/>
                <a:gd name="connsiteY51" fmla="*/ 265612 h 513787"/>
                <a:gd name="connsiteX52" fmla="*/ 342412 w 602653"/>
                <a:gd name="connsiteY52" fmla="*/ 265612 h 513787"/>
                <a:gd name="connsiteX53" fmla="*/ 340894 w 602653"/>
                <a:gd name="connsiteY53" fmla="*/ 265360 h 513787"/>
                <a:gd name="connsiteX54" fmla="*/ 340894 w 602653"/>
                <a:gd name="connsiteY54" fmla="*/ 484218 h 513787"/>
                <a:gd name="connsiteX55" fmla="*/ 407453 w 602653"/>
                <a:gd name="connsiteY55" fmla="*/ 484218 h 513787"/>
                <a:gd name="connsiteX56" fmla="*/ 167283 w 602653"/>
                <a:gd name="connsiteY56" fmla="*/ 264349 h 513787"/>
                <a:gd name="connsiteX57" fmla="*/ 163993 w 602653"/>
                <a:gd name="connsiteY57" fmla="*/ 290379 h 513787"/>
                <a:gd name="connsiteX58" fmla="*/ 185505 w 602653"/>
                <a:gd name="connsiteY58" fmla="*/ 293159 h 513787"/>
                <a:gd name="connsiteX59" fmla="*/ 188795 w 602653"/>
                <a:gd name="connsiteY59" fmla="*/ 266876 h 513787"/>
                <a:gd name="connsiteX60" fmla="*/ 23536 w 602653"/>
                <a:gd name="connsiteY60" fmla="*/ 236802 h 513787"/>
                <a:gd name="connsiteX61" fmla="*/ 23536 w 602653"/>
                <a:gd name="connsiteY61" fmla="*/ 270920 h 513787"/>
                <a:gd name="connsiteX62" fmla="*/ 110341 w 602653"/>
                <a:gd name="connsiteY62" fmla="*/ 270920 h 513787"/>
                <a:gd name="connsiteX63" fmla="*/ 110341 w 602653"/>
                <a:gd name="connsiteY63" fmla="*/ 236802 h 513787"/>
                <a:gd name="connsiteX64" fmla="*/ 172092 w 602653"/>
                <a:gd name="connsiteY64" fmla="*/ 223913 h 513787"/>
                <a:gd name="connsiteX65" fmla="*/ 171586 w 602653"/>
                <a:gd name="connsiteY65" fmla="*/ 229220 h 513787"/>
                <a:gd name="connsiteX66" fmla="*/ 170067 w 602653"/>
                <a:gd name="connsiteY66" fmla="*/ 240845 h 513787"/>
                <a:gd name="connsiteX67" fmla="*/ 191579 w 602653"/>
                <a:gd name="connsiteY67" fmla="*/ 243373 h 513787"/>
                <a:gd name="connsiteX68" fmla="*/ 193097 w 602653"/>
                <a:gd name="connsiteY68" fmla="*/ 231747 h 513787"/>
                <a:gd name="connsiteX69" fmla="*/ 193603 w 602653"/>
                <a:gd name="connsiteY69" fmla="*/ 226440 h 513787"/>
                <a:gd name="connsiteX70" fmla="*/ 354307 w 602653"/>
                <a:gd name="connsiteY70" fmla="*/ 222649 h 513787"/>
                <a:gd name="connsiteX71" fmla="*/ 354307 w 602653"/>
                <a:gd name="connsiteY71" fmla="*/ 242109 h 513787"/>
                <a:gd name="connsiteX72" fmla="*/ 392774 w 602653"/>
                <a:gd name="connsiteY72" fmla="*/ 242109 h 513787"/>
                <a:gd name="connsiteX73" fmla="*/ 392774 w 602653"/>
                <a:gd name="connsiteY73" fmla="*/ 222649 h 513787"/>
                <a:gd name="connsiteX74" fmla="*/ 547404 w 602653"/>
                <a:gd name="connsiteY74" fmla="*/ 203948 h 513787"/>
                <a:gd name="connsiteX75" fmla="*/ 516529 w 602653"/>
                <a:gd name="connsiteY75" fmla="*/ 207233 h 513787"/>
                <a:gd name="connsiteX76" fmla="*/ 546898 w 602653"/>
                <a:gd name="connsiteY76" fmla="*/ 489020 h 513787"/>
                <a:gd name="connsiteX77" fmla="*/ 577773 w 602653"/>
                <a:gd name="connsiteY77" fmla="*/ 485735 h 513787"/>
                <a:gd name="connsiteX78" fmla="*/ 340894 w 602653"/>
                <a:gd name="connsiteY78" fmla="*/ 182972 h 513787"/>
                <a:gd name="connsiteX79" fmla="*/ 340894 w 602653"/>
                <a:gd name="connsiteY79" fmla="*/ 199146 h 513787"/>
                <a:gd name="connsiteX80" fmla="*/ 342412 w 602653"/>
                <a:gd name="connsiteY80" fmla="*/ 198893 h 513787"/>
                <a:gd name="connsiteX81" fmla="*/ 404416 w 602653"/>
                <a:gd name="connsiteY81" fmla="*/ 198893 h 513787"/>
                <a:gd name="connsiteX82" fmla="*/ 407453 w 602653"/>
                <a:gd name="connsiteY82" fmla="*/ 199651 h 513787"/>
                <a:gd name="connsiteX83" fmla="*/ 407453 w 602653"/>
                <a:gd name="connsiteY83" fmla="*/ 182972 h 513787"/>
                <a:gd name="connsiteX84" fmla="*/ 23536 w 602653"/>
                <a:gd name="connsiteY84" fmla="*/ 166039 h 513787"/>
                <a:gd name="connsiteX85" fmla="*/ 23536 w 602653"/>
                <a:gd name="connsiteY85" fmla="*/ 213299 h 513787"/>
                <a:gd name="connsiteX86" fmla="*/ 110341 w 602653"/>
                <a:gd name="connsiteY86" fmla="*/ 213299 h 513787"/>
                <a:gd name="connsiteX87" fmla="*/ 110341 w 602653"/>
                <a:gd name="connsiteY87" fmla="*/ 166039 h 513787"/>
                <a:gd name="connsiteX88" fmla="*/ 179431 w 602653"/>
                <a:gd name="connsiteY88" fmla="*/ 164523 h 513787"/>
                <a:gd name="connsiteX89" fmla="*/ 174876 w 602653"/>
                <a:gd name="connsiteY89" fmla="*/ 200410 h 513787"/>
                <a:gd name="connsiteX90" fmla="*/ 196387 w 602653"/>
                <a:gd name="connsiteY90" fmla="*/ 202937 h 513787"/>
                <a:gd name="connsiteX91" fmla="*/ 200943 w 602653"/>
                <a:gd name="connsiteY91" fmla="*/ 167050 h 513787"/>
                <a:gd name="connsiteX92" fmla="*/ 450223 w 602653"/>
                <a:gd name="connsiteY92" fmla="*/ 108418 h 513787"/>
                <a:gd name="connsiteX93" fmla="*/ 450223 w 602653"/>
                <a:gd name="connsiteY93" fmla="*/ 354319 h 513787"/>
                <a:gd name="connsiteX94" fmla="*/ 491727 w 602653"/>
                <a:gd name="connsiteY94" fmla="*/ 354319 h 513787"/>
                <a:gd name="connsiteX95" fmla="*/ 491727 w 602653"/>
                <a:gd name="connsiteY95" fmla="*/ 108418 h 513787"/>
                <a:gd name="connsiteX96" fmla="*/ 23536 w 602653"/>
                <a:gd name="connsiteY96" fmla="*/ 108418 h 513787"/>
                <a:gd name="connsiteX97" fmla="*/ 23536 w 602653"/>
                <a:gd name="connsiteY97" fmla="*/ 142536 h 513787"/>
                <a:gd name="connsiteX98" fmla="*/ 110341 w 602653"/>
                <a:gd name="connsiteY98" fmla="*/ 142536 h 513787"/>
                <a:gd name="connsiteX99" fmla="*/ 110341 w 602653"/>
                <a:gd name="connsiteY99" fmla="*/ 108418 h 513787"/>
                <a:gd name="connsiteX100" fmla="*/ 225744 w 602653"/>
                <a:gd name="connsiteY100" fmla="*/ 73795 h 513787"/>
                <a:gd name="connsiteX101" fmla="*/ 225744 w 602653"/>
                <a:gd name="connsiteY101" fmla="*/ 484218 h 513787"/>
                <a:gd name="connsiteX102" fmla="*/ 317358 w 602653"/>
                <a:gd name="connsiteY102" fmla="*/ 484218 h 513787"/>
                <a:gd name="connsiteX103" fmla="*/ 317358 w 602653"/>
                <a:gd name="connsiteY103" fmla="*/ 171346 h 513787"/>
                <a:gd name="connsiteX104" fmla="*/ 317358 w 602653"/>
                <a:gd name="connsiteY104" fmla="*/ 73795 h 513787"/>
                <a:gd name="connsiteX105" fmla="*/ 23536 w 602653"/>
                <a:gd name="connsiteY105" fmla="*/ 23503 h 513787"/>
                <a:gd name="connsiteX106" fmla="*/ 23536 w 602653"/>
                <a:gd name="connsiteY106" fmla="*/ 84915 h 513787"/>
                <a:gd name="connsiteX107" fmla="*/ 110341 w 602653"/>
                <a:gd name="connsiteY107" fmla="*/ 84915 h 513787"/>
                <a:gd name="connsiteX108" fmla="*/ 110341 w 602653"/>
                <a:gd name="connsiteY108" fmla="*/ 23503 h 513787"/>
                <a:gd name="connsiteX109" fmla="*/ 11895 w 602653"/>
                <a:gd name="connsiteY109" fmla="*/ 0 h 513787"/>
                <a:gd name="connsiteX110" fmla="*/ 122236 w 602653"/>
                <a:gd name="connsiteY110" fmla="*/ 0 h 513787"/>
                <a:gd name="connsiteX111" fmla="*/ 134130 w 602653"/>
                <a:gd name="connsiteY111" fmla="*/ 11878 h 513787"/>
                <a:gd name="connsiteX112" fmla="*/ 134130 w 602653"/>
                <a:gd name="connsiteY112" fmla="*/ 96793 h 513787"/>
                <a:gd name="connsiteX113" fmla="*/ 134130 w 602653"/>
                <a:gd name="connsiteY113" fmla="*/ 154161 h 513787"/>
                <a:gd name="connsiteX114" fmla="*/ 134130 w 602653"/>
                <a:gd name="connsiteY114" fmla="*/ 225177 h 513787"/>
                <a:gd name="connsiteX115" fmla="*/ 134130 w 602653"/>
                <a:gd name="connsiteY115" fmla="*/ 282798 h 513787"/>
                <a:gd name="connsiteX116" fmla="*/ 134130 w 602653"/>
                <a:gd name="connsiteY116" fmla="*/ 339661 h 513787"/>
                <a:gd name="connsiteX117" fmla="*/ 139192 w 602653"/>
                <a:gd name="connsiteY117" fmla="*/ 299225 h 513787"/>
                <a:gd name="connsiteX118" fmla="*/ 148809 w 602653"/>
                <a:gd name="connsiteY118" fmla="*/ 219617 h 513787"/>
                <a:gd name="connsiteX119" fmla="*/ 150074 w 602653"/>
                <a:gd name="connsiteY119" fmla="*/ 209255 h 513787"/>
                <a:gd name="connsiteX120" fmla="*/ 157413 w 602653"/>
                <a:gd name="connsiteY120" fmla="*/ 149865 h 513787"/>
                <a:gd name="connsiteX121" fmla="*/ 161716 w 602653"/>
                <a:gd name="connsiteY121" fmla="*/ 142031 h 513787"/>
                <a:gd name="connsiteX122" fmla="*/ 170573 w 602653"/>
                <a:gd name="connsiteY122" fmla="*/ 139503 h 513787"/>
                <a:gd name="connsiteX123" fmla="*/ 202208 w 602653"/>
                <a:gd name="connsiteY123" fmla="*/ 143547 h 513787"/>
                <a:gd name="connsiteX124" fmla="*/ 202208 w 602653"/>
                <a:gd name="connsiteY124" fmla="*/ 61917 h 513787"/>
                <a:gd name="connsiteX125" fmla="*/ 214103 w 602653"/>
                <a:gd name="connsiteY125" fmla="*/ 50292 h 513787"/>
                <a:gd name="connsiteX126" fmla="*/ 328999 w 602653"/>
                <a:gd name="connsiteY126" fmla="*/ 50292 h 513787"/>
                <a:gd name="connsiteX127" fmla="*/ 340894 w 602653"/>
                <a:gd name="connsiteY127" fmla="*/ 61917 h 513787"/>
                <a:gd name="connsiteX128" fmla="*/ 340894 w 602653"/>
                <a:gd name="connsiteY128" fmla="*/ 159468 h 513787"/>
                <a:gd name="connsiteX129" fmla="*/ 419348 w 602653"/>
                <a:gd name="connsiteY129" fmla="*/ 159468 h 513787"/>
                <a:gd name="connsiteX130" fmla="*/ 426687 w 602653"/>
                <a:gd name="connsiteY130" fmla="*/ 162248 h 513787"/>
                <a:gd name="connsiteX131" fmla="*/ 426687 w 602653"/>
                <a:gd name="connsiteY131" fmla="*/ 96793 h 513787"/>
                <a:gd name="connsiteX132" fmla="*/ 438581 w 602653"/>
                <a:gd name="connsiteY132" fmla="*/ 84915 h 513787"/>
                <a:gd name="connsiteX133" fmla="*/ 503622 w 602653"/>
                <a:gd name="connsiteY133" fmla="*/ 84915 h 513787"/>
                <a:gd name="connsiteX134" fmla="*/ 515263 w 602653"/>
                <a:gd name="connsiteY134" fmla="*/ 96793 h 513787"/>
                <a:gd name="connsiteX135" fmla="*/ 515263 w 602653"/>
                <a:gd name="connsiteY135" fmla="*/ 183730 h 513787"/>
                <a:gd name="connsiteX136" fmla="*/ 556515 w 602653"/>
                <a:gd name="connsiteY136" fmla="*/ 179181 h 513787"/>
                <a:gd name="connsiteX137" fmla="*/ 569675 w 602653"/>
                <a:gd name="connsiteY137" fmla="*/ 189795 h 513787"/>
                <a:gd name="connsiteX138" fmla="*/ 602575 w 602653"/>
                <a:gd name="connsiteY138" fmla="*/ 494833 h 513787"/>
                <a:gd name="connsiteX139" fmla="*/ 592199 w 602653"/>
                <a:gd name="connsiteY139" fmla="*/ 507974 h 513787"/>
                <a:gd name="connsiteX140" fmla="*/ 537787 w 602653"/>
                <a:gd name="connsiteY140" fmla="*/ 513787 h 513787"/>
                <a:gd name="connsiteX141" fmla="*/ 536522 w 602653"/>
                <a:gd name="connsiteY141" fmla="*/ 513787 h 513787"/>
                <a:gd name="connsiteX142" fmla="*/ 524880 w 602653"/>
                <a:gd name="connsiteY142" fmla="*/ 503425 h 513787"/>
                <a:gd name="connsiteX143" fmla="*/ 515263 w 602653"/>
                <a:gd name="connsiteY143" fmla="*/ 416236 h 513787"/>
                <a:gd name="connsiteX144" fmla="*/ 515263 w 602653"/>
                <a:gd name="connsiteY144" fmla="*/ 495844 h 513787"/>
                <a:gd name="connsiteX145" fmla="*/ 503622 w 602653"/>
                <a:gd name="connsiteY145" fmla="*/ 507722 h 513787"/>
                <a:gd name="connsiteX146" fmla="*/ 438581 w 602653"/>
                <a:gd name="connsiteY146" fmla="*/ 507722 h 513787"/>
                <a:gd name="connsiteX147" fmla="*/ 428964 w 602653"/>
                <a:gd name="connsiteY147" fmla="*/ 502415 h 513787"/>
                <a:gd name="connsiteX148" fmla="*/ 419348 w 602653"/>
                <a:gd name="connsiteY148" fmla="*/ 507722 h 513787"/>
                <a:gd name="connsiteX149" fmla="*/ 328999 w 602653"/>
                <a:gd name="connsiteY149" fmla="*/ 507722 h 513787"/>
                <a:gd name="connsiteX150" fmla="*/ 214103 w 602653"/>
                <a:gd name="connsiteY150" fmla="*/ 507722 h 513787"/>
                <a:gd name="connsiteX151" fmla="*/ 202208 w 602653"/>
                <a:gd name="connsiteY151" fmla="*/ 495844 h 513787"/>
                <a:gd name="connsiteX152" fmla="*/ 202208 w 602653"/>
                <a:gd name="connsiteY152" fmla="*/ 352044 h 513787"/>
                <a:gd name="connsiteX153" fmla="*/ 193097 w 602653"/>
                <a:gd name="connsiteY153" fmla="*/ 427608 h 513787"/>
                <a:gd name="connsiteX154" fmla="*/ 191832 w 602653"/>
                <a:gd name="connsiteY154" fmla="*/ 437970 h 513787"/>
                <a:gd name="connsiteX155" fmla="*/ 184493 w 602653"/>
                <a:gd name="connsiteY155" fmla="*/ 497360 h 513787"/>
                <a:gd name="connsiteX156" fmla="*/ 180190 w 602653"/>
                <a:gd name="connsiteY156" fmla="*/ 505195 h 513787"/>
                <a:gd name="connsiteX157" fmla="*/ 172851 w 602653"/>
                <a:gd name="connsiteY157" fmla="*/ 507722 h 513787"/>
                <a:gd name="connsiteX158" fmla="*/ 171333 w 602653"/>
                <a:gd name="connsiteY158" fmla="*/ 507722 h 513787"/>
                <a:gd name="connsiteX159" fmla="*/ 131600 w 602653"/>
                <a:gd name="connsiteY159" fmla="*/ 502920 h 513787"/>
                <a:gd name="connsiteX160" fmla="*/ 122236 w 602653"/>
                <a:gd name="connsiteY160" fmla="*/ 507722 h 513787"/>
                <a:gd name="connsiteX161" fmla="*/ 11895 w 602653"/>
                <a:gd name="connsiteY161" fmla="*/ 507722 h 513787"/>
                <a:gd name="connsiteX162" fmla="*/ 0 w 602653"/>
                <a:gd name="connsiteY162" fmla="*/ 496096 h 513787"/>
                <a:gd name="connsiteX163" fmla="*/ 0 w 602653"/>
                <a:gd name="connsiteY163" fmla="*/ 411181 h 513787"/>
                <a:gd name="connsiteX164" fmla="*/ 0 w 602653"/>
                <a:gd name="connsiteY164" fmla="*/ 353560 h 513787"/>
                <a:gd name="connsiteX165" fmla="*/ 0 w 602653"/>
                <a:gd name="connsiteY165" fmla="*/ 282798 h 513787"/>
                <a:gd name="connsiteX166" fmla="*/ 0 w 602653"/>
                <a:gd name="connsiteY166" fmla="*/ 225177 h 513787"/>
                <a:gd name="connsiteX167" fmla="*/ 0 w 602653"/>
                <a:gd name="connsiteY167" fmla="*/ 154161 h 513787"/>
                <a:gd name="connsiteX168" fmla="*/ 0 w 602653"/>
                <a:gd name="connsiteY168" fmla="*/ 96793 h 513787"/>
                <a:gd name="connsiteX169" fmla="*/ 0 w 602653"/>
                <a:gd name="connsiteY169" fmla="*/ 11878 h 513787"/>
                <a:gd name="connsiteX170" fmla="*/ 11895 w 602653"/>
                <a:gd name="connsiteY170" fmla="*/ 0 h 51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02653" h="513787">
                  <a:moveTo>
                    <a:pt x="450223" y="470824"/>
                  </a:moveTo>
                  <a:lnTo>
                    <a:pt x="450223" y="484218"/>
                  </a:lnTo>
                  <a:lnTo>
                    <a:pt x="491727" y="484218"/>
                  </a:lnTo>
                  <a:lnTo>
                    <a:pt x="491727" y="470824"/>
                  </a:lnTo>
                  <a:close/>
                  <a:moveTo>
                    <a:pt x="145266" y="444288"/>
                  </a:moveTo>
                  <a:lnTo>
                    <a:pt x="140964" y="480175"/>
                  </a:lnTo>
                  <a:lnTo>
                    <a:pt x="162475" y="482702"/>
                  </a:lnTo>
                  <a:lnTo>
                    <a:pt x="166777" y="446815"/>
                  </a:lnTo>
                  <a:close/>
                  <a:moveTo>
                    <a:pt x="450223" y="422807"/>
                  </a:moveTo>
                  <a:lnTo>
                    <a:pt x="450223" y="447321"/>
                  </a:lnTo>
                  <a:lnTo>
                    <a:pt x="491727" y="447321"/>
                  </a:lnTo>
                  <a:lnTo>
                    <a:pt x="491727" y="422807"/>
                  </a:lnTo>
                  <a:close/>
                  <a:moveTo>
                    <a:pt x="23536" y="422807"/>
                  </a:moveTo>
                  <a:lnTo>
                    <a:pt x="23536" y="484218"/>
                  </a:lnTo>
                  <a:lnTo>
                    <a:pt x="110341" y="484218"/>
                  </a:lnTo>
                  <a:lnTo>
                    <a:pt x="110341" y="422807"/>
                  </a:lnTo>
                  <a:close/>
                  <a:moveTo>
                    <a:pt x="150327" y="403852"/>
                  </a:moveTo>
                  <a:lnTo>
                    <a:pt x="148809" y="415478"/>
                  </a:lnTo>
                  <a:lnTo>
                    <a:pt x="148303" y="420785"/>
                  </a:lnTo>
                  <a:lnTo>
                    <a:pt x="169814" y="423312"/>
                  </a:lnTo>
                  <a:lnTo>
                    <a:pt x="170320" y="418005"/>
                  </a:lnTo>
                  <a:lnTo>
                    <a:pt x="171839" y="406380"/>
                  </a:lnTo>
                  <a:close/>
                  <a:moveTo>
                    <a:pt x="450223" y="377822"/>
                  </a:moveTo>
                  <a:lnTo>
                    <a:pt x="450223" y="399303"/>
                  </a:lnTo>
                  <a:lnTo>
                    <a:pt x="491727" y="399303"/>
                  </a:lnTo>
                  <a:lnTo>
                    <a:pt x="491727" y="377822"/>
                  </a:lnTo>
                  <a:close/>
                  <a:moveTo>
                    <a:pt x="23536" y="365438"/>
                  </a:moveTo>
                  <a:lnTo>
                    <a:pt x="23536" y="399303"/>
                  </a:lnTo>
                  <a:lnTo>
                    <a:pt x="110341" y="399303"/>
                  </a:lnTo>
                  <a:lnTo>
                    <a:pt x="110341" y="365438"/>
                  </a:lnTo>
                  <a:close/>
                  <a:moveTo>
                    <a:pt x="156401" y="354319"/>
                  </a:moveTo>
                  <a:lnTo>
                    <a:pt x="153111" y="380349"/>
                  </a:lnTo>
                  <a:lnTo>
                    <a:pt x="174623" y="383129"/>
                  </a:lnTo>
                  <a:lnTo>
                    <a:pt x="177913" y="356846"/>
                  </a:lnTo>
                  <a:close/>
                  <a:moveTo>
                    <a:pt x="161210" y="313883"/>
                  </a:moveTo>
                  <a:lnTo>
                    <a:pt x="159185" y="330815"/>
                  </a:lnTo>
                  <a:lnTo>
                    <a:pt x="180697" y="333343"/>
                  </a:lnTo>
                  <a:lnTo>
                    <a:pt x="182721" y="316410"/>
                  </a:lnTo>
                  <a:close/>
                  <a:moveTo>
                    <a:pt x="545893" y="311881"/>
                  </a:moveTo>
                  <a:cubicBezTo>
                    <a:pt x="552482" y="311123"/>
                    <a:pt x="558310" y="315923"/>
                    <a:pt x="559070" y="322239"/>
                  </a:cubicBezTo>
                  <a:lnTo>
                    <a:pt x="573007" y="442998"/>
                  </a:lnTo>
                  <a:cubicBezTo>
                    <a:pt x="573767" y="449314"/>
                    <a:pt x="568952" y="455125"/>
                    <a:pt x="562618" y="455882"/>
                  </a:cubicBezTo>
                  <a:cubicBezTo>
                    <a:pt x="562111" y="456135"/>
                    <a:pt x="561604" y="456135"/>
                    <a:pt x="561097" y="456135"/>
                  </a:cubicBezTo>
                  <a:cubicBezTo>
                    <a:pt x="555269" y="456135"/>
                    <a:pt x="550201" y="451588"/>
                    <a:pt x="549441" y="445524"/>
                  </a:cubicBezTo>
                  <a:lnTo>
                    <a:pt x="535504" y="325018"/>
                  </a:lnTo>
                  <a:cubicBezTo>
                    <a:pt x="534744" y="318450"/>
                    <a:pt x="539305" y="312639"/>
                    <a:pt x="545893" y="311881"/>
                  </a:cubicBezTo>
                  <a:close/>
                  <a:moveTo>
                    <a:pt x="23536" y="294423"/>
                  </a:moveTo>
                  <a:lnTo>
                    <a:pt x="23536" y="341682"/>
                  </a:lnTo>
                  <a:lnTo>
                    <a:pt x="110341" y="341682"/>
                  </a:lnTo>
                  <a:lnTo>
                    <a:pt x="110341" y="294423"/>
                  </a:lnTo>
                  <a:close/>
                  <a:moveTo>
                    <a:pt x="407453" y="265107"/>
                  </a:moveTo>
                  <a:cubicBezTo>
                    <a:pt x="406441" y="265360"/>
                    <a:pt x="405428" y="265612"/>
                    <a:pt x="404416" y="265612"/>
                  </a:cubicBezTo>
                  <a:lnTo>
                    <a:pt x="342412" y="265612"/>
                  </a:lnTo>
                  <a:cubicBezTo>
                    <a:pt x="341906" y="265612"/>
                    <a:pt x="341400" y="265360"/>
                    <a:pt x="340894" y="265360"/>
                  </a:cubicBezTo>
                  <a:lnTo>
                    <a:pt x="340894" y="484218"/>
                  </a:lnTo>
                  <a:lnTo>
                    <a:pt x="407453" y="484218"/>
                  </a:lnTo>
                  <a:close/>
                  <a:moveTo>
                    <a:pt x="167283" y="264349"/>
                  </a:moveTo>
                  <a:lnTo>
                    <a:pt x="163993" y="290379"/>
                  </a:lnTo>
                  <a:lnTo>
                    <a:pt x="185505" y="293159"/>
                  </a:lnTo>
                  <a:lnTo>
                    <a:pt x="188795" y="266876"/>
                  </a:lnTo>
                  <a:close/>
                  <a:moveTo>
                    <a:pt x="23536" y="236802"/>
                  </a:moveTo>
                  <a:lnTo>
                    <a:pt x="23536" y="270920"/>
                  </a:lnTo>
                  <a:lnTo>
                    <a:pt x="110341" y="270920"/>
                  </a:lnTo>
                  <a:lnTo>
                    <a:pt x="110341" y="236802"/>
                  </a:lnTo>
                  <a:close/>
                  <a:moveTo>
                    <a:pt x="172092" y="223913"/>
                  </a:moveTo>
                  <a:lnTo>
                    <a:pt x="171586" y="229220"/>
                  </a:lnTo>
                  <a:lnTo>
                    <a:pt x="170067" y="240845"/>
                  </a:lnTo>
                  <a:lnTo>
                    <a:pt x="191579" y="243373"/>
                  </a:lnTo>
                  <a:lnTo>
                    <a:pt x="193097" y="231747"/>
                  </a:lnTo>
                  <a:lnTo>
                    <a:pt x="193603" y="226440"/>
                  </a:lnTo>
                  <a:close/>
                  <a:moveTo>
                    <a:pt x="354307" y="222649"/>
                  </a:moveTo>
                  <a:lnTo>
                    <a:pt x="354307" y="242109"/>
                  </a:lnTo>
                  <a:lnTo>
                    <a:pt x="392774" y="242109"/>
                  </a:lnTo>
                  <a:lnTo>
                    <a:pt x="392774" y="222649"/>
                  </a:lnTo>
                  <a:close/>
                  <a:moveTo>
                    <a:pt x="547404" y="203948"/>
                  </a:moveTo>
                  <a:lnTo>
                    <a:pt x="516529" y="207233"/>
                  </a:lnTo>
                  <a:lnTo>
                    <a:pt x="546898" y="489020"/>
                  </a:lnTo>
                  <a:lnTo>
                    <a:pt x="577773" y="485735"/>
                  </a:lnTo>
                  <a:close/>
                  <a:moveTo>
                    <a:pt x="340894" y="182972"/>
                  </a:moveTo>
                  <a:lnTo>
                    <a:pt x="340894" y="199146"/>
                  </a:lnTo>
                  <a:cubicBezTo>
                    <a:pt x="341400" y="199146"/>
                    <a:pt x="341906" y="198893"/>
                    <a:pt x="342412" y="198893"/>
                  </a:cubicBezTo>
                  <a:lnTo>
                    <a:pt x="404416" y="198893"/>
                  </a:lnTo>
                  <a:cubicBezTo>
                    <a:pt x="405428" y="198893"/>
                    <a:pt x="406441" y="199399"/>
                    <a:pt x="407453" y="199651"/>
                  </a:cubicBezTo>
                  <a:lnTo>
                    <a:pt x="407453" y="182972"/>
                  </a:lnTo>
                  <a:close/>
                  <a:moveTo>
                    <a:pt x="23536" y="166039"/>
                  </a:moveTo>
                  <a:lnTo>
                    <a:pt x="23536" y="213299"/>
                  </a:lnTo>
                  <a:lnTo>
                    <a:pt x="110341" y="213299"/>
                  </a:lnTo>
                  <a:lnTo>
                    <a:pt x="110341" y="166039"/>
                  </a:lnTo>
                  <a:close/>
                  <a:moveTo>
                    <a:pt x="179431" y="164523"/>
                  </a:moveTo>
                  <a:lnTo>
                    <a:pt x="174876" y="200410"/>
                  </a:lnTo>
                  <a:lnTo>
                    <a:pt x="196387" y="202937"/>
                  </a:lnTo>
                  <a:lnTo>
                    <a:pt x="200943" y="167050"/>
                  </a:lnTo>
                  <a:close/>
                  <a:moveTo>
                    <a:pt x="450223" y="108418"/>
                  </a:moveTo>
                  <a:lnTo>
                    <a:pt x="450223" y="354319"/>
                  </a:lnTo>
                  <a:lnTo>
                    <a:pt x="491727" y="354319"/>
                  </a:lnTo>
                  <a:lnTo>
                    <a:pt x="491727" y="108418"/>
                  </a:lnTo>
                  <a:close/>
                  <a:moveTo>
                    <a:pt x="23536" y="108418"/>
                  </a:moveTo>
                  <a:lnTo>
                    <a:pt x="23536" y="142536"/>
                  </a:lnTo>
                  <a:lnTo>
                    <a:pt x="110341" y="142536"/>
                  </a:lnTo>
                  <a:lnTo>
                    <a:pt x="110341" y="108418"/>
                  </a:lnTo>
                  <a:close/>
                  <a:moveTo>
                    <a:pt x="225744" y="73795"/>
                  </a:moveTo>
                  <a:lnTo>
                    <a:pt x="225744" y="484218"/>
                  </a:lnTo>
                  <a:lnTo>
                    <a:pt x="317358" y="484218"/>
                  </a:lnTo>
                  <a:lnTo>
                    <a:pt x="317358" y="171346"/>
                  </a:lnTo>
                  <a:lnTo>
                    <a:pt x="317358" y="73795"/>
                  </a:lnTo>
                  <a:close/>
                  <a:moveTo>
                    <a:pt x="23536" y="23503"/>
                  </a:moveTo>
                  <a:lnTo>
                    <a:pt x="23536" y="84915"/>
                  </a:lnTo>
                  <a:lnTo>
                    <a:pt x="110341" y="84915"/>
                  </a:lnTo>
                  <a:lnTo>
                    <a:pt x="110341" y="23503"/>
                  </a:lnTo>
                  <a:close/>
                  <a:moveTo>
                    <a:pt x="11895" y="0"/>
                  </a:moveTo>
                  <a:lnTo>
                    <a:pt x="122236" y="0"/>
                  </a:lnTo>
                  <a:cubicBezTo>
                    <a:pt x="128816" y="0"/>
                    <a:pt x="134130" y="5307"/>
                    <a:pt x="134130" y="11878"/>
                  </a:cubicBezTo>
                  <a:lnTo>
                    <a:pt x="134130" y="96793"/>
                  </a:lnTo>
                  <a:lnTo>
                    <a:pt x="134130" y="154161"/>
                  </a:lnTo>
                  <a:lnTo>
                    <a:pt x="134130" y="225177"/>
                  </a:lnTo>
                  <a:lnTo>
                    <a:pt x="134130" y="282798"/>
                  </a:lnTo>
                  <a:lnTo>
                    <a:pt x="134130" y="339661"/>
                  </a:lnTo>
                  <a:lnTo>
                    <a:pt x="139192" y="299225"/>
                  </a:lnTo>
                  <a:lnTo>
                    <a:pt x="148809" y="219617"/>
                  </a:lnTo>
                  <a:lnTo>
                    <a:pt x="150074" y="209255"/>
                  </a:lnTo>
                  <a:lnTo>
                    <a:pt x="157413" y="149865"/>
                  </a:lnTo>
                  <a:cubicBezTo>
                    <a:pt x="157667" y="146832"/>
                    <a:pt x="159185" y="144052"/>
                    <a:pt x="161716" y="142031"/>
                  </a:cubicBezTo>
                  <a:cubicBezTo>
                    <a:pt x="164247" y="140009"/>
                    <a:pt x="167283" y="139251"/>
                    <a:pt x="170573" y="139503"/>
                  </a:cubicBezTo>
                  <a:lnTo>
                    <a:pt x="202208" y="143547"/>
                  </a:lnTo>
                  <a:lnTo>
                    <a:pt x="202208" y="61917"/>
                  </a:lnTo>
                  <a:cubicBezTo>
                    <a:pt x="202208" y="55599"/>
                    <a:pt x="207523" y="50292"/>
                    <a:pt x="214103" y="50292"/>
                  </a:cubicBezTo>
                  <a:lnTo>
                    <a:pt x="328999" y="50292"/>
                  </a:lnTo>
                  <a:cubicBezTo>
                    <a:pt x="335579" y="50292"/>
                    <a:pt x="340894" y="55599"/>
                    <a:pt x="340894" y="61917"/>
                  </a:cubicBezTo>
                  <a:lnTo>
                    <a:pt x="340894" y="159468"/>
                  </a:lnTo>
                  <a:lnTo>
                    <a:pt x="419348" y="159468"/>
                  </a:lnTo>
                  <a:cubicBezTo>
                    <a:pt x="422131" y="159468"/>
                    <a:pt x="424662" y="160479"/>
                    <a:pt x="426687" y="162248"/>
                  </a:cubicBezTo>
                  <a:lnTo>
                    <a:pt x="426687" y="96793"/>
                  </a:lnTo>
                  <a:cubicBezTo>
                    <a:pt x="426687" y="90222"/>
                    <a:pt x="432001" y="84915"/>
                    <a:pt x="438581" y="84915"/>
                  </a:cubicBezTo>
                  <a:lnTo>
                    <a:pt x="503622" y="84915"/>
                  </a:lnTo>
                  <a:cubicBezTo>
                    <a:pt x="509949" y="84915"/>
                    <a:pt x="515263" y="90222"/>
                    <a:pt x="515263" y="96793"/>
                  </a:cubicBezTo>
                  <a:lnTo>
                    <a:pt x="515263" y="183730"/>
                  </a:lnTo>
                  <a:lnTo>
                    <a:pt x="556515" y="179181"/>
                  </a:lnTo>
                  <a:cubicBezTo>
                    <a:pt x="563095" y="178423"/>
                    <a:pt x="568916" y="183224"/>
                    <a:pt x="569675" y="189795"/>
                  </a:cubicBezTo>
                  <a:lnTo>
                    <a:pt x="602575" y="494833"/>
                  </a:lnTo>
                  <a:cubicBezTo>
                    <a:pt x="603334" y="501404"/>
                    <a:pt x="598526" y="507216"/>
                    <a:pt x="592199" y="507974"/>
                  </a:cubicBezTo>
                  <a:lnTo>
                    <a:pt x="537787" y="513787"/>
                  </a:lnTo>
                  <a:cubicBezTo>
                    <a:pt x="537281" y="513787"/>
                    <a:pt x="537028" y="513787"/>
                    <a:pt x="536522" y="513787"/>
                  </a:cubicBezTo>
                  <a:cubicBezTo>
                    <a:pt x="530448" y="513787"/>
                    <a:pt x="525386" y="509491"/>
                    <a:pt x="524880" y="503425"/>
                  </a:cubicBezTo>
                  <a:lnTo>
                    <a:pt x="515263" y="416236"/>
                  </a:lnTo>
                  <a:lnTo>
                    <a:pt x="515263" y="495844"/>
                  </a:lnTo>
                  <a:cubicBezTo>
                    <a:pt x="515263" y="502415"/>
                    <a:pt x="509949" y="507722"/>
                    <a:pt x="503622" y="507722"/>
                  </a:cubicBezTo>
                  <a:lnTo>
                    <a:pt x="438581" y="507722"/>
                  </a:lnTo>
                  <a:cubicBezTo>
                    <a:pt x="434532" y="507722"/>
                    <a:pt x="430989" y="505700"/>
                    <a:pt x="428964" y="502415"/>
                  </a:cubicBezTo>
                  <a:cubicBezTo>
                    <a:pt x="426687" y="505700"/>
                    <a:pt x="423397" y="507722"/>
                    <a:pt x="419348" y="507722"/>
                  </a:cubicBezTo>
                  <a:lnTo>
                    <a:pt x="328999" y="507722"/>
                  </a:lnTo>
                  <a:lnTo>
                    <a:pt x="214103" y="507722"/>
                  </a:lnTo>
                  <a:cubicBezTo>
                    <a:pt x="207523" y="507722"/>
                    <a:pt x="202208" y="502415"/>
                    <a:pt x="202208" y="495844"/>
                  </a:cubicBezTo>
                  <a:lnTo>
                    <a:pt x="202208" y="352044"/>
                  </a:lnTo>
                  <a:lnTo>
                    <a:pt x="193097" y="427608"/>
                  </a:lnTo>
                  <a:lnTo>
                    <a:pt x="191832" y="437970"/>
                  </a:lnTo>
                  <a:lnTo>
                    <a:pt x="184493" y="497360"/>
                  </a:lnTo>
                  <a:cubicBezTo>
                    <a:pt x="184240" y="500393"/>
                    <a:pt x="182468" y="503425"/>
                    <a:pt x="180190" y="505195"/>
                  </a:cubicBezTo>
                  <a:cubicBezTo>
                    <a:pt x="177913" y="506964"/>
                    <a:pt x="175382" y="507722"/>
                    <a:pt x="172851" y="507722"/>
                  </a:cubicBezTo>
                  <a:cubicBezTo>
                    <a:pt x="172345" y="507722"/>
                    <a:pt x="171839" y="507722"/>
                    <a:pt x="171333" y="507722"/>
                  </a:cubicBezTo>
                  <a:lnTo>
                    <a:pt x="131600" y="502920"/>
                  </a:lnTo>
                  <a:cubicBezTo>
                    <a:pt x="129322" y="505700"/>
                    <a:pt x="126032" y="507722"/>
                    <a:pt x="122236" y="507722"/>
                  </a:cubicBezTo>
                  <a:lnTo>
                    <a:pt x="11895" y="507722"/>
                  </a:lnTo>
                  <a:cubicBezTo>
                    <a:pt x="5315" y="507722"/>
                    <a:pt x="0" y="502415"/>
                    <a:pt x="0" y="496096"/>
                  </a:cubicBezTo>
                  <a:lnTo>
                    <a:pt x="0" y="411181"/>
                  </a:lnTo>
                  <a:lnTo>
                    <a:pt x="0" y="353560"/>
                  </a:lnTo>
                  <a:lnTo>
                    <a:pt x="0" y="282798"/>
                  </a:lnTo>
                  <a:lnTo>
                    <a:pt x="0" y="225177"/>
                  </a:lnTo>
                  <a:lnTo>
                    <a:pt x="0" y="154161"/>
                  </a:lnTo>
                  <a:lnTo>
                    <a:pt x="0" y="96793"/>
                  </a:lnTo>
                  <a:lnTo>
                    <a:pt x="0" y="11878"/>
                  </a:lnTo>
                  <a:cubicBezTo>
                    <a:pt x="0" y="5307"/>
                    <a:pt x="5315" y="0"/>
                    <a:pt x="11895" y="0"/>
                  </a:cubicBezTo>
                  <a:close/>
                </a:path>
              </a:pathLst>
            </a:custGeom>
            <a:solidFill>
              <a:schemeClr val="bg1"/>
            </a:solidFill>
            <a:ln>
              <a:noFill/>
            </a:ln>
          </p:spPr>
        </p:sp>
      </p:grpSp>
      <p:sp>
        <p:nvSpPr>
          <p:cNvPr id="32" name="TextBox 38"/>
          <p:cNvSpPr txBox="1"/>
          <p:nvPr/>
        </p:nvSpPr>
        <p:spPr>
          <a:xfrm>
            <a:off x="1181100" y="1151255"/>
            <a:ext cx="3728720" cy="476409"/>
          </a:xfrm>
          <a:prstGeom prst="roundRect">
            <a:avLst/>
          </a:prstGeom>
          <a:solidFill>
            <a:srgbClr val="7F9CB9"/>
          </a:solidFill>
        </p:spPr>
        <p:txBody>
          <a:bodyPr wrap="square" rtlCol="0">
            <a:spAutoFit/>
          </a:bodyPr>
          <a:lstStyle/>
          <a:p>
            <a:r>
              <a:rPr lang="zh-CN" altLang="en-US" sz="2200" b="1" dirty="0">
                <a:solidFill>
                  <a:schemeClr val="bg1"/>
                </a:solidFill>
                <a:latin typeface="字体视界-NEW魏碑体" panose="02010601030101010101" pitchFamily="2" charset="-122"/>
                <a:ea typeface="字体视界-NEW魏碑体" panose="02010601030101010101" pitchFamily="2" charset="-122"/>
                <a:cs typeface="华文黑体" pitchFamily="2" charset="-122"/>
              </a:rPr>
              <a:t>智慧图书馆的三大核心要素</a:t>
            </a:r>
          </a:p>
        </p:txBody>
      </p:sp>
      <p:sp>
        <p:nvSpPr>
          <p:cNvPr id="33" name="TextBox 39"/>
          <p:cNvSpPr txBox="1"/>
          <p:nvPr/>
        </p:nvSpPr>
        <p:spPr>
          <a:xfrm>
            <a:off x="1147445" y="1508125"/>
            <a:ext cx="5802630" cy="2861310"/>
          </a:xfrm>
          <a:prstGeom prst="rect">
            <a:avLst/>
          </a:prstGeom>
          <a:noFill/>
        </p:spPr>
        <p:txBody>
          <a:bodyPr wrap="square" rtlCol="0">
            <a:spAutoFit/>
          </a:bodyPr>
          <a:lstStyle/>
          <a:p>
            <a:pPr algn="just">
              <a:lnSpc>
                <a:spcPct val="200000"/>
              </a:lnSpc>
            </a:pPr>
            <a:r>
              <a:rPr lang="zh-CN" altLang="en-US" dirty="0">
                <a:latin typeface="微软雅黑" panose="020B0503020204020204" pitchFamily="34" charset="-122"/>
                <a:ea typeface="微软雅黑" panose="020B0503020204020204" pitchFamily="34" charset="-122"/>
                <a:cs typeface="FZQingKeBenYueSongS-R-GB" charset="-122"/>
              </a:rPr>
              <a:t>智慧图书馆还是不能脱离传统图书馆的三大要素：馆舍、馆藏与馆员（管理服务），是基于互联网、大数据、人工智能等信息技术实现的图书馆传统业务的不断提升，也就是馆舍（空间管理）智慧化、馆藏（文献资源建设与管理）的智慧化、馆员（读者服务）的智慧化。</a:t>
            </a:r>
          </a:p>
        </p:txBody>
      </p:sp>
      <p:pic>
        <p:nvPicPr>
          <p:cNvPr id="20" name="图片 19"/>
          <p:cNvPicPr>
            <a:picLocks noChangeAspect="1"/>
          </p:cNvPicPr>
          <p:nvPr/>
        </p:nvPicPr>
        <p:blipFill>
          <a:blip r:embed="rId24" cstate="print">
            <a:extLst>
              <a:ext uri="{28A0092B-C50C-407E-A947-70E740481C1C}">
                <a14:useLocalDpi xmlns="" xmlns:a14="http://schemas.microsoft.com/office/drawing/2010/main" val="0"/>
              </a:ext>
            </a:extLst>
          </a:blip>
          <a:stretch>
            <a:fillRect/>
          </a:stretch>
        </p:blipFill>
        <p:spPr>
          <a:xfrm>
            <a:off x="7621261" y="1425450"/>
            <a:ext cx="3394967" cy="2282397"/>
          </a:xfrm>
          <a:prstGeom prst="rect">
            <a:avLst/>
          </a:prstGeom>
        </p:spPr>
      </p:pic>
      <p:pic>
        <p:nvPicPr>
          <p:cNvPr id="35" name="图片 34"/>
          <p:cNvPicPr>
            <a:picLocks noChangeAspect="1"/>
          </p:cNvPicPr>
          <p:nvPr/>
        </p:nvPicPr>
        <p:blipFill>
          <a:blip r:embed="rId25" cstate="print">
            <a:extLst>
              <a:ext uri="{28A0092B-C50C-407E-A947-70E740481C1C}">
                <a14:useLocalDpi xmlns="" xmlns:a14="http://schemas.microsoft.com/office/drawing/2010/main" val="0"/>
              </a:ext>
            </a:extLst>
          </a:blip>
          <a:stretch>
            <a:fillRect/>
          </a:stretch>
        </p:blipFill>
        <p:spPr>
          <a:xfrm>
            <a:off x="7652242" y="3802831"/>
            <a:ext cx="3363986" cy="2241117"/>
          </a:xfrm>
          <a:prstGeom prst="rect">
            <a:avLst/>
          </a:prstGeom>
        </p:spPr>
      </p:pic>
      <p:sp>
        <p:nvSpPr>
          <p:cNvPr id="36" name="矩形 35"/>
          <p:cNvSpPr/>
          <p:nvPr/>
        </p:nvSpPr>
        <p:spPr>
          <a:xfrm>
            <a:off x="12020214" y="1425450"/>
            <a:ext cx="171786" cy="4618498"/>
          </a:xfrm>
          <a:prstGeom prst="rect">
            <a:avLst/>
          </a:prstGeom>
          <a:solidFill>
            <a:srgbClr val="7F9CB9"/>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576070" y="117475"/>
            <a:ext cx="3655060" cy="521970"/>
          </a:xfrm>
          <a:prstGeom prst="rect">
            <a:avLst/>
          </a:prstGeom>
          <a:noFill/>
        </p:spPr>
        <p:txBody>
          <a:bodyPr wrap="square" rtlCol="0">
            <a:spAutoFit/>
          </a:bodyPr>
          <a:lstStyle/>
          <a:p>
            <a:r>
              <a:rPr lang="zh-CN" altLang="en-US" sz="2800" b="1" spc="150">
                <a:solidFill>
                  <a:srgbClr val="D52739"/>
                </a:solidFill>
                <a:latin typeface="字酷堂清楷体"/>
                <a:sym typeface="+mn-ea"/>
              </a:rPr>
              <a:t>何谓“智慧图书馆”？</a:t>
            </a:r>
            <a:endParaRPr lang="zh-CN" altLang="en-US" sz="2800" b="1" spc="150" dirty="0">
              <a:solidFill>
                <a:srgbClr val="D52739"/>
              </a:solidFill>
              <a:latin typeface="字酷堂清楷体"/>
              <a:sym typeface="+mn-ea"/>
            </a:endParaRPr>
          </a:p>
        </p:txBody>
      </p:sp>
      <p:sp>
        <p:nvSpPr>
          <p:cNvPr id="12" name="Rectangle 5"/>
          <p:cNvSpPr>
            <a:spLocks noChangeArrowheads="1"/>
          </p:cNvSpPr>
          <p:nvPr>
            <p:custDataLst>
              <p:tags r:id="rId2"/>
            </p:custDataLst>
          </p:nvPr>
        </p:nvSpPr>
        <p:spPr bwMode="auto">
          <a:xfrm>
            <a:off x="859153" y="5996904"/>
            <a:ext cx="1436076" cy="177836"/>
          </a:xfrm>
          <a:prstGeom prst="rect">
            <a:avLst/>
          </a:prstGeom>
          <a:solidFill>
            <a:srgbClr val="2196F3">
              <a:lumMod val="75000"/>
            </a:srgbClr>
          </a:solidFill>
          <a:ln w="3175" cap="flat" cmpd="sng" algn="ctr">
            <a:noFill/>
            <a:prstDash val="solid"/>
          </a:ln>
          <a:effectLst/>
        </p:spPr>
        <p:style>
          <a:lnRef idx="2">
            <a:srgbClr val="2196F3">
              <a:shade val="50000"/>
            </a:srgbClr>
          </a:lnRef>
          <a:fillRef idx="1">
            <a:srgbClr val="2196F3"/>
          </a:fillRef>
          <a:effectRef idx="0">
            <a:srgbClr val="2196F3"/>
          </a:effectRef>
          <a:fontRef idx="minor">
            <a:sysClr val="window" lastClr="FFFFFF"/>
          </a:fontRef>
        </p:style>
        <p:txBody>
          <a:bodyPr lIns="0" tIns="0" rIns="0" bIns="0" anchor="ctr">
            <a:normAutofit fontScale="60000" lnSpcReduction="20000"/>
          </a:bodyPr>
          <a:lstStyle/>
          <a:p>
            <a:pPr algn="ctr" defTabSz="1219200" latinLnBrk="1">
              <a:lnSpc>
                <a:spcPct val="130000"/>
              </a:lnSpc>
              <a:spcAft>
                <a:spcPts val="400"/>
              </a:spcAft>
              <a:defRPr/>
            </a:pPr>
            <a:endParaRPr lang="ko-KR" altLang="en-US" sz="1600" b="1" dirty="0">
              <a:gradFill>
                <a:gsLst>
                  <a:gs pos="0">
                    <a:prstClr val="white"/>
                  </a:gs>
                  <a:gs pos="100000">
                    <a:prstClr val="white"/>
                  </a:gs>
                </a:gsLst>
                <a:lin ang="5400000" scaled="0"/>
              </a:gradFill>
              <a:latin typeface="微软雅黑" panose="020B0503020204020204" pitchFamily="34" charset="-122"/>
              <a:ea typeface="微软雅黑" panose="020B0503020204020204" pitchFamily="34" charset="-122"/>
            </a:endParaRPr>
          </a:p>
        </p:txBody>
      </p:sp>
      <p:sp>
        <p:nvSpPr>
          <p:cNvPr id="13" name="Freeform 6"/>
          <p:cNvSpPr/>
          <p:nvPr>
            <p:custDataLst>
              <p:tags r:id="rId3"/>
            </p:custDataLst>
          </p:nvPr>
        </p:nvSpPr>
        <p:spPr bwMode="auto">
          <a:xfrm>
            <a:off x="2290448" y="5811419"/>
            <a:ext cx="359019" cy="362843"/>
          </a:xfrm>
          <a:custGeom>
            <a:avLst/>
            <a:gdLst>
              <a:gd name="T0" fmla="*/ 0 w 159"/>
              <a:gd name="T1" fmla="*/ 69 h 186"/>
              <a:gd name="T2" fmla="*/ 0 w 159"/>
              <a:gd name="T3" fmla="*/ 186 h 186"/>
              <a:gd name="T4" fmla="*/ 159 w 159"/>
              <a:gd name="T5" fmla="*/ 117 h 186"/>
              <a:gd name="T6" fmla="*/ 159 w 159"/>
              <a:gd name="T7" fmla="*/ 0 h 186"/>
              <a:gd name="T8" fmla="*/ 0 w 159"/>
              <a:gd name="T9" fmla="*/ 69 h 186"/>
              <a:gd name="connsiteX0" fmla="*/ 0 w 10000"/>
              <a:gd name="connsiteY0" fmla="*/ 3710 h 10000"/>
              <a:gd name="connsiteX1" fmla="*/ 0 w 10000"/>
              <a:gd name="connsiteY1" fmla="*/ 10000 h 10000"/>
              <a:gd name="connsiteX2" fmla="*/ 10000 w 10000"/>
              <a:gd name="connsiteY2" fmla="*/ 5163 h 10000"/>
              <a:gd name="connsiteX3" fmla="*/ 10000 w 10000"/>
              <a:gd name="connsiteY3" fmla="*/ 0 h 10000"/>
              <a:gd name="connsiteX4" fmla="*/ 0 w 10000"/>
              <a:gd name="connsiteY4" fmla="*/ 3710 h 10000"/>
              <a:gd name="connsiteX0-1" fmla="*/ 0 w 10000"/>
              <a:gd name="connsiteY0-2" fmla="*/ 3710 h 10000"/>
              <a:gd name="connsiteX1-3" fmla="*/ 0 w 10000"/>
              <a:gd name="connsiteY1-4" fmla="*/ 10000 h 10000"/>
              <a:gd name="connsiteX2-5" fmla="*/ 10000 w 10000"/>
              <a:gd name="connsiteY2-6" fmla="*/ 4648 h 10000"/>
              <a:gd name="connsiteX3-7" fmla="*/ 10000 w 10000"/>
              <a:gd name="connsiteY3-8" fmla="*/ 0 h 10000"/>
              <a:gd name="connsiteX4-9" fmla="*/ 0 w 10000"/>
              <a:gd name="connsiteY4-10" fmla="*/ 371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0" y="3710"/>
                </a:moveTo>
                <a:lnTo>
                  <a:pt x="0" y="10000"/>
                </a:lnTo>
                <a:lnTo>
                  <a:pt x="10000" y="4648"/>
                </a:lnTo>
                <a:lnTo>
                  <a:pt x="10000" y="0"/>
                </a:lnTo>
                <a:lnTo>
                  <a:pt x="0" y="3710"/>
                </a:lnTo>
                <a:close/>
              </a:path>
            </a:pathLst>
          </a:custGeom>
          <a:solidFill>
            <a:srgbClr val="2196F3">
              <a:lumMod val="50000"/>
            </a:srgbClr>
          </a:solidFill>
          <a:ln w="3175" cap="flat" cmpd="sng" algn="ctr">
            <a:noFill/>
            <a:prstDash val="solid"/>
          </a:ln>
          <a:effectLst/>
        </p:spPr>
        <p:style>
          <a:lnRef idx="2">
            <a:srgbClr val="2196F3">
              <a:shade val="50000"/>
            </a:srgbClr>
          </a:lnRef>
          <a:fillRef idx="1">
            <a:srgbClr val="2196F3"/>
          </a:fillRef>
          <a:effectRef idx="0">
            <a:srgbClr val="2196F3"/>
          </a:effectRef>
          <a:fontRef idx="minor">
            <a:sysClr val="window" lastClr="FFFFFF"/>
          </a:fontRef>
        </p:style>
        <p:txBody>
          <a:bodyPr lIns="0" tIns="0" rIns="0" bIns="0" anchor="ctr">
            <a:normAutofit/>
          </a:bodyPr>
          <a:lstStyle/>
          <a:p>
            <a:pPr algn="ctr" defTabSz="1219200" latinLnBrk="1">
              <a:lnSpc>
                <a:spcPct val="120000"/>
              </a:lnSpc>
              <a:spcAft>
                <a:spcPts val="400"/>
              </a:spcAft>
              <a:defRPr/>
            </a:pPr>
            <a:endParaRPr lang="ko-KR" altLang="en-US" sz="1600" b="1" dirty="0">
              <a:gradFill>
                <a:gsLst>
                  <a:gs pos="0">
                    <a:prstClr val="white"/>
                  </a:gs>
                  <a:gs pos="100000">
                    <a:prstClr val="white"/>
                  </a:gs>
                </a:gsLst>
                <a:lin ang="5400000" scaled="0"/>
              </a:gradFill>
              <a:latin typeface="微软雅黑" panose="020B0503020204020204" pitchFamily="34" charset="-122"/>
              <a:ea typeface="微软雅黑" panose="020B0503020204020204" pitchFamily="34" charset="-122"/>
            </a:endParaRPr>
          </a:p>
        </p:txBody>
      </p:sp>
      <p:sp>
        <p:nvSpPr>
          <p:cNvPr id="15" name="Freeform 8"/>
          <p:cNvSpPr/>
          <p:nvPr>
            <p:custDataLst>
              <p:tags r:id="rId4"/>
            </p:custDataLst>
          </p:nvPr>
        </p:nvSpPr>
        <p:spPr bwMode="auto">
          <a:xfrm>
            <a:off x="1037945" y="5623065"/>
            <a:ext cx="186919" cy="262930"/>
          </a:xfrm>
          <a:custGeom>
            <a:avLst/>
            <a:gdLst>
              <a:gd name="T0" fmla="*/ 0 w 81"/>
              <a:gd name="T1" fmla="*/ 0 h 102"/>
              <a:gd name="T2" fmla="*/ 81 w 81"/>
              <a:gd name="T3" fmla="*/ 69 h 102"/>
              <a:gd name="T4" fmla="*/ 0 w 81"/>
              <a:gd name="T5" fmla="*/ 102 h 102"/>
              <a:gd name="T6" fmla="*/ 0 w 81"/>
              <a:gd name="T7" fmla="*/ 0 h 102"/>
              <a:gd name="connsiteX0" fmla="*/ 224 w 10224"/>
              <a:gd name="connsiteY0" fmla="*/ 0 h 10000"/>
              <a:gd name="connsiteX1" fmla="*/ 10224 w 10224"/>
              <a:gd name="connsiteY1" fmla="*/ 6765 h 10000"/>
              <a:gd name="connsiteX2" fmla="*/ 224 w 10224"/>
              <a:gd name="connsiteY2" fmla="*/ 10000 h 10000"/>
              <a:gd name="connsiteX3" fmla="*/ 0 w 10224"/>
              <a:gd name="connsiteY3" fmla="*/ 6138 h 10000"/>
              <a:gd name="connsiteX4" fmla="*/ 224 w 10224"/>
              <a:gd name="connsiteY4" fmla="*/ 0 h 10000"/>
              <a:gd name="connsiteX0-1" fmla="*/ 224 w 10224"/>
              <a:gd name="connsiteY0-2" fmla="*/ 0 h 10000"/>
              <a:gd name="connsiteX1-3" fmla="*/ 10224 w 10224"/>
              <a:gd name="connsiteY1-4" fmla="*/ 6765 h 10000"/>
              <a:gd name="connsiteX2-5" fmla="*/ 3068 w 10224"/>
              <a:gd name="connsiteY2-6" fmla="*/ 9017 h 10000"/>
              <a:gd name="connsiteX3-7" fmla="*/ 224 w 10224"/>
              <a:gd name="connsiteY3-8" fmla="*/ 10000 h 10000"/>
              <a:gd name="connsiteX4-9" fmla="*/ 0 w 10224"/>
              <a:gd name="connsiteY4-10" fmla="*/ 6138 h 10000"/>
              <a:gd name="connsiteX5" fmla="*/ 224 w 10224"/>
              <a:gd name="connsiteY5" fmla="*/ 0 h 10000"/>
              <a:gd name="connsiteX0-11" fmla="*/ 224 w 10224"/>
              <a:gd name="connsiteY0-12" fmla="*/ 0 h 9017"/>
              <a:gd name="connsiteX1-13" fmla="*/ 10224 w 10224"/>
              <a:gd name="connsiteY1-14" fmla="*/ 6765 h 9017"/>
              <a:gd name="connsiteX2-15" fmla="*/ 3068 w 10224"/>
              <a:gd name="connsiteY2-16" fmla="*/ 9017 h 9017"/>
              <a:gd name="connsiteX3-17" fmla="*/ 0 w 10224"/>
              <a:gd name="connsiteY3-18" fmla="*/ 6138 h 9017"/>
              <a:gd name="connsiteX4-19" fmla="*/ 224 w 10224"/>
              <a:gd name="connsiteY4-20" fmla="*/ 0 h 9017"/>
              <a:gd name="connsiteX0-21" fmla="*/ 219 w 10000"/>
              <a:gd name="connsiteY0-22" fmla="*/ 0 h 10563"/>
              <a:gd name="connsiteX1-23" fmla="*/ 10000 w 10000"/>
              <a:gd name="connsiteY1-24" fmla="*/ 7502 h 10563"/>
              <a:gd name="connsiteX2-25" fmla="*/ 4751 w 10000"/>
              <a:gd name="connsiteY2-26" fmla="*/ 10563 h 10563"/>
              <a:gd name="connsiteX3-27" fmla="*/ 0 w 10000"/>
              <a:gd name="connsiteY3-28" fmla="*/ 6807 h 10563"/>
              <a:gd name="connsiteX4-29" fmla="*/ 219 w 10000"/>
              <a:gd name="connsiteY4-30" fmla="*/ 0 h 105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563">
                <a:moveTo>
                  <a:pt x="219" y="0"/>
                </a:moveTo>
                <a:lnTo>
                  <a:pt x="10000" y="7502"/>
                </a:lnTo>
                <a:lnTo>
                  <a:pt x="4751" y="10563"/>
                </a:lnTo>
                <a:lnTo>
                  <a:pt x="0" y="6807"/>
                </a:lnTo>
                <a:lnTo>
                  <a:pt x="219" y="0"/>
                </a:lnTo>
                <a:close/>
              </a:path>
            </a:pathLst>
          </a:custGeom>
          <a:solidFill>
            <a:srgbClr val="2196F3">
              <a:lumMod val="50000"/>
            </a:srgbClr>
          </a:solidFill>
          <a:ln w="3175" cap="flat" cmpd="sng" algn="ctr">
            <a:noFill/>
            <a:prstDash val="solid"/>
          </a:ln>
          <a:effectLst/>
        </p:spPr>
        <p:style>
          <a:lnRef idx="2">
            <a:srgbClr val="2196F3">
              <a:shade val="50000"/>
            </a:srgbClr>
          </a:lnRef>
          <a:fillRef idx="1">
            <a:srgbClr val="2196F3"/>
          </a:fillRef>
          <a:effectRef idx="0">
            <a:srgbClr val="2196F3"/>
          </a:effectRef>
          <a:fontRef idx="minor">
            <a:sysClr val="window" lastClr="FFFFFF"/>
          </a:fontRef>
        </p:style>
        <p:txBody>
          <a:bodyPr lIns="0" tIns="0" rIns="0" bIns="0" anchor="ctr">
            <a:normAutofit fontScale="92500" lnSpcReduction="10000"/>
          </a:bodyPr>
          <a:lstStyle/>
          <a:p>
            <a:pPr algn="ctr" defTabSz="1219200" latinLnBrk="1">
              <a:lnSpc>
                <a:spcPct val="120000"/>
              </a:lnSpc>
              <a:spcAft>
                <a:spcPts val="400"/>
              </a:spcAft>
              <a:defRPr/>
            </a:pPr>
            <a:endParaRPr lang="ko-KR" altLang="en-US" sz="1600" b="1" dirty="0">
              <a:gradFill>
                <a:gsLst>
                  <a:gs pos="0">
                    <a:prstClr val="white"/>
                  </a:gs>
                  <a:gs pos="100000">
                    <a:prstClr val="white"/>
                  </a:gs>
                </a:gsLst>
                <a:lin ang="5400000" scaled="0"/>
              </a:gradFill>
              <a:latin typeface="微软雅黑" panose="020B0503020204020204" pitchFamily="34" charset="-122"/>
              <a:ea typeface="微软雅黑" panose="020B0503020204020204" pitchFamily="34" charset="-122"/>
            </a:endParaRPr>
          </a:p>
        </p:txBody>
      </p:sp>
      <p:sp>
        <p:nvSpPr>
          <p:cNvPr id="14" name="Freeform 7"/>
          <p:cNvSpPr/>
          <p:nvPr>
            <p:custDataLst>
              <p:tags r:id="rId5"/>
            </p:custDataLst>
          </p:nvPr>
        </p:nvSpPr>
        <p:spPr bwMode="auto">
          <a:xfrm>
            <a:off x="859153" y="5623065"/>
            <a:ext cx="1795095" cy="373361"/>
          </a:xfrm>
          <a:custGeom>
            <a:avLst/>
            <a:gdLst>
              <a:gd name="T0" fmla="*/ 81 w 795"/>
              <a:gd name="T1" fmla="*/ 0 h 138"/>
              <a:gd name="T2" fmla="*/ 162 w 795"/>
              <a:gd name="T3" fmla="*/ 69 h 138"/>
              <a:gd name="T4" fmla="*/ 0 w 795"/>
              <a:gd name="T5" fmla="*/ 138 h 138"/>
              <a:gd name="T6" fmla="*/ 636 w 795"/>
              <a:gd name="T7" fmla="*/ 138 h 138"/>
              <a:gd name="T8" fmla="*/ 795 w 795"/>
              <a:gd name="T9" fmla="*/ 69 h 138"/>
              <a:gd name="T10" fmla="*/ 714 w 795"/>
              <a:gd name="T11" fmla="*/ 0 h 138"/>
              <a:gd name="T12" fmla="*/ 81 w 795"/>
              <a:gd name="T13" fmla="*/ 0 h 138"/>
            </a:gdLst>
            <a:ahLst/>
            <a:cxnLst>
              <a:cxn ang="0">
                <a:pos x="T0" y="T1"/>
              </a:cxn>
              <a:cxn ang="0">
                <a:pos x="T2" y="T3"/>
              </a:cxn>
              <a:cxn ang="0">
                <a:pos x="T4" y="T5"/>
              </a:cxn>
              <a:cxn ang="0">
                <a:pos x="T6" y="T7"/>
              </a:cxn>
              <a:cxn ang="0">
                <a:pos x="T8" y="T9"/>
              </a:cxn>
              <a:cxn ang="0">
                <a:pos x="T10" y="T11"/>
              </a:cxn>
              <a:cxn ang="0">
                <a:pos x="T12" y="T13"/>
              </a:cxn>
            </a:cxnLst>
            <a:rect l="0" t="0" r="r" b="b"/>
            <a:pathLst>
              <a:path w="795" h="138">
                <a:moveTo>
                  <a:pt x="81" y="0"/>
                </a:moveTo>
                <a:lnTo>
                  <a:pt x="162" y="69"/>
                </a:lnTo>
                <a:lnTo>
                  <a:pt x="0" y="138"/>
                </a:lnTo>
                <a:lnTo>
                  <a:pt x="636" y="138"/>
                </a:lnTo>
                <a:lnTo>
                  <a:pt x="795" y="69"/>
                </a:lnTo>
                <a:lnTo>
                  <a:pt x="714" y="0"/>
                </a:lnTo>
                <a:lnTo>
                  <a:pt x="81" y="0"/>
                </a:lnTo>
                <a:close/>
              </a:path>
            </a:pathLst>
          </a:custGeom>
          <a:solidFill>
            <a:srgbClr val="2196F3"/>
          </a:solidFill>
          <a:ln w="3175" cap="flat" cmpd="sng" algn="ctr">
            <a:noFill/>
            <a:prstDash val="solid"/>
          </a:ln>
          <a:effectLst/>
        </p:spPr>
        <p:style>
          <a:lnRef idx="2">
            <a:srgbClr val="2196F3">
              <a:shade val="50000"/>
            </a:srgbClr>
          </a:lnRef>
          <a:fillRef idx="1">
            <a:srgbClr val="2196F3"/>
          </a:fillRef>
          <a:effectRef idx="0">
            <a:srgbClr val="2196F3"/>
          </a:effectRef>
          <a:fontRef idx="minor">
            <a:sysClr val="window" lastClr="FFFFFF"/>
          </a:fontRef>
        </p:style>
        <p:txBody>
          <a:bodyPr lIns="0" tIns="0" rIns="0" bIns="0" anchor="ctr">
            <a:normAutofit/>
          </a:bodyPr>
          <a:lstStyle/>
          <a:p>
            <a:pPr algn="ctr" defTabSz="1219200" latinLnBrk="1">
              <a:lnSpc>
                <a:spcPct val="120000"/>
              </a:lnSpc>
              <a:spcAft>
                <a:spcPts val="400"/>
              </a:spcAft>
              <a:defRPr/>
            </a:pPr>
            <a:endParaRPr lang="ko-KR" altLang="en-US" sz="1600" b="1" dirty="0">
              <a:gradFill>
                <a:gsLst>
                  <a:gs pos="0">
                    <a:prstClr val="white"/>
                  </a:gs>
                  <a:gs pos="100000">
                    <a:prstClr val="white"/>
                  </a:gs>
                </a:gsLst>
                <a:lin ang="5400000" scaled="0"/>
              </a:gradFill>
              <a:latin typeface="微软雅黑" panose="020B0503020204020204" pitchFamily="34" charset="-122"/>
              <a:ea typeface="微软雅黑" panose="020B0503020204020204" pitchFamily="34" charset="-122"/>
            </a:endParaRPr>
          </a:p>
        </p:txBody>
      </p:sp>
      <p:sp>
        <p:nvSpPr>
          <p:cNvPr id="52" name="Freeform 51"/>
          <p:cNvSpPr/>
          <p:nvPr>
            <p:custDataLst>
              <p:tags r:id="rId6"/>
            </p:custDataLst>
          </p:nvPr>
        </p:nvSpPr>
        <p:spPr bwMode="auto">
          <a:xfrm>
            <a:off x="1438077" y="5623065"/>
            <a:ext cx="729033" cy="196002"/>
          </a:xfrm>
          <a:custGeom>
            <a:avLst/>
            <a:gdLst>
              <a:gd name="connsiteX0" fmla="*/ 450091 w 898766"/>
              <a:gd name="connsiteY0" fmla="*/ 84664 h 1091661"/>
              <a:gd name="connsiteX1" fmla="*/ 78421 w 898766"/>
              <a:gd name="connsiteY1" fmla="*/ 456334 h 1091661"/>
              <a:gd name="connsiteX2" fmla="*/ 450091 w 898766"/>
              <a:gd name="connsiteY2" fmla="*/ 828004 h 1091661"/>
              <a:gd name="connsiteX3" fmla="*/ 821761 w 898766"/>
              <a:gd name="connsiteY3" fmla="*/ 456334 h 1091661"/>
              <a:gd name="connsiteX4" fmla="*/ 450091 w 898766"/>
              <a:gd name="connsiteY4" fmla="*/ 84664 h 1091661"/>
              <a:gd name="connsiteX5" fmla="*/ 447730 w 898766"/>
              <a:gd name="connsiteY5" fmla="*/ 0 h 1091661"/>
              <a:gd name="connsiteX6" fmla="*/ 863423 w 898766"/>
              <a:gd name="connsiteY6" fmla="*/ 280035 h 1091661"/>
              <a:gd name="connsiteX7" fmla="*/ 768947 w 898766"/>
              <a:gd name="connsiteY7" fmla="*/ 773656 h 1091661"/>
              <a:gd name="connsiteX8" fmla="*/ 447730 w 898766"/>
              <a:gd name="connsiteY8" fmla="*/ 1091661 h 1091661"/>
              <a:gd name="connsiteX9" fmla="*/ 131236 w 898766"/>
              <a:gd name="connsiteY9" fmla="*/ 773656 h 1091661"/>
              <a:gd name="connsiteX10" fmla="*/ 32036 w 898766"/>
              <a:gd name="connsiteY10" fmla="*/ 280035 h 1091661"/>
              <a:gd name="connsiteX11" fmla="*/ 447730 w 898766"/>
              <a:gd name="connsiteY11" fmla="*/ 0 h 1091661"/>
              <a:gd name="connsiteX0-1" fmla="*/ 821761 w 898766"/>
              <a:gd name="connsiteY0-2" fmla="*/ 456334 h 1091661"/>
              <a:gd name="connsiteX1-3" fmla="*/ 78421 w 898766"/>
              <a:gd name="connsiteY1-4" fmla="*/ 456334 h 1091661"/>
              <a:gd name="connsiteX2-5" fmla="*/ 450091 w 898766"/>
              <a:gd name="connsiteY2-6" fmla="*/ 828004 h 1091661"/>
              <a:gd name="connsiteX3-7" fmla="*/ 821761 w 898766"/>
              <a:gd name="connsiteY3-8" fmla="*/ 456334 h 1091661"/>
              <a:gd name="connsiteX4-9" fmla="*/ 447730 w 898766"/>
              <a:gd name="connsiteY4-10" fmla="*/ 0 h 1091661"/>
              <a:gd name="connsiteX5-11" fmla="*/ 863423 w 898766"/>
              <a:gd name="connsiteY5-12" fmla="*/ 280035 h 1091661"/>
              <a:gd name="connsiteX6-13" fmla="*/ 768947 w 898766"/>
              <a:gd name="connsiteY6-14" fmla="*/ 773656 h 1091661"/>
              <a:gd name="connsiteX7-15" fmla="*/ 447730 w 898766"/>
              <a:gd name="connsiteY7-16" fmla="*/ 1091661 h 1091661"/>
              <a:gd name="connsiteX8-17" fmla="*/ 131236 w 898766"/>
              <a:gd name="connsiteY8-18" fmla="*/ 773656 h 1091661"/>
              <a:gd name="connsiteX9-19" fmla="*/ 32036 w 898766"/>
              <a:gd name="connsiteY9-20" fmla="*/ 280035 h 1091661"/>
              <a:gd name="connsiteX10-21" fmla="*/ 447730 w 898766"/>
              <a:gd name="connsiteY10-22" fmla="*/ 0 h 1091661"/>
              <a:gd name="connsiteX0-23" fmla="*/ 821761 w 898766"/>
              <a:gd name="connsiteY0-24" fmla="*/ 238002 h 873329"/>
              <a:gd name="connsiteX1-25" fmla="*/ 78421 w 898766"/>
              <a:gd name="connsiteY1-26" fmla="*/ 238002 h 873329"/>
              <a:gd name="connsiteX2-27" fmla="*/ 450091 w 898766"/>
              <a:gd name="connsiteY2-28" fmla="*/ 609672 h 873329"/>
              <a:gd name="connsiteX3-29" fmla="*/ 821761 w 898766"/>
              <a:gd name="connsiteY3-30" fmla="*/ 238002 h 873329"/>
              <a:gd name="connsiteX4-31" fmla="*/ 32036 w 898766"/>
              <a:gd name="connsiteY4-32" fmla="*/ 61703 h 873329"/>
              <a:gd name="connsiteX5-33" fmla="*/ 863423 w 898766"/>
              <a:gd name="connsiteY5-34" fmla="*/ 61703 h 873329"/>
              <a:gd name="connsiteX6-35" fmla="*/ 768947 w 898766"/>
              <a:gd name="connsiteY6-36" fmla="*/ 555324 h 873329"/>
              <a:gd name="connsiteX7-37" fmla="*/ 447730 w 898766"/>
              <a:gd name="connsiteY7-38" fmla="*/ 873329 h 873329"/>
              <a:gd name="connsiteX8-39" fmla="*/ 131236 w 898766"/>
              <a:gd name="connsiteY8-40" fmla="*/ 555324 h 873329"/>
              <a:gd name="connsiteX9-41" fmla="*/ 32036 w 898766"/>
              <a:gd name="connsiteY9-42" fmla="*/ 61703 h 873329"/>
              <a:gd name="connsiteX0-43" fmla="*/ 821761 w 832092"/>
              <a:gd name="connsiteY0-44" fmla="*/ 176299 h 811626"/>
              <a:gd name="connsiteX1-45" fmla="*/ 78421 w 832092"/>
              <a:gd name="connsiteY1-46" fmla="*/ 176299 h 811626"/>
              <a:gd name="connsiteX2-47" fmla="*/ 450091 w 832092"/>
              <a:gd name="connsiteY2-48" fmla="*/ 547969 h 811626"/>
              <a:gd name="connsiteX3-49" fmla="*/ 821761 w 832092"/>
              <a:gd name="connsiteY3-50" fmla="*/ 176299 h 811626"/>
              <a:gd name="connsiteX4-51" fmla="*/ 32036 w 832092"/>
              <a:gd name="connsiteY4-52" fmla="*/ 0 h 811626"/>
              <a:gd name="connsiteX5-53" fmla="*/ 768947 w 832092"/>
              <a:gd name="connsiteY5-54" fmla="*/ 493621 h 811626"/>
              <a:gd name="connsiteX6-55" fmla="*/ 447730 w 832092"/>
              <a:gd name="connsiteY6-56" fmla="*/ 811626 h 811626"/>
              <a:gd name="connsiteX7-57" fmla="*/ 131236 w 832092"/>
              <a:gd name="connsiteY7-58" fmla="*/ 493621 h 811626"/>
              <a:gd name="connsiteX8-59" fmla="*/ 32036 w 832092"/>
              <a:gd name="connsiteY8-60" fmla="*/ 0 h 811626"/>
              <a:gd name="connsiteX0-61" fmla="*/ 753672 w 764003"/>
              <a:gd name="connsiteY0-62" fmla="*/ 46459 h 681786"/>
              <a:gd name="connsiteX1-63" fmla="*/ 10332 w 764003"/>
              <a:gd name="connsiteY1-64" fmla="*/ 46459 h 681786"/>
              <a:gd name="connsiteX2-65" fmla="*/ 382002 w 764003"/>
              <a:gd name="connsiteY2-66" fmla="*/ 418129 h 681786"/>
              <a:gd name="connsiteX3-67" fmla="*/ 753672 w 764003"/>
              <a:gd name="connsiteY3-68" fmla="*/ 46459 h 681786"/>
              <a:gd name="connsiteX4-69" fmla="*/ 63147 w 764003"/>
              <a:gd name="connsiteY4-70" fmla="*/ 363781 h 681786"/>
              <a:gd name="connsiteX5-71" fmla="*/ 700858 w 764003"/>
              <a:gd name="connsiteY5-72" fmla="*/ 363781 h 681786"/>
              <a:gd name="connsiteX6-73" fmla="*/ 379641 w 764003"/>
              <a:gd name="connsiteY6-74" fmla="*/ 681786 h 681786"/>
              <a:gd name="connsiteX7-75" fmla="*/ 63147 w 764003"/>
              <a:gd name="connsiteY7-76" fmla="*/ 363781 h 681786"/>
              <a:gd name="connsiteX0-77" fmla="*/ 690525 w 700856"/>
              <a:gd name="connsiteY0-78" fmla="*/ 0 h 635327"/>
              <a:gd name="connsiteX1-79" fmla="*/ 318855 w 700856"/>
              <a:gd name="connsiteY1-80" fmla="*/ 371670 h 635327"/>
              <a:gd name="connsiteX2-81" fmla="*/ 690525 w 700856"/>
              <a:gd name="connsiteY2-82" fmla="*/ 0 h 635327"/>
              <a:gd name="connsiteX3-83" fmla="*/ 0 w 700856"/>
              <a:gd name="connsiteY3-84" fmla="*/ 317322 h 635327"/>
              <a:gd name="connsiteX4-85" fmla="*/ 637711 w 700856"/>
              <a:gd name="connsiteY4-86" fmla="*/ 317322 h 635327"/>
              <a:gd name="connsiteX5-87" fmla="*/ 316494 w 700856"/>
              <a:gd name="connsiteY5-88" fmla="*/ 635327 h 635327"/>
              <a:gd name="connsiteX6-89" fmla="*/ 0 w 700856"/>
              <a:gd name="connsiteY6-90" fmla="*/ 317322 h 635327"/>
              <a:gd name="connsiteX0-91" fmla="*/ 0 w 637711"/>
              <a:gd name="connsiteY0-92" fmla="*/ 39751 h 357756"/>
              <a:gd name="connsiteX1-93" fmla="*/ 637711 w 637711"/>
              <a:gd name="connsiteY1-94" fmla="*/ 39751 h 357756"/>
              <a:gd name="connsiteX2-95" fmla="*/ 316494 w 637711"/>
              <a:gd name="connsiteY2-96" fmla="*/ 357756 h 357756"/>
              <a:gd name="connsiteX3-97" fmla="*/ 0 w 637711"/>
              <a:gd name="connsiteY3-98" fmla="*/ 39751 h 357756"/>
              <a:gd name="connsiteX0-99" fmla="*/ 0 w 637711"/>
              <a:gd name="connsiteY0-100" fmla="*/ 0 h 318005"/>
              <a:gd name="connsiteX1-101" fmla="*/ 637711 w 637711"/>
              <a:gd name="connsiteY1-102" fmla="*/ 0 h 318005"/>
              <a:gd name="connsiteX2-103" fmla="*/ 316494 w 637711"/>
              <a:gd name="connsiteY2-104" fmla="*/ 318005 h 318005"/>
              <a:gd name="connsiteX3-105" fmla="*/ 0 w 637711"/>
              <a:gd name="connsiteY3-106" fmla="*/ 0 h 318005"/>
            </a:gdLst>
            <a:ahLst/>
            <a:cxnLst>
              <a:cxn ang="0">
                <a:pos x="connsiteX0-1" y="connsiteY0-2"/>
              </a:cxn>
              <a:cxn ang="0">
                <a:pos x="connsiteX1-3" y="connsiteY1-4"/>
              </a:cxn>
              <a:cxn ang="0">
                <a:pos x="connsiteX2-5" y="connsiteY2-6"/>
              </a:cxn>
              <a:cxn ang="0">
                <a:pos x="connsiteX3-7" y="connsiteY3-8"/>
              </a:cxn>
            </a:cxnLst>
            <a:rect l="l" t="t" r="r" b="b"/>
            <a:pathLst>
              <a:path w="637711" h="318005">
                <a:moveTo>
                  <a:pt x="0" y="0"/>
                </a:moveTo>
                <a:lnTo>
                  <a:pt x="637711" y="0"/>
                </a:lnTo>
                <a:lnTo>
                  <a:pt x="316494" y="318005"/>
                </a:lnTo>
                <a:lnTo>
                  <a:pt x="0" y="0"/>
                </a:lnTo>
                <a:close/>
              </a:path>
            </a:pathLst>
          </a:custGeom>
          <a:solidFill>
            <a:sysClr val="windowText" lastClr="000000">
              <a:alpha val="20000"/>
            </a:sysClr>
          </a:solidFill>
          <a:ln w="3175" cap="flat">
            <a:noFill/>
            <a:prstDash val="solid"/>
            <a:miter lim="800000"/>
          </a:ln>
        </p:spPr>
        <p:txBody>
          <a:bodyPr lIns="121920" tIns="60960" rIns="121920" bIns="60960">
            <a:normAutofit fontScale="25000" lnSpcReduction="20000"/>
          </a:bodyPr>
          <a:lstStyle>
            <a:lvl1pPr>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defTabSz="457200" latinLnBrk="1">
              <a:lnSpc>
                <a:spcPct val="140000"/>
              </a:lnSpc>
              <a:defRPr/>
            </a:pPr>
            <a:endParaRPr lang="ko-KR" altLang="en-US" sz="3200" dirty="0">
              <a:solidFill>
                <a:srgbClr val="222222"/>
              </a:solidFill>
              <a:latin typeface="微软雅黑" panose="020B0503020204020204" pitchFamily="34" charset="-122"/>
              <a:ea typeface="Gulim" panose="020B0600000101010101" pitchFamily="50" charset="-127"/>
              <a:cs typeface="Source Sans Pro" charset="0"/>
            </a:endParaRPr>
          </a:p>
        </p:txBody>
      </p:sp>
      <p:sp>
        <p:nvSpPr>
          <p:cNvPr id="9" name="Freeform 17"/>
          <p:cNvSpPr/>
          <p:nvPr>
            <p:custDataLst>
              <p:tags r:id="rId7"/>
            </p:custDataLst>
          </p:nvPr>
        </p:nvSpPr>
        <p:spPr bwMode="auto">
          <a:xfrm>
            <a:off x="1289880" y="4572301"/>
            <a:ext cx="1027817" cy="1246766"/>
          </a:xfrm>
          <a:custGeom>
            <a:avLst/>
            <a:gdLst>
              <a:gd name="connsiteX0" fmla="*/ 450091 w 898766"/>
              <a:gd name="connsiteY0" fmla="*/ 84664 h 1091661"/>
              <a:gd name="connsiteX1" fmla="*/ 78421 w 898766"/>
              <a:gd name="connsiteY1" fmla="*/ 456334 h 1091661"/>
              <a:gd name="connsiteX2" fmla="*/ 450091 w 898766"/>
              <a:gd name="connsiteY2" fmla="*/ 828004 h 1091661"/>
              <a:gd name="connsiteX3" fmla="*/ 821761 w 898766"/>
              <a:gd name="connsiteY3" fmla="*/ 456334 h 1091661"/>
              <a:gd name="connsiteX4" fmla="*/ 450091 w 898766"/>
              <a:gd name="connsiteY4" fmla="*/ 84664 h 1091661"/>
              <a:gd name="connsiteX5" fmla="*/ 447730 w 898766"/>
              <a:gd name="connsiteY5" fmla="*/ 0 h 1091661"/>
              <a:gd name="connsiteX6" fmla="*/ 863423 w 898766"/>
              <a:gd name="connsiteY6" fmla="*/ 280035 h 1091661"/>
              <a:gd name="connsiteX7" fmla="*/ 768947 w 898766"/>
              <a:gd name="connsiteY7" fmla="*/ 773656 h 1091661"/>
              <a:gd name="connsiteX8" fmla="*/ 447730 w 898766"/>
              <a:gd name="connsiteY8" fmla="*/ 1091661 h 1091661"/>
              <a:gd name="connsiteX9" fmla="*/ 131236 w 898766"/>
              <a:gd name="connsiteY9" fmla="*/ 773656 h 1091661"/>
              <a:gd name="connsiteX10" fmla="*/ 32036 w 898766"/>
              <a:gd name="connsiteY10" fmla="*/ 280035 h 1091661"/>
              <a:gd name="connsiteX11" fmla="*/ 447730 w 898766"/>
              <a:gd name="connsiteY11" fmla="*/ 0 h 109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8766" h="1091661">
                <a:moveTo>
                  <a:pt x="450091" y="84664"/>
                </a:moveTo>
                <a:cubicBezTo>
                  <a:pt x="244823" y="84664"/>
                  <a:pt x="78421" y="251066"/>
                  <a:pt x="78421" y="456334"/>
                </a:cubicBezTo>
                <a:cubicBezTo>
                  <a:pt x="78421" y="661602"/>
                  <a:pt x="244823" y="828004"/>
                  <a:pt x="450091" y="828004"/>
                </a:cubicBezTo>
                <a:cubicBezTo>
                  <a:pt x="655359" y="828004"/>
                  <a:pt x="821761" y="661602"/>
                  <a:pt x="821761" y="456334"/>
                </a:cubicBezTo>
                <a:cubicBezTo>
                  <a:pt x="821761" y="251066"/>
                  <a:pt x="655359" y="84664"/>
                  <a:pt x="450091" y="84664"/>
                </a:cubicBezTo>
                <a:close/>
                <a:moveTo>
                  <a:pt x="447730" y="0"/>
                </a:moveTo>
                <a:cubicBezTo>
                  <a:pt x="631958" y="0"/>
                  <a:pt x="792566" y="109166"/>
                  <a:pt x="863423" y="280035"/>
                </a:cubicBezTo>
                <a:cubicBezTo>
                  <a:pt x="934280" y="446157"/>
                  <a:pt x="896490" y="640758"/>
                  <a:pt x="768947" y="773656"/>
                </a:cubicBezTo>
                <a:lnTo>
                  <a:pt x="447730" y="1091661"/>
                </a:lnTo>
                <a:cubicBezTo>
                  <a:pt x="447730" y="1091661"/>
                  <a:pt x="447730" y="1091661"/>
                  <a:pt x="131236" y="773656"/>
                </a:cubicBezTo>
                <a:cubicBezTo>
                  <a:pt x="3693" y="640758"/>
                  <a:pt x="-34097" y="446157"/>
                  <a:pt x="32036" y="280035"/>
                </a:cubicBezTo>
                <a:cubicBezTo>
                  <a:pt x="102893" y="109166"/>
                  <a:pt x="268226" y="0"/>
                  <a:pt x="447730" y="0"/>
                </a:cubicBezTo>
                <a:close/>
              </a:path>
            </a:pathLst>
          </a:custGeom>
          <a:solidFill>
            <a:srgbClr val="2196F3"/>
          </a:solidFill>
          <a:ln w="3175" cap="flat">
            <a:noFill/>
            <a:prstDash val="solid"/>
            <a:miter lim="800000"/>
          </a:ln>
        </p:spPr>
        <p:txBody>
          <a:bodyPr lIns="121920" tIns="60960" rIns="121920" bIns="60960">
            <a:normAutofit/>
          </a:bodyPr>
          <a:lstStyle>
            <a:lvl1pPr>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defTabSz="457200" latinLnBrk="1">
              <a:lnSpc>
                <a:spcPct val="120000"/>
              </a:lnSpc>
              <a:defRPr/>
            </a:pPr>
            <a:endParaRPr lang="ko-KR" altLang="en-US" sz="3200" dirty="0">
              <a:solidFill>
                <a:srgbClr val="222222"/>
              </a:solidFill>
              <a:latin typeface="微软雅黑" panose="020B0503020204020204" pitchFamily="34" charset="-122"/>
              <a:ea typeface="Gulim" panose="020B0600000101010101" pitchFamily="50" charset="-127"/>
              <a:cs typeface="Source Sans Pro" charset="0"/>
            </a:endParaRPr>
          </a:p>
        </p:txBody>
      </p:sp>
      <p:sp>
        <p:nvSpPr>
          <p:cNvPr id="67" name="文本框 66"/>
          <p:cNvSpPr txBox="1"/>
          <p:nvPr>
            <p:custDataLst>
              <p:tags r:id="rId8"/>
            </p:custDataLst>
          </p:nvPr>
        </p:nvSpPr>
        <p:spPr>
          <a:xfrm>
            <a:off x="1389244" y="4828596"/>
            <a:ext cx="851680" cy="591353"/>
          </a:xfrm>
          <a:prstGeom prst="rect">
            <a:avLst/>
          </a:prstGeom>
          <a:noFill/>
        </p:spPr>
        <p:txBody>
          <a:bodyPr wrap="square" rtlCol="0"/>
          <a:lstStyle/>
          <a:p>
            <a:pPr algn="ctr" defTabSz="457200">
              <a:lnSpc>
                <a:spcPct val="120000"/>
              </a:lnSpc>
            </a:pPr>
            <a:r>
              <a:rPr kumimoji="1" lang="zh-CN" altLang="en-US" sz="1200" b="1" spc="300" dirty="0">
                <a:latin typeface="Arial" panose="020B0604020202020204" pitchFamily="34" charset="0"/>
                <a:ea typeface="微软雅黑" panose="020B0503020204020204" pitchFamily="34" charset="-122"/>
              </a:rPr>
              <a:t>数</a:t>
            </a:r>
            <a:r>
              <a:rPr kumimoji="1" lang="zh-CN" altLang="en-US" sz="1200" b="1" spc="300" dirty="0" smtClean="0">
                <a:latin typeface="Arial" panose="020B0604020202020204" pitchFamily="34" charset="0"/>
                <a:ea typeface="微软雅黑" panose="020B0503020204020204" pitchFamily="34" charset="-122"/>
              </a:rPr>
              <a:t>据</a:t>
            </a:r>
            <a:endParaRPr kumimoji="1" lang="en-US" altLang="zh-CN" sz="1200" b="1" spc="300" dirty="0" smtClean="0">
              <a:latin typeface="Arial" panose="020B0604020202020204" pitchFamily="34" charset="0"/>
              <a:ea typeface="微软雅黑" panose="020B0503020204020204" pitchFamily="34" charset="-122"/>
            </a:endParaRPr>
          </a:p>
          <a:p>
            <a:pPr algn="ctr" defTabSz="457200">
              <a:lnSpc>
                <a:spcPct val="120000"/>
              </a:lnSpc>
            </a:pPr>
            <a:r>
              <a:rPr kumimoji="1" lang="zh-CN" altLang="en-US" sz="1200" b="1" spc="300" dirty="0" smtClean="0">
                <a:latin typeface="Arial" panose="020B0604020202020204" pitchFamily="34" charset="0"/>
                <a:ea typeface="微软雅黑" panose="020B0503020204020204" pitchFamily="34" charset="-122"/>
              </a:rPr>
              <a:t>智</a:t>
            </a:r>
            <a:r>
              <a:rPr kumimoji="1" lang="zh-CN" altLang="en-US" sz="1200" b="1" spc="300" dirty="0">
                <a:latin typeface="Arial" panose="020B0604020202020204" pitchFamily="34" charset="0"/>
                <a:ea typeface="微软雅黑" panose="020B0503020204020204" pitchFamily="34" charset="-122"/>
              </a:rPr>
              <a:t>慧化</a:t>
            </a:r>
          </a:p>
        </p:txBody>
      </p:sp>
      <p:sp>
        <p:nvSpPr>
          <p:cNvPr id="38" name="Rectangle 5"/>
          <p:cNvSpPr>
            <a:spLocks noChangeArrowheads="1"/>
          </p:cNvSpPr>
          <p:nvPr>
            <p:custDataLst>
              <p:tags r:id="rId9"/>
            </p:custDataLst>
          </p:nvPr>
        </p:nvSpPr>
        <p:spPr bwMode="auto">
          <a:xfrm>
            <a:off x="3095014" y="5996904"/>
            <a:ext cx="1436076" cy="177836"/>
          </a:xfrm>
          <a:prstGeom prst="rect">
            <a:avLst/>
          </a:prstGeom>
          <a:solidFill>
            <a:srgbClr val="38A9C9">
              <a:lumMod val="75000"/>
            </a:srgbClr>
          </a:solidFill>
          <a:ln w="3175" cap="flat" cmpd="sng" algn="ctr">
            <a:noFill/>
            <a:prstDash val="solid"/>
          </a:ln>
          <a:effectLst/>
        </p:spPr>
        <p:style>
          <a:lnRef idx="2">
            <a:srgbClr val="2196F3">
              <a:shade val="50000"/>
            </a:srgbClr>
          </a:lnRef>
          <a:fillRef idx="1">
            <a:srgbClr val="2196F3"/>
          </a:fillRef>
          <a:effectRef idx="0">
            <a:srgbClr val="2196F3"/>
          </a:effectRef>
          <a:fontRef idx="minor">
            <a:sysClr val="window" lastClr="FFFFFF"/>
          </a:fontRef>
        </p:style>
        <p:txBody>
          <a:bodyPr lIns="0" tIns="0" rIns="0" bIns="0" anchor="ctr">
            <a:normAutofit fontScale="60000" lnSpcReduction="20000"/>
          </a:bodyPr>
          <a:lstStyle/>
          <a:p>
            <a:pPr algn="ctr" defTabSz="1219200" latinLnBrk="1">
              <a:lnSpc>
                <a:spcPct val="130000"/>
              </a:lnSpc>
              <a:spcAft>
                <a:spcPts val="400"/>
              </a:spcAft>
              <a:defRPr/>
            </a:pPr>
            <a:endParaRPr lang="ko-KR" altLang="en-US" sz="1600" b="1" dirty="0">
              <a:gradFill>
                <a:gsLst>
                  <a:gs pos="0">
                    <a:prstClr val="white"/>
                  </a:gs>
                  <a:gs pos="100000">
                    <a:prstClr val="white"/>
                  </a:gs>
                </a:gsLst>
                <a:lin ang="5400000" scaled="0"/>
              </a:gradFill>
              <a:latin typeface="微软雅黑" panose="020B0503020204020204" pitchFamily="34" charset="-122"/>
              <a:ea typeface="微软雅黑" panose="020B0503020204020204" pitchFamily="34" charset="-122"/>
            </a:endParaRPr>
          </a:p>
        </p:txBody>
      </p:sp>
      <p:sp>
        <p:nvSpPr>
          <p:cNvPr id="39" name="Freeform 6"/>
          <p:cNvSpPr/>
          <p:nvPr>
            <p:custDataLst>
              <p:tags r:id="rId10"/>
            </p:custDataLst>
          </p:nvPr>
        </p:nvSpPr>
        <p:spPr bwMode="auto">
          <a:xfrm>
            <a:off x="4526787" y="5811419"/>
            <a:ext cx="359019" cy="362843"/>
          </a:xfrm>
          <a:custGeom>
            <a:avLst/>
            <a:gdLst>
              <a:gd name="T0" fmla="*/ 0 w 159"/>
              <a:gd name="T1" fmla="*/ 69 h 186"/>
              <a:gd name="T2" fmla="*/ 0 w 159"/>
              <a:gd name="T3" fmla="*/ 186 h 186"/>
              <a:gd name="T4" fmla="*/ 159 w 159"/>
              <a:gd name="T5" fmla="*/ 117 h 186"/>
              <a:gd name="T6" fmla="*/ 159 w 159"/>
              <a:gd name="T7" fmla="*/ 0 h 186"/>
              <a:gd name="T8" fmla="*/ 0 w 159"/>
              <a:gd name="T9" fmla="*/ 69 h 186"/>
              <a:gd name="connsiteX0" fmla="*/ 0 w 10000"/>
              <a:gd name="connsiteY0" fmla="*/ 3710 h 10000"/>
              <a:gd name="connsiteX1" fmla="*/ 0 w 10000"/>
              <a:gd name="connsiteY1" fmla="*/ 10000 h 10000"/>
              <a:gd name="connsiteX2" fmla="*/ 10000 w 10000"/>
              <a:gd name="connsiteY2" fmla="*/ 5163 h 10000"/>
              <a:gd name="connsiteX3" fmla="*/ 10000 w 10000"/>
              <a:gd name="connsiteY3" fmla="*/ 0 h 10000"/>
              <a:gd name="connsiteX4" fmla="*/ 0 w 10000"/>
              <a:gd name="connsiteY4" fmla="*/ 3710 h 10000"/>
              <a:gd name="connsiteX0-1" fmla="*/ 0 w 10000"/>
              <a:gd name="connsiteY0-2" fmla="*/ 3710 h 10000"/>
              <a:gd name="connsiteX1-3" fmla="*/ 0 w 10000"/>
              <a:gd name="connsiteY1-4" fmla="*/ 10000 h 10000"/>
              <a:gd name="connsiteX2-5" fmla="*/ 10000 w 10000"/>
              <a:gd name="connsiteY2-6" fmla="*/ 4648 h 10000"/>
              <a:gd name="connsiteX3-7" fmla="*/ 10000 w 10000"/>
              <a:gd name="connsiteY3-8" fmla="*/ 0 h 10000"/>
              <a:gd name="connsiteX4-9" fmla="*/ 0 w 10000"/>
              <a:gd name="connsiteY4-10" fmla="*/ 371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0" y="3710"/>
                </a:moveTo>
                <a:lnTo>
                  <a:pt x="0" y="10000"/>
                </a:lnTo>
                <a:lnTo>
                  <a:pt x="10000" y="4648"/>
                </a:lnTo>
                <a:lnTo>
                  <a:pt x="10000" y="0"/>
                </a:lnTo>
                <a:lnTo>
                  <a:pt x="0" y="3710"/>
                </a:lnTo>
                <a:close/>
              </a:path>
            </a:pathLst>
          </a:custGeom>
          <a:solidFill>
            <a:srgbClr val="38A9C9">
              <a:lumMod val="50000"/>
            </a:srgbClr>
          </a:solidFill>
          <a:ln w="3175" cap="flat" cmpd="sng" algn="ctr">
            <a:noFill/>
            <a:prstDash val="solid"/>
          </a:ln>
          <a:effectLst/>
        </p:spPr>
        <p:style>
          <a:lnRef idx="2">
            <a:srgbClr val="2196F3">
              <a:shade val="50000"/>
            </a:srgbClr>
          </a:lnRef>
          <a:fillRef idx="1">
            <a:srgbClr val="2196F3"/>
          </a:fillRef>
          <a:effectRef idx="0">
            <a:srgbClr val="2196F3"/>
          </a:effectRef>
          <a:fontRef idx="minor">
            <a:sysClr val="window" lastClr="FFFFFF"/>
          </a:fontRef>
        </p:style>
        <p:txBody>
          <a:bodyPr lIns="0" tIns="0" rIns="0" bIns="0" anchor="ctr">
            <a:normAutofit/>
          </a:bodyPr>
          <a:lstStyle/>
          <a:p>
            <a:pPr algn="ctr" defTabSz="1219200" latinLnBrk="1">
              <a:lnSpc>
                <a:spcPct val="120000"/>
              </a:lnSpc>
              <a:spcAft>
                <a:spcPts val="400"/>
              </a:spcAft>
              <a:defRPr/>
            </a:pPr>
            <a:endParaRPr lang="ko-KR" altLang="en-US" sz="1600" b="1" dirty="0">
              <a:gradFill>
                <a:gsLst>
                  <a:gs pos="0">
                    <a:prstClr val="white"/>
                  </a:gs>
                  <a:gs pos="100000">
                    <a:prstClr val="white"/>
                  </a:gs>
                </a:gsLst>
                <a:lin ang="5400000" scaled="0"/>
              </a:gradFill>
              <a:latin typeface="微软雅黑" panose="020B0503020204020204" pitchFamily="34" charset="-122"/>
              <a:ea typeface="微软雅黑" panose="020B0503020204020204" pitchFamily="34" charset="-122"/>
            </a:endParaRPr>
          </a:p>
        </p:txBody>
      </p:sp>
      <p:sp>
        <p:nvSpPr>
          <p:cNvPr id="40" name="Freeform 8"/>
          <p:cNvSpPr/>
          <p:nvPr>
            <p:custDataLst>
              <p:tags r:id="rId11"/>
            </p:custDataLst>
          </p:nvPr>
        </p:nvSpPr>
        <p:spPr bwMode="auto">
          <a:xfrm>
            <a:off x="3274284" y="5623065"/>
            <a:ext cx="186919" cy="262930"/>
          </a:xfrm>
          <a:custGeom>
            <a:avLst/>
            <a:gdLst>
              <a:gd name="T0" fmla="*/ 0 w 81"/>
              <a:gd name="T1" fmla="*/ 0 h 102"/>
              <a:gd name="T2" fmla="*/ 81 w 81"/>
              <a:gd name="T3" fmla="*/ 69 h 102"/>
              <a:gd name="T4" fmla="*/ 0 w 81"/>
              <a:gd name="T5" fmla="*/ 102 h 102"/>
              <a:gd name="T6" fmla="*/ 0 w 81"/>
              <a:gd name="T7" fmla="*/ 0 h 102"/>
              <a:gd name="connsiteX0" fmla="*/ 224 w 10224"/>
              <a:gd name="connsiteY0" fmla="*/ 0 h 10000"/>
              <a:gd name="connsiteX1" fmla="*/ 10224 w 10224"/>
              <a:gd name="connsiteY1" fmla="*/ 6765 h 10000"/>
              <a:gd name="connsiteX2" fmla="*/ 224 w 10224"/>
              <a:gd name="connsiteY2" fmla="*/ 10000 h 10000"/>
              <a:gd name="connsiteX3" fmla="*/ 0 w 10224"/>
              <a:gd name="connsiteY3" fmla="*/ 6138 h 10000"/>
              <a:gd name="connsiteX4" fmla="*/ 224 w 10224"/>
              <a:gd name="connsiteY4" fmla="*/ 0 h 10000"/>
              <a:gd name="connsiteX0-1" fmla="*/ 224 w 10224"/>
              <a:gd name="connsiteY0-2" fmla="*/ 0 h 10000"/>
              <a:gd name="connsiteX1-3" fmla="*/ 10224 w 10224"/>
              <a:gd name="connsiteY1-4" fmla="*/ 6765 h 10000"/>
              <a:gd name="connsiteX2-5" fmla="*/ 3068 w 10224"/>
              <a:gd name="connsiteY2-6" fmla="*/ 9017 h 10000"/>
              <a:gd name="connsiteX3-7" fmla="*/ 224 w 10224"/>
              <a:gd name="connsiteY3-8" fmla="*/ 10000 h 10000"/>
              <a:gd name="connsiteX4-9" fmla="*/ 0 w 10224"/>
              <a:gd name="connsiteY4-10" fmla="*/ 6138 h 10000"/>
              <a:gd name="connsiteX5" fmla="*/ 224 w 10224"/>
              <a:gd name="connsiteY5" fmla="*/ 0 h 10000"/>
              <a:gd name="connsiteX0-11" fmla="*/ 224 w 10224"/>
              <a:gd name="connsiteY0-12" fmla="*/ 0 h 9017"/>
              <a:gd name="connsiteX1-13" fmla="*/ 10224 w 10224"/>
              <a:gd name="connsiteY1-14" fmla="*/ 6765 h 9017"/>
              <a:gd name="connsiteX2-15" fmla="*/ 3068 w 10224"/>
              <a:gd name="connsiteY2-16" fmla="*/ 9017 h 9017"/>
              <a:gd name="connsiteX3-17" fmla="*/ 0 w 10224"/>
              <a:gd name="connsiteY3-18" fmla="*/ 6138 h 9017"/>
              <a:gd name="connsiteX4-19" fmla="*/ 224 w 10224"/>
              <a:gd name="connsiteY4-20" fmla="*/ 0 h 9017"/>
              <a:gd name="connsiteX0-21" fmla="*/ 219 w 10000"/>
              <a:gd name="connsiteY0-22" fmla="*/ 0 h 10563"/>
              <a:gd name="connsiteX1-23" fmla="*/ 10000 w 10000"/>
              <a:gd name="connsiteY1-24" fmla="*/ 7502 h 10563"/>
              <a:gd name="connsiteX2-25" fmla="*/ 4751 w 10000"/>
              <a:gd name="connsiteY2-26" fmla="*/ 10563 h 10563"/>
              <a:gd name="connsiteX3-27" fmla="*/ 0 w 10000"/>
              <a:gd name="connsiteY3-28" fmla="*/ 6807 h 10563"/>
              <a:gd name="connsiteX4-29" fmla="*/ 219 w 10000"/>
              <a:gd name="connsiteY4-30" fmla="*/ 0 h 105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563">
                <a:moveTo>
                  <a:pt x="219" y="0"/>
                </a:moveTo>
                <a:lnTo>
                  <a:pt x="10000" y="7502"/>
                </a:lnTo>
                <a:lnTo>
                  <a:pt x="4751" y="10563"/>
                </a:lnTo>
                <a:lnTo>
                  <a:pt x="0" y="6807"/>
                </a:lnTo>
                <a:lnTo>
                  <a:pt x="219" y="0"/>
                </a:lnTo>
                <a:close/>
              </a:path>
            </a:pathLst>
          </a:custGeom>
          <a:solidFill>
            <a:srgbClr val="38A9C9">
              <a:lumMod val="50000"/>
            </a:srgbClr>
          </a:solidFill>
          <a:ln w="3175" cap="flat" cmpd="sng" algn="ctr">
            <a:noFill/>
            <a:prstDash val="solid"/>
          </a:ln>
          <a:effectLst/>
        </p:spPr>
        <p:style>
          <a:lnRef idx="2">
            <a:srgbClr val="2196F3">
              <a:shade val="50000"/>
            </a:srgbClr>
          </a:lnRef>
          <a:fillRef idx="1">
            <a:srgbClr val="2196F3"/>
          </a:fillRef>
          <a:effectRef idx="0">
            <a:srgbClr val="2196F3"/>
          </a:effectRef>
          <a:fontRef idx="minor">
            <a:sysClr val="window" lastClr="FFFFFF"/>
          </a:fontRef>
        </p:style>
        <p:txBody>
          <a:bodyPr lIns="0" tIns="0" rIns="0" bIns="0" anchor="ctr">
            <a:normAutofit fontScale="92500" lnSpcReduction="10000"/>
          </a:bodyPr>
          <a:lstStyle/>
          <a:p>
            <a:pPr algn="ctr" defTabSz="1219200" latinLnBrk="1">
              <a:lnSpc>
                <a:spcPct val="120000"/>
              </a:lnSpc>
              <a:spcAft>
                <a:spcPts val="400"/>
              </a:spcAft>
              <a:defRPr/>
            </a:pPr>
            <a:endParaRPr lang="ko-KR" altLang="en-US" sz="1600" b="1" dirty="0">
              <a:gradFill>
                <a:gsLst>
                  <a:gs pos="0">
                    <a:prstClr val="white"/>
                  </a:gs>
                  <a:gs pos="100000">
                    <a:prstClr val="white"/>
                  </a:gs>
                </a:gsLst>
                <a:lin ang="5400000" scaled="0"/>
              </a:gradFill>
              <a:latin typeface="微软雅黑" panose="020B0503020204020204" pitchFamily="34" charset="-122"/>
              <a:ea typeface="微软雅黑" panose="020B0503020204020204" pitchFamily="34" charset="-122"/>
            </a:endParaRPr>
          </a:p>
        </p:txBody>
      </p:sp>
      <p:sp>
        <p:nvSpPr>
          <p:cNvPr id="41" name="Freeform 7"/>
          <p:cNvSpPr/>
          <p:nvPr>
            <p:custDataLst>
              <p:tags r:id="rId12"/>
            </p:custDataLst>
          </p:nvPr>
        </p:nvSpPr>
        <p:spPr bwMode="auto">
          <a:xfrm>
            <a:off x="3095014" y="5623065"/>
            <a:ext cx="1795095" cy="373361"/>
          </a:xfrm>
          <a:custGeom>
            <a:avLst/>
            <a:gdLst>
              <a:gd name="T0" fmla="*/ 81 w 795"/>
              <a:gd name="T1" fmla="*/ 0 h 138"/>
              <a:gd name="T2" fmla="*/ 162 w 795"/>
              <a:gd name="T3" fmla="*/ 69 h 138"/>
              <a:gd name="T4" fmla="*/ 0 w 795"/>
              <a:gd name="T5" fmla="*/ 138 h 138"/>
              <a:gd name="T6" fmla="*/ 636 w 795"/>
              <a:gd name="T7" fmla="*/ 138 h 138"/>
              <a:gd name="T8" fmla="*/ 795 w 795"/>
              <a:gd name="T9" fmla="*/ 69 h 138"/>
              <a:gd name="T10" fmla="*/ 714 w 795"/>
              <a:gd name="T11" fmla="*/ 0 h 138"/>
              <a:gd name="T12" fmla="*/ 81 w 795"/>
              <a:gd name="T13" fmla="*/ 0 h 138"/>
            </a:gdLst>
            <a:ahLst/>
            <a:cxnLst>
              <a:cxn ang="0">
                <a:pos x="T0" y="T1"/>
              </a:cxn>
              <a:cxn ang="0">
                <a:pos x="T2" y="T3"/>
              </a:cxn>
              <a:cxn ang="0">
                <a:pos x="T4" y="T5"/>
              </a:cxn>
              <a:cxn ang="0">
                <a:pos x="T6" y="T7"/>
              </a:cxn>
              <a:cxn ang="0">
                <a:pos x="T8" y="T9"/>
              </a:cxn>
              <a:cxn ang="0">
                <a:pos x="T10" y="T11"/>
              </a:cxn>
              <a:cxn ang="0">
                <a:pos x="T12" y="T13"/>
              </a:cxn>
            </a:cxnLst>
            <a:rect l="0" t="0" r="r" b="b"/>
            <a:pathLst>
              <a:path w="795" h="138">
                <a:moveTo>
                  <a:pt x="81" y="0"/>
                </a:moveTo>
                <a:lnTo>
                  <a:pt x="162" y="69"/>
                </a:lnTo>
                <a:lnTo>
                  <a:pt x="0" y="138"/>
                </a:lnTo>
                <a:lnTo>
                  <a:pt x="636" y="138"/>
                </a:lnTo>
                <a:lnTo>
                  <a:pt x="795" y="69"/>
                </a:lnTo>
                <a:lnTo>
                  <a:pt x="714" y="0"/>
                </a:lnTo>
                <a:lnTo>
                  <a:pt x="81" y="0"/>
                </a:lnTo>
                <a:close/>
              </a:path>
            </a:pathLst>
          </a:custGeom>
          <a:solidFill>
            <a:srgbClr val="38A9C9"/>
          </a:solidFill>
          <a:ln w="3175" cap="flat" cmpd="sng" algn="ctr">
            <a:noFill/>
            <a:prstDash val="solid"/>
          </a:ln>
          <a:effectLst/>
        </p:spPr>
        <p:style>
          <a:lnRef idx="2">
            <a:srgbClr val="2196F3">
              <a:shade val="50000"/>
            </a:srgbClr>
          </a:lnRef>
          <a:fillRef idx="1">
            <a:srgbClr val="2196F3"/>
          </a:fillRef>
          <a:effectRef idx="0">
            <a:srgbClr val="2196F3"/>
          </a:effectRef>
          <a:fontRef idx="minor">
            <a:sysClr val="window" lastClr="FFFFFF"/>
          </a:fontRef>
        </p:style>
        <p:txBody>
          <a:bodyPr lIns="0" tIns="0" rIns="0" bIns="0" anchor="ctr">
            <a:normAutofit/>
          </a:bodyPr>
          <a:lstStyle/>
          <a:p>
            <a:pPr algn="ctr" defTabSz="1219200" latinLnBrk="1">
              <a:lnSpc>
                <a:spcPct val="120000"/>
              </a:lnSpc>
              <a:spcAft>
                <a:spcPts val="400"/>
              </a:spcAft>
              <a:defRPr/>
            </a:pPr>
            <a:endParaRPr lang="ko-KR" altLang="en-US" sz="1600" b="1" dirty="0">
              <a:gradFill>
                <a:gsLst>
                  <a:gs pos="0">
                    <a:prstClr val="white"/>
                  </a:gs>
                  <a:gs pos="100000">
                    <a:prstClr val="white"/>
                  </a:gs>
                </a:gsLst>
                <a:lin ang="5400000" scaled="0"/>
              </a:gradFill>
              <a:latin typeface="微软雅黑" panose="020B0503020204020204" pitchFamily="34" charset="-122"/>
              <a:ea typeface="微软雅黑" panose="020B0503020204020204" pitchFamily="34" charset="-122"/>
            </a:endParaRPr>
          </a:p>
        </p:txBody>
      </p:sp>
      <p:sp>
        <p:nvSpPr>
          <p:cNvPr id="56" name="Freeform 55"/>
          <p:cNvSpPr/>
          <p:nvPr>
            <p:custDataLst>
              <p:tags r:id="rId13"/>
            </p:custDataLst>
          </p:nvPr>
        </p:nvSpPr>
        <p:spPr bwMode="auto">
          <a:xfrm>
            <a:off x="3664377" y="5623065"/>
            <a:ext cx="729033" cy="196002"/>
          </a:xfrm>
          <a:custGeom>
            <a:avLst/>
            <a:gdLst>
              <a:gd name="connsiteX0" fmla="*/ 450091 w 898766"/>
              <a:gd name="connsiteY0" fmla="*/ 84664 h 1091661"/>
              <a:gd name="connsiteX1" fmla="*/ 78421 w 898766"/>
              <a:gd name="connsiteY1" fmla="*/ 456334 h 1091661"/>
              <a:gd name="connsiteX2" fmla="*/ 450091 w 898766"/>
              <a:gd name="connsiteY2" fmla="*/ 828004 h 1091661"/>
              <a:gd name="connsiteX3" fmla="*/ 821761 w 898766"/>
              <a:gd name="connsiteY3" fmla="*/ 456334 h 1091661"/>
              <a:gd name="connsiteX4" fmla="*/ 450091 w 898766"/>
              <a:gd name="connsiteY4" fmla="*/ 84664 h 1091661"/>
              <a:gd name="connsiteX5" fmla="*/ 447730 w 898766"/>
              <a:gd name="connsiteY5" fmla="*/ 0 h 1091661"/>
              <a:gd name="connsiteX6" fmla="*/ 863423 w 898766"/>
              <a:gd name="connsiteY6" fmla="*/ 280035 h 1091661"/>
              <a:gd name="connsiteX7" fmla="*/ 768947 w 898766"/>
              <a:gd name="connsiteY7" fmla="*/ 773656 h 1091661"/>
              <a:gd name="connsiteX8" fmla="*/ 447730 w 898766"/>
              <a:gd name="connsiteY8" fmla="*/ 1091661 h 1091661"/>
              <a:gd name="connsiteX9" fmla="*/ 131236 w 898766"/>
              <a:gd name="connsiteY9" fmla="*/ 773656 h 1091661"/>
              <a:gd name="connsiteX10" fmla="*/ 32036 w 898766"/>
              <a:gd name="connsiteY10" fmla="*/ 280035 h 1091661"/>
              <a:gd name="connsiteX11" fmla="*/ 447730 w 898766"/>
              <a:gd name="connsiteY11" fmla="*/ 0 h 1091661"/>
              <a:gd name="connsiteX0-1" fmla="*/ 821761 w 898766"/>
              <a:gd name="connsiteY0-2" fmla="*/ 456334 h 1091661"/>
              <a:gd name="connsiteX1-3" fmla="*/ 78421 w 898766"/>
              <a:gd name="connsiteY1-4" fmla="*/ 456334 h 1091661"/>
              <a:gd name="connsiteX2-5" fmla="*/ 450091 w 898766"/>
              <a:gd name="connsiteY2-6" fmla="*/ 828004 h 1091661"/>
              <a:gd name="connsiteX3-7" fmla="*/ 821761 w 898766"/>
              <a:gd name="connsiteY3-8" fmla="*/ 456334 h 1091661"/>
              <a:gd name="connsiteX4-9" fmla="*/ 447730 w 898766"/>
              <a:gd name="connsiteY4-10" fmla="*/ 0 h 1091661"/>
              <a:gd name="connsiteX5-11" fmla="*/ 863423 w 898766"/>
              <a:gd name="connsiteY5-12" fmla="*/ 280035 h 1091661"/>
              <a:gd name="connsiteX6-13" fmla="*/ 768947 w 898766"/>
              <a:gd name="connsiteY6-14" fmla="*/ 773656 h 1091661"/>
              <a:gd name="connsiteX7-15" fmla="*/ 447730 w 898766"/>
              <a:gd name="connsiteY7-16" fmla="*/ 1091661 h 1091661"/>
              <a:gd name="connsiteX8-17" fmla="*/ 131236 w 898766"/>
              <a:gd name="connsiteY8-18" fmla="*/ 773656 h 1091661"/>
              <a:gd name="connsiteX9-19" fmla="*/ 32036 w 898766"/>
              <a:gd name="connsiteY9-20" fmla="*/ 280035 h 1091661"/>
              <a:gd name="connsiteX10-21" fmla="*/ 447730 w 898766"/>
              <a:gd name="connsiteY10-22" fmla="*/ 0 h 1091661"/>
              <a:gd name="connsiteX0-23" fmla="*/ 821761 w 898766"/>
              <a:gd name="connsiteY0-24" fmla="*/ 238002 h 873329"/>
              <a:gd name="connsiteX1-25" fmla="*/ 78421 w 898766"/>
              <a:gd name="connsiteY1-26" fmla="*/ 238002 h 873329"/>
              <a:gd name="connsiteX2-27" fmla="*/ 450091 w 898766"/>
              <a:gd name="connsiteY2-28" fmla="*/ 609672 h 873329"/>
              <a:gd name="connsiteX3-29" fmla="*/ 821761 w 898766"/>
              <a:gd name="connsiteY3-30" fmla="*/ 238002 h 873329"/>
              <a:gd name="connsiteX4-31" fmla="*/ 32036 w 898766"/>
              <a:gd name="connsiteY4-32" fmla="*/ 61703 h 873329"/>
              <a:gd name="connsiteX5-33" fmla="*/ 863423 w 898766"/>
              <a:gd name="connsiteY5-34" fmla="*/ 61703 h 873329"/>
              <a:gd name="connsiteX6-35" fmla="*/ 768947 w 898766"/>
              <a:gd name="connsiteY6-36" fmla="*/ 555324 h 873329"/>
              <a:gd name="connsiteX7-37" fmla="*/ 447730 w 898766"/>
              <a:gd name="connsiteY7-38" fmla="*/ 873329 h 873329"/>
              <a:gd name="connsiteX8-39" fmla="*/ 131236 w 898766"/>
              <a:gd name="connsiteY8-40" fmla="*/ 555324 h 873329"/>
              <a:gd name="connsiteX9-41" fmla="*/ 32036 w 898766"/>
              <a:gd name="connsiteY9-42" fmla="*/ 61703 h 873329"/>
              <a:gd name="connsiteX0-43" fmla="*/ 821761 w 832092"/>
              <a:gd name="connsiteY0-44" fmla="*/ 176299 h 811626"/>
              <a:gd name="connsiteX1-45" fmla="*/ 78421 w 832092"/>
              <a:gd name="connsiteY1-46" fmla="*/ 176299 h 811626"/>
              <a:gd name="connsiteX2-47" fmla="*/ 450091 w 832092"/>
              <a:gd name="connsiteY2-48" fmla="*/ 547969 h 811626"/>
              <a:gd name="connsiteX3-49" fmla="*/ 821761 w 832092"/>
              <a:gd name="connsiteY3-50" fmla="*/ 176299 h 811626"/>
              <a:gd name="connsiteX4-51" fmla="*/ 32036 w 832092"/>
              <a:gd name="connsiteY4-52" fmla="*/ 0 h 811626"/>
              <a:gd name="connsiteX5-53" fmla="*/ 768947 w 832092"/>
              <a:gd name="connsiteY5-54" fmla="*/ 493621 h 811626"/>
              <a:gd name="connsiteX6-55" fmla="*/ 447730 w 832092"/>
              <a:gd name="connsiteY6-56" fmla="*/ 811626 h 811626"/>
              <a:gd name="connsiteX7-57" fmla="*/ 131236 w 832092"/>
              <a:gd name="connsiteY7-58" fmla="*/ 493621 h 811626"/>
              <a:gd name="connsiteX8-59" fmla="*/ 32036 w 832092"/>
              <a:gd name="connsiteY8-60" fmla="*/ 0 h 811626"/>
              <a:gd name="connsiteX0-61" fmla="*/ 753672 w 764003"/>
              <a:gd name="connsiteY0-62" fmla="*/ 46459 h 681786"/>
              <a:gd name="connsiteX1-63" fmla="*/ 10332 w 764003"/>
              <a:gd name="connsiteY1-64" fmla="*/ 46459 h 681786"/>
              <a:gd name="connsiteX2-65" fmla="*/ 382002 w 764003"/>
              <a:gd name="connsiteY2-66" fmla="*/ 418129 h 681786"/>
              <a:gd name="connsiteX3-67" fmla="*/ 753672 w 764003"/>
              <a:gd name="connsiteY3-68" fmla="*/ 46459 h 681786"/>
              <a:gd name="connsiteX4-69" fmla="*/ 63147 w 764003"/>
              <a:gd name="connsiteY4-70" fmla="*/ 363781 h 681786"/>
              <a:gd name="connsiteX5-71" fmla="*/ 700858 w 764003"/>
              <a:gd name="connsiteY5-72" fmla="*/ 363781 h 681786"/>
              <a:gd name="connsiteX6-73" fmla="*/ 379641 w 764003"/>
              <a:gd name="connsiteY6-74" fmla="*/ 681786 h 681786"/>
              <a:gd name="connsiteX7-75" fmla="*/ 63147 w 764003"/>
              <a:gd name="connsiteY7-76" fmla="*/ 363781 h 681786"/>
              <a:gd name="connsiteX0-77" fmla="*/ 690525 w 700856"/>
              <a:gd name="connsiteY0-78" fmla="*/ 0 h 635327"/>
              <a:gd name="connsiteX1-79" fmla="*/ 318855 w 700856"/>
              <a:gd name="connsiteY1-80" fmla="*/ 371670 h 635327"/>
              <a:gd name="connsiteX2-81" fmla="*/ 690525 w 700856"/>
              <a:gd name="connsiteY2-82" fmla="*/ 0 h 635327"/>
              <a:gd name="connsiteX3-83" fmla="*/ 0 w 700856"/>
              <a:gd name="connsiteY3-84" fmla="*/ 317322 h 635327"/>
              <a:gd name="connsiteX4-85" fmla="*/ 637711 w 700856"/>
              <a:gd name="connsiteY4-86" fmla="*/ 317322 h 635327"/>
              <a:gd name="connsiteX5-87" fmla="*/ 316494 w 700856"/>
              <a:gd name="connsiteY5-88" fmla="*/ 635327 h 635327"/>
              <a:gd name="connsiteX6-89" fmla="*/ 0 w 700856"/>
              <a:gd name="connsiteY6-90" fmla="*/ 317322 h 635327"/>
              <a:gd name="connsiteX0-91" fmla="*/ 0 w 637711"/>
              <a:gd name="connsiteY0-92" fmla="*/ 39751 h 357756"/>
              <a:gd name="connsiteX1-93" fmla="*/ 637711 w 637711"/>
              <a:gd name="connsiteY1-94" fmla="*/ 39751 h 357756"/>
              <a:gd name="connsiteX2-95" fmla="*/ 316494 w 637711"/>
              <a:gd name="connsiteY2-96" fmla="*/ 357756 h 357756"/>
              <a:gd name="connsiteX3-97" fmla="*/ 0 w 637711"/>
              <a:gd name="connsiteY3-98" fmla="*/ 39751 h 357756"/>
              <a:gd name="connsiteX0-99" fmla="*/ 0 w 637711"/>
              <a:gd name="connsiteY0-100" fmla="*/ 0 h 318005"/>
              <a:gd name="connsiteX1-101" fmla="*/ 637711 w 637711"/>
              <a:gd name="connsiteY1-102" fmla="*/ 0 h 318005"/>
              <a:gd name="connsiteX2-103" fmla="*/ 316494 w 637711"/>
              <a:gd name="connsiteY2-104" fmla="*/ 318005 h 318005"/>
              <a:gd name="connsiteX3-105" fmla="*/ 0 w 637711"/>
              <a:gd name="connsiteY3-106" fmla="*/ 0 h 318005"/>
            </a:gdLst>
            <a:ahLst/>
            <a:cxnLst>
              <a:cxn ang="0">
                <a:pos x="connsiteX0-1" y="connsiteY0-2"/>
              </a:cxn>
              <a:cxn ang="0">
                <a:pos x="connsiteX1-3" y="connsiteY1-4"/>
              </a:cxn>
              <a:cxn ang="0">
                <a:pos x="connsiteX2-5" y="connsiteY2-6"/>
              </a:cxn>
              <a:cxn ang="0">
                <a:pos x="connsiteX3-7" y="connsiteY3-8"/>
              </a:cxn>
            </a:cxnLst>
            <a:rect l="l" t="t" r="r" b="b"/>
            <a:pathLst>
              <a:path w="637711" h="318005">
                <a:moveTo>
                  <a:pt x="0" y="0"/>
                </a:moveTo>
                <a:lnTo>
                  <a:pt x="637711" y="0"/>
                </a:lnTo>
                <a:lnTo>
                  <a:pt x="316494" y="318005"/>
                </a:lnTo>
                <a:lnTo>
                  <a:pt x="0" y="0"/>
                </a:lnTo>
                <a:close/>
              </a:path>
            </a:pathLst>
          </a:custGeom>
          <a:solidFill>
            <a:sysClr val="windowText" lastClr="000000">
              <a:alpha val="20000"/>
            </a:sysClr>
          </a:solidFill>
          <a:ln w="3175" cap="flat">
            <a:noFill/>
            <a:prstDash val="solid"/>
            <a:miter lim="800000"/>
          </a:ln>
        </p:spPr>
        <p:txBody>
          <a:bodyPr lIns="121920" tIns="60960" rIns="121920" bIns="60960">
            <a:normAutofit fontScale="25000" lnSpcReduction="20000"/>
          </a:bodyPr>
          <a:lstStyle>
            <a:lvl1pPr>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defTabSz="457200" latinLnBrk="1">
              <a:lnSpc>
                <a:spcPct val="140000"/>
              </a:lnSpc>
              <a:defRPr/>
            </a:pPr>
            <a:endParaRPr lang="ko-KR" altLang="en-US" sz="3200" dirty="0">
              <a:solidFill>
                <a:srgbClr val="222222"/>
              </a:solidFill>
              <a:latin typeface="微软雅黑" panose="020B0503020204020204" pitchFamily="34" charset="-122"/>
              <a:ea typeface="Gulim" panose="020B0600000101010101" pitchFamily="50" charset="-127"/>
              <a:cs typeface="Source Sans Pro" charset="0"/>
            </a:endParaRPr>
          </a:p>
        </p:txBody>
      </p:sp>
      <p:sp>
        <p:nvSpPr>
          <p:cNvPr id="57" name="Freeform 56"/>
          <p:cNvSpPr/>
          <p:nvPr>
            <p:custDataLst>
              <p:tags r:id="rId14"/>
            </p:custDataLst>
          </p:nvPr>
        </p:nvSpPr>
        <p:spPr bwMode="auto">
          <a:xfrm>
            <a:off x="3516180" y="4572301"/>
            <a:ext cx="1027817" cy="1246766"/>
          </a:xfrm>
          <a:custGeom>
            <a:avLst/>
            <a:gdLst>
              <a:gd name="connsiteX0" fmla="*/ 450091 w 898766"/>
              <a:gd name="connsiteY0" fmla="*/ 84664 h 1091661"/>
              <a:gd name="connsiteX1" fmla="*/ 78421 w 898766"/>
              <a:gd name="connsiteY1" fmla="*/ 456334 h 1091661"/>
              <a:gd name="connsiteX2" fmla="*/ 450091 w 898766"/>
              <a:gd name="connsiteY2" fmla="*/ 828004 h 1091661"/>
              <a:gd name="connsiteX3" fmla="*/ 821761 w 898766"/>
              <a:gd name="connsiteY3" fmla="*/ 456334 h 1091661"/>
              <a:gd name="connsiteX4" fmla="*/ 450091 w 898766"/>
              <a:gd name="connsiteY4" fmla="*/ 84664 h 1091661"/>
              <a:gd name="connsiteX5" fmla="*/ 447730 w 898766"/>
              <a:gd name="connsiteY5" fmla="*/ 0 h 1091661"/>
              <a:gd name="connsiteX6" fmla="*/ 863423 w 898766"/>
              <a:gd name="connsiteY6" fmla="*/ 280035 h 1091661"/>
              <a:gd name="connsiteX7" fmla="*/ 768947 w 898766"/>
              <a:gd name="connsiteY7" fmla="*/ 773656 h 1091661"/>
              <a:gd name="connsiteX8" fmla="*/ 447730 w 898766"/>
              <a:gd name="connsiteY8" fmla="*/ 1091661 h 1091661"/>
              <a:gd name="connsiteX9" fmla="*/ 131236 w 898766"/>
              <a:gd name="connsiteY9" fmla="*/ 773656 h 1091661"/>
              <a:gd name="connsiteX10" fmla="*/ 32036 w 898766"/>
              <a:gd name="connsiteY10" fmla="*/ 280035 h 1091661"/>
              <a:gd name="connsiteX11" fmla="*/ 447730 w 898766"/>
              <a:gd name="connsiteY11" fmla="*/ 0 h 109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8766" h="1091661">
                <a:moveTo>
                  <a:pt x="450091" y="84664"/>
                </a:moveTo>
                <a:cubicBezTo>
                  <a:pt x="244823" y="84664"/>
                  <a:pt x="78421" y="251066"/>
                  <a:pt x="78421" y="456334"/>
                </a:cubicBezTo>
                <a:cubicBezTo>
                  <a:pt x="78421" y="661602"/>
                  <a:pt x="244823" y="828004"/>
                  <a:pt x="450091" y="828004"/>
                </a:cubicBezTo>
                <a:cubicBezTo>
                  <a:pt x="655359" y="828004"/>
                  <a:pt x="821761" y="661602"/>
                  <a:pt x="821761" y="456334"/>
                </a:cubicBezTo>
                <a:cubicBezTo>
                  <a:pt x="821761" y="251066"/>
                  <a:pt x="655359" y="84664"/>
                  <a:pt x="450091" y="84664"/>
                </a:cubicBezTo>
                <a:close/>
                <a:moveTo>
                  <a:pt x="447730" y="0"/>
                </a:moveTo>
                <a:cubicBezTo>
                  <a:pt x="631958" y="0"/>
                  <a:pt x="792566" y="109166"/>
                  <a:pt x="863423" y="280035"/>
                </a:cubicBezTo>
                <a:cubicBezTo>
                  <a:pt x="934280" y="446157"/>
                  <a:pt x="896490" y="640758"/>
                  <a:pt x="768947" y="773656"/>
                </a:cubicBezTo>
                <a:lnTo>
                  <a:pt x="447730" y="1091661"/>
                </a:lnTo>
                <a:cubicBezTo>
                  <a:pt x="447730" y="1091661"/>
                  <a:pt x="447730" y="1091661"/>
                  <a:pt x="131236" y="773656"/>
                </a:cubicBezTo>
                <a:cubicBezTo>
                  <a:pt x="3693" y="640758"/>
                  <a:pt x="-34097" y="446157"/>
                  <a:pt x="32036" y="280035"/>
                </a:cubicBezTo>
                <a:cubicBezTo>
                  <a:pt x="102893" y="109166"/>
                  <a:pt x="268226" y="0"/>
                  <a:pt x="447730" y="0"/>
                </a:cubicBezTo>
                <a:close/>
              </a:path>
            </a:pathLst>
          </a:custGeom>
          <a:solidFill>
            <a:srgbClr val="38A9C9"/>
          </a:solidFill>
          <a:ln w="3175" cap="flat">
            <a:noFill/>
            <a:prstDash val="solid"/>
            <a:miter lim="800000"/>
          </a:ln>
        </p:spPr>
        <p:txBody>
          <a:bodyPr lIns="121920" tIns="60960" rIns="121920" bIns="60960">
            <a:normAutofit/>
          </a:bodyPr>
          <a:lstStyle>
            <a:lvl1pPr>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defTabSz="457200" latinLnBrk="1">
              <a:lnSpc>
                <a:spcPct val="120000"/>
              </a:lnSpc>
              <a:defRPr/>
            </a:pPr>
            <a:endParaRPr lang="ko-KR" altLang="en-US" sz="3200" dirty="0">
              <a:solidFill>
                <a:srgbClr val="222222"/>
              </a:solidFill>
              <a:latin typeface="微软雅黑" panose="020B0503020204020204" pitchFamily="34" charset="-122"/>
              <a:ea typeface="Gulim" panose="020B0600000101010101" pitchFamily="50" charset="-127"/>
              <a:cs typeface="Source Sans Pro" charset="0"/>
            </a:endParaRPr>
          </a:p>
        </p:txBody>
      </p:sp>
      <p:sp>
        <p:nvSpPr>
          <p:cNvPr id="68" name="文本框 67"/>
          <p:cNvSpPr txBox="1"/>
          <p:nvPr>
            <p:custDataLst>
              <p:tags r:id="rId15"/>
            </p:custDataLst>
          </p:nvPr>
        </p:nvSpPr>
        <p:spPr>
          <a:xfrm>
            <a:off x="3641302" y="4789960"/>
            <a:ext cx="840547" cy="591353"/>
          </a:xfrm>
          <a:prstGeom prst="rect">
            <a:avLst/>
          </a:prstGeom>
          <a:noFill/>
        </p:spPr>
        <p:txBody>
          <a:bodyPr wrap="square" rtlCol="0">
            <a:noAutofit/>
          </a:bodyPr>
          <a:lstStyle/>
          <a:p>
            <a:pPr algn="ctr" defTabSz="457200">
              <a:lnSpc>
                <a:spcPct val="120000"/>
              </a:lnSpc>
            </a:pPr>
            <a:r>
              <a:rPr kumimoji="1" lang="zh-CN" altLang="en-US" sz="1200" b="1" spc="300" dirty="0">
                <a:latin typeface="Arial" panose="020B0604020202020204" pitchFamily="34" charset="0"/>
                <a:ea typeface="微软雅黑" panose="020B0503020204020204" pitchFamily="34" charset="-122"/>
              </a:rPr>
              <a:t>服</a:t>
            </a:r>
            <a:r>
              <a:rPr kumimoji="1" lang="zh-CN" altLang="en-US" sz="1200" b="1" spc="300" dirty="0" smtClean="0">
                <a:latin typeface="Arial" panose="020B0604020202020204" pitchFamily="34" charset="0"/>
                <a:ea typeface="微软雅黑" panose="020B0503020204020204" pitchFamily="34" charset="-122"/>
              </a:rPr>
              <a:t>务</a:t>
            </a:r>
            <a:endParaRPr kumimoji="1" lang="en-US" altLang="zh-CN" sz="1200" b="1" spc="300" dirty="0" smtClean="0">
              <a:latin typeface="Arial" panose="020B0604020202020204" pitchFamily="34" charset="0"/>
              <a:ea typeface="微软雅黑" panose="020B0503020204020204" pitchFamily="34" charset="-122"/>
            </a:endParaRPr>
          </a:p>
          <a:p>
            <a:pPr algn="ctr" defTabSz="457200">
              <a:lnSpc>
                <a:spcPct val="120000"/>
              </a:lnSpc>
            </a:pPr>
            <a:r>
              <a:rPr kumimoji="1" lang="zh-CN" altLang="en-US" sz="1200" b="1" spc="300" dirty="0" smtClean="0">
                <a:latin typeface="Arial" panose="020B0604020202020204" pitchFamily="34" charset="0"/>
                <a:ea typeface="微软雅黑" panose="020B0503020204020204" pitchFamily="34" charset="-122"/>
              </a:rPr>
              <a:t>智</a:t>
            </a:r>
            <a:r>
              <a:rPr kumimoji="1" lang="zh-CN" altLang="en-US" sz="1200" b="1" spc="300" dirty="0">
                <a:latin typeface="Arial" panose="020B0604020202020204" pitchFamily="34" charset="0"/>
                <a:ea typeface="微软雅黑" panose="020B0503020204020204" pitchFamily="34" charset="-122"/>
              </a:rPr>
              <a:t>慧化</a:t>
            </a:r>
          </a:p>
        </p:txBody>
      </p:sp>
      <p:sp>
        <p:nvSpPr>
          <p:cNvPr id="43" name="Rectangle 5"/>
          <p:cNvSpPr>
            <a:spLocks noChangeArrowheads="1"/>
          </p:cNvSpPr>
          <p:nvPr>
            <p:custDataLst>
              <p:tags r:id="rId16"/>
            </p:custDataLst>
          </p:nvPr>
        </p:nvSpPr>
        <p:spPr bwMode="auto">
          <a:xfrm>
            <a:off x="5330875" y="5996904"/>
            <a:ext cx="1436076" cy="177836"/>
          </a:xfrm>
          <a:prstGeom prst="rect">
            <a:avLst/>
          </a:prstGeom>
          <a:solidFill>
            <a:srgbClr val="50BB9F">
              <a:lumMod val="75000"/>
            </a:srgbClr>
          </a:solidFill>
          <a:ln w="3175" cap="flat" cmpd="sng" algn="ctr">
            <a:noFill/>
            <a:prstDash val="solid"/>
          </a:ln>
          <a:effectLst/>
        </p:spPr>
        <p:style>
          <a:lnRef idx="2">
            <a:srgbClr val="2196F3">
              <a:shade val="50000"/>
            </a:srgbClr>
          </a:lnRef>
          <a:fillRef idx="1">
            <a:srgbClr val="2196F3"/>
          </a:fillRef>
          <a:effectRef idx="0">
            <a:srgbClr val="2196F3"/>
          </a:effectRef>
          <a:fontRef idx="minor">
            <a:sysClr val="window" lastClr="FFFFFF"/>
          </a:fontRef>
        </p:style>
        <p:txBody>
          <a:bodyPr lIns="0" tIns="0" rIns="0" bIns="0" anchor="ctr">
            <a:normAutofit fontScale="60000" lnSpcReduction="20000"/>
          </a:bodyPr>
          <a:lstStyle/>
          <a:p>
            <a:pPr algn="ctr" defTabSz="1219200" latinLnBrk="1">
              <a:lnSpc>
                <a:spcPct val="130000"/>
              </a:lnSpc>
              <a:spcAft>
                <a:spcPts val="400"/>
              </a:spcAft>
              <a:defRPr/>
            </a:pPr>
            <a:endParaRPr lang="ko-KR" altLang="en-US" sz="1600" b="1" dirty="0">
              <a:gradFill>
                <a:gsLst>
                  <a:gs pos="0">
                    <a:prstClr val="white"/>
                  </a:gs>
                  <a:gs pos="100000">
                    <a:prstClr val="white"/>
                  </a:gs>
                </a:gsLst>
                <a:lin ang="5400000" scaled="0"/>
              </a:gradFill>
              <a:latin typeface="微软雅黑" panose="020B0503020204020204" pitchFamily="34" charset="-122"/>
              <a:ea typeface="微软雅黑" panose="020B0503020204020204" pitchFamily="34" charset="-122"/>
            </a:endParaRPr>
          </a:p>
        </p:txBody>
      </p:sp>
      <p:sp>
        <p:nvSpPr>
          <p:cNvPr id="44" name="Freeform 6"/>
          <p:cNvSpPr/>
          <p:nvPr>
            <p:custDataLst>
              <p:tags r:id="rId17"/>
            </p:custDataLst>
          </p:nvPr>
        </p:nvSpPr>
        <p:spPr bwMode="auto">
          <a:xfrm>
            <a:off x="6762170" y="5811419"/>
            <a:ext cx="359019" cy="362843"/>
          </a:xfrm>
          <a:custGeom>
            <a:avLst/>
            <a:gdLst>
              <a:gd name="T0" fmla="*/ 0 w 159"/>
              <a:gd name="T1" fmla="*/ 69 h 186"/>
              <a:gd name="T2" fmla="*/ 0 w 159"/>
              <a:gd name="T3" fmla="*/ 186 h 186"/>
              <a:gd name="T4" fmla="*/ 159 w 159"/>
              <a:gd name="T5" fmla="*/ 117 h 186"/>
              <a:gd name="T6" fmla="*/ 159 w 159"/>
              <a:gd name="T7" fmla="*/ 0 h 186"/>
              <a:gd name="T8" fmla="*/ 0 w 159"/>
              <a:gd name="T9" fmla="*/ 69 h 186"/>
              <a:gd name="connsiteX0" fmla="*/ 0 w 10000"/>
              <a:gd name="connsiteY0" fmla="*/ 3710 h 10000"/>
              <a:gd name="connsiteX1" fmla="*/ 0 w 10000"/>
              <a:gd name="connsiteY1" fmla="*/ 10000 h 10000"/>
              <a:gd name="connsiteX2" fmla="*/ 10000 w 10000"/>
              <a:gd name="connsiteY2" fmla="*/ 5163 h 10000"/>
              <a:gd name="connsiteX3" fmla="*/ 10000 w 10000"/>
              <a:gd name="connsiteY3" fmla="*/ 0 h 10000"/>
              <a:gd name="connsiteX4" fmla="*/ 0 w 10000"/>
              <a:gd name="connsiteY4" fmla="*/ 3710 h 10000"/>
              <a:gd name="connsiteX0-1" fmla="*/ 0 w 10000"/>
              <a:gd name="connsiteY0-2" fmla="*/ 3710 h 10000"/>
              <a:gd name="connsiteX1-3" fmla="*/ 0 w 10000"/>
              <a:gd name="connsiteY1-4" fmla="*/ 10000 h 10000"/>
              <a:gd name="connsiteX2-5" fmla="*/ 10000 w 10000"/>
              <a:gd name="connsiteY2-6" fmla="*/ 4648 h 10000"/>
              <a:gd name="connsiteX3-7" fmla="*/ 10000 w 10000"/>
              <a:gd name="connsiteY3-8" fmla="*/ 0 h 10000"/>
              <a:gd name="connsiteX4-9" fmla="*/ 0 w 10000"/>
              <a:gd name="connsiteY4-10" fmla="*/ 371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0" y="3710"/>
                </a:moveTo>
                <a:lnTo>
                  <a:pt x="0" y="10000"/>
                </a:lnTo>
                <a:lnTo>
                  <a:pt x="10000" y="4648"/>
                </a:lnTo>
                <a:lnTo>
                  <a:pt x="10000" y="0"/>
                </a:lnTo>
                <a:lnTo>
                  <a:pt x="0" y="3710"/>
                </a:lnTo>
                <a:close/>
              </a:path>
            </a:pathLst>
          </a:custGeom>
          <a:solidFill>
            <a:srgbClr val="50BB9F">
              <a:lumMod val="50000"/>
            </a:srgbClr>
          </a:solidFill>
          <a:ln w="3175" cap="flat" cmpd="sng" algn="ctr">
            <a:noFill/>
            <a:prstDash val="solid"/>
          </a:ln>
          <a:effectLst/>
        </p:spPr>
        <p:style>
          <a:lnRef idx="2">
            <a:srgbClr val="2196F3">
              <a:shade val="50000"/>
            </a:srgbClr>
          </a:lnRef>
          <a:fillRef idx="1">
            <a:srgbClr val="2196F3"/>
          </a:fillRef>
          <a:effectRef idx="0">
            <a:srgbClr val="2196F3"/>
          </a:effectRef>
          <a:fontRef idx="minor">
            <a:sysClr val="window" lastClr="FFFFFF"/>
          </a:fontRef>
        </p:style>
        <p:txBody>
          <a:bodyPr lIns="0" tIns="0" rIns="0" bIns="0" anchor="ctr">
            <a:normAutofit/>
          </a:bodyPr>
          <a:lstStyle/>
          <a:p>
            <a:pPr algn="ctr" defTabSz="1219200" latinLnBrk="1">
              <a:lnSpc>
                <a:spcPct val="120000"/>
              </a:lnSpc>
              <a:spcAft>
                <a:spcPts val="400"/>
              </a:spcAft>
              <a:defRPr/>
            </a:pPr>
            <a:endParaRPr lang="ko-KR" altLang="en-US" sz="1600" b="1" dirty="0">
              <a:gradFill>
                <a:gsLst>
                  <a:gs pos="0">
                    <a:prstClr val="white"/>
                  </a:gs>
                  <a:gs pos="100000">
                    <a:prstClr val="white"/>
                  </a:gs>
                </a:gsLst>
                <a:lin ang="5400000" scaled="0"/>
              </a:gradFill>
              <a:latin typeface="微软雅黑" panose="020B0503020204020204" pitchFamily="34" charset="-122"/>
              <a:ea typeface="微软雅黑" panose="020B0503020204020204" pitchFamily="34" charset="-122"/>
            </a:endParaRPr>
          </a:p>
        </p:txBody>
      </p:sp>
      <p:sp>
        <p:nvSpPr>
          <p:cNvPr id="45" name="Freeform 8"/>
          <p:cNvSpPr/>
          <p:nvPr>
            <p:custDataLst>
              <p:tags r:id="rId18"/>
            </p:custDataLst>
          </p:nvPr>
        </p:nvSpPr>
        <p:spPr bwMode="auto">
          <a:xfrm>
            <a:off x="5509668" y="5623065"/>
            <a:ext cx="186919" cy="262930"/>
          </a:xfrm>
          <a:custGeom>
            <a:avLst/>
            <a:gdLst>
              <a:gd name="T0" fmla="*/ 0 w 81"/>
              <a:gd name="T1" fmla="*/ 0 h 102"/>
              <a:gd name="T2" fmla="*/ 81 w 81"/>
              <a:gd name="T3" fmla="*/ 69 h 102"/>
              <a:gd name="T4" fmla="*/ 0 w 81"/>
              <a:gd name="T5" fmla="*/ 102 h 102"/>
              <a:gd name="T6" fmla="*/ 0 w 81"/>
              <a:gd name="T7" fmla="*/ 0 h 102"/>
              <a:gd name="connsiteX0" fmla="*/ 224 w 10224"/>
              <a:gd name="connsiteY0" fmla="*/ 0 h 10000"/>
              <a:gd name="connsiteX1" fmla="*/ 10224 w 10224"/>
              <a:gd name="connsiteY1" fmla="*/ 6765 h 10000"/>
              <a:gd name="connsiteX2" fmla="*/ 224 w 10224"/>
              <a:gd name="connsiteY2" fmla="*/ 10000 h 10000"/>
              <a:gd name="connsiteX3" fmla="*/ 0 w 10224"/>
              <a:gd name="connsiteY3" fmla="*/ 6138 h 10000"/>
              <a:gd name="connsiteX4" fmla="*/ 224 w 10224"/>
              <a:gd name="connsiteY4" fmla="*/ 0 h 10000"/>
              <a:gd name="connsiteX0-1" fmla="*/ 224 w 10224"/>
              <a:gd name="connsiteY0-2" fmla="*/ 0 h 10000"/>
              <a:gd name="connsiteX1-3" fmla="*/ 10224 w 10224"/>
              <a:gd name="connsiteY1-4" fmla="*/ 6765 h 10000"/>
              <a:gd name="connsiteX2-5" fmla="*/ 3068 w 10224"/>
              <a:gd name="connsiteY2-6" fmla="*/ 9017 h 10000"/>
              <a:gd name="connsiteX3-7" fmla="*/ 224 w 10224"/>
              <a:gd name="connsiteY3-8" fmla="*/ 10000 h 10000"/>
              <a:gd name="connsiteX4-9" fmla="*/ 0 w 10224"/>
              <a:gd name="connsiteY4-10" fmla="*/ 6138 h 10000"/>
              <a:gd name="connsiteX5" fmla="*/ 224 w 10224"/>
              <a:gd name="connsiteY5" fmla="*/ 0 h 10000"/>
              <a:gd name="connsiteX0-11" fmla="*/ 224 w 10224"/>
              <a:gd name="connsiteY0-12" fmla="*/ 0 h 9017"/>
              <a:gd name="connsiteX1-13" fmla="*/ 10224 w 10224"/>
              <a:gd name="connsiteY1-14" fmla="*/ 6765 h 9017"/>
              <a:gd name="connsiteX2-15" fmla="*/ 3068 w 10224"/>
              <a:gd name="connsiteY2-16" fmla="*/ 9017 h 9017"/>
              <a:gd name="connsiteX3-17" fmla="*/ 0 w 10224"/>
              <a:gd name="connsiteY3-18" fmla="*/ 6138 h 9017"/>
              <a:gd name="connsiteX4-19" fmla="*/ 224 w 10224"/>
              <a:gd name="connsiteY4-20" fmla="*/ 0 h 9017"/>
              <a:gd name="connsiteX0-21" fmla="*/ 219 w 10000"/>
              <a:gd name="connsiteY0-22" fmla="*/ 0 h 10563"/>
              <a:gd name="connsiteX1-23" fmla="*/ 10000 w 10000"/>
              <a:gd name="connsiteY1-24" fmla="*/ 7502 h 10563"/>
              <a:gd name="connsiteX2-25" fmla="*/ 4751 w 10000"/>
              <a:gd name="connsiteY2-26" fmla="*/ 10563 h 10563"/>
              <a:gd name="connsiteX3-27" fmla="*/ 0 w 10000"/>
              <a:gd name="connsiteY3-28" fmla="*/ 6807 h 10563"/>
              <a:gd name="connsiteX4-29" fmla="*/ 219 w 10000"/>
              <a:gd name="connsiteY4-30" fmla="*/ 0 h 105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563">
                <a:moveTo>
                  <a:pt x="219" y="0"/>
                </a:moveTo>
                <a:lnTo>
                  <a:pt x="10000" y="7502"/>
                </a:lnTo>
                <a:lnTo>
                  <a:pt x="4751" y="10563"/>
                </a:lnTo>
                <a:lnTo>
                  <a:pt x="0" y="6807"/>
                </a:lnTo>
                <a:lnTo>
                  <a:pt x="219" y="0"/>
                </a:lnTo>
                <a:close/>
              </a:path>
            </a:pathLst>
          </a:custGeom>
          <a:solidFill>
            <a:srgbClr val="50BB9F">
              <a:lumMod val="50000"/>
            </a:srgbClr>
          </a:solidFill>
          <a:ln w="3175" cap="flat" cmpd="sng" algn="ctr">
            <a:noFill/>
            <a:prstDash val="solid"/>
          </a:ln>
          <a:effectLst/>
        </p:spPr>
        <p:style>
          <a:lnRef idx="2">
            <a:srgbClr val="2196F3">
              <a:shade val="50000"/>
            </a:srgbClr>
          </a:lnRef>
          <a:fillRef idx="1">
            <a:srgbClr val="2196F3"/>
          </a:fillRef>
          <a:effectRef idx="0">
            <a:srgbClr val="2196F3"/>
          </a:effectRef>
          <a:fontRef idx="minor">
            <a:sysClr val="window" lastClr="FFFFFF"/>
          </a:fontRef>
        </p:style>
        <p:txBody>
          <a:bodyPr lIns="0" tIns="0" rIns="0" bIns="0" anchor="ctr">
            <a:normAutofit fontScale="92500" lnSpcReduction="10000"/>
          </a:bodyPr>
          <a:lstStyle/>
          <a:p>
            <a:pPr algn="ctr" defTabSz="1219200" latinLnBrk="1">
              <a:lnSpc>
                <a:spcPct val="120000"/>
              </a:lnSpc>
              <a:spcAft>
                <a:spcPts val="400"/>
              </a:spcAft>
              <a:defRPr/>
            </a:pPr>
            <a:endParaRPr lang="ko-KR" altLang="en-US" sz="1600" b="1" dirty="0">
              <a:gradFill>
                <a:gsLst>
                  <a:gs pos="0">
                    <a:prstClr val="white"/>
                  </a:gs>
                  <a:gs pos="100000">
                    <a:prstClr val="white"/>
                  </a:gs>
                </a:gsLst>
                <a:lin ang="5400000" scaled="0"/>
              </a:gradFill>
              <a:latin typeface="微软雅黑" panose="020B0503020204020204" pitchFamily="34" charset="-122"/>
              <a:ea typeface="微软雅黑" panose="020B0503020204020204" pitchFamily="34" charset="-122"/>
            </a:endParaRPr>
          </a:p>
        </p:txBody>
      </p:sp>
      <p:sp>
        <p:nvSpPr>
          <p:cNvPr id="46" name="Freeform 7"/>
          <p:cNvSpPr/>
          <p:nvPr>
            <p:custDataLst>
              <p:tags r:id="rId19"/>
            </p:custDataLst>
          </p:nvPr>
        </p:nvSpPr>
        <p:spPr bwMode="auto">
          <a:xfrm>
            <a:off x="5330875" y="5623065"/>
            <a:ext cx="1795095" cy="373361"/>
          </a:xfrm>
          <a:custGeom>
            <a:avLst/>
            <a:gdLst>
              <a:gd name="T0" fmla="*/ 81 w 795"/>
              <a:gd name="T1" fmla="*/ 0 h 138"/>
              <a:gd name="T2" fmla="*/ 162 w 795"/>
              <a:gd name="T3" fmla="*/ 69 h 138"/>
              <a:gd name="T4" fmla="*/ 0 w 795"/>
              <a:gd name="T5" fmla="*/ 138 h 138"/>
              <a:gd name="T6" fmla="*/ 636 w 795"/>
              <a:gd name="T7" fmla="*/ 138 h 138"/>
              <a:gd name="T8" fmla="*/ 795 w 795"/>
              <a:gd name="T9" fmla="*/ 69 h 138"/>
              <a:gd name="T10" fmla="*/ 714 w 795"/>
              <a:gd name="T11" fmla="*/ 0 h 138"/>
              <a:gd name="T12" fmla="*/ 81 w 795"/>
              <a:gd name="T13" fmla="*/ 0 h 138"/>
            </a:gdLst>
            <a:ahLst/>
            <a:cxnLst>
              <a:cxn ang="0">
                <a:pos x="T0" y="T1"/>
              </a:cxn>
              <a:cxn ang="0">
                <a:pos x="T2" y="T3"/>
              </a:cxn>
              <a:cxn ang="0">
                <a:pos x="T4" y="T5"/>
              </a:cxn>
              <a:cxn ang="0">
                <a:pos x="T6" y="T7"/>
              </a:cxn>
              <a:cxn ang="0">
                <a:pos x="T8" y="T9"/>
              </a:cxn>
              <a:cxn ang="0">
                <a:pos x="T10" y="T11"/>
              </a:cxn>
              <a:cxn ang="0">
                <a:pos x="T12" y="T13"/>
              </a:cxn>
            </a:cxnLst>
            <a:rect l="0" t="0" r="r" b="b"/>
            <a:pathLst>
              <a:path w="795" h="138">
                <a:moveTo>
                  <a:pt x="81" y="0"/>
                </a:moveTo>
                <a:lnTo>
                  <a:pt x="162" y="69"/>
                </a:lnTo>
                <a:lnTo>
                  <a:pt x="0" y="138"/>
                </a:lnTo>
                <a:lnTo>
                  <a:pt x="636" y="138"/>
                </a:lnTo>
                <a:lnTo>
                  <a:pt x="795" y="69"/>
                </a:lnTo>
                <a:lnTo>
                  <a:pt x="714" y="0"/>
                </a:lnTo>
                <a:lnTo>
                  <a:pt x="81" y="0"/>
                </a:lnTo>
                <a:close/>
              </a:path>
            </a:pathLst>
          </a:custGeom>
          <a:solidFill>
            <a:srgbClr val="50BB9F"/>
          </a:solidFill>
          <a:ln w="3175" cap="flat" cmpd="sng" algn="ctr">
            <a:noFill/>
            <a:prstDash val="solid"/>
          </a:ln>
          <a:effectLst/>
        </p:spPr>
        <p:style>
          <a:lnRef idx="2">
            <a:srgbClr val="2196F3">
              <a:shade val="50000"/>
            </a:srgbClr>
          </a:lnRef>
          <a:fillRef idx="1">
            <a:srgbClr val="2196F3"/>
          </a:fillRef>
          <a:effectRef idx="0">
            <a:srgbClr val="2196F3"/>
          </a:effectRef>
          <a:fontRef idx="minor">
            <a:sysClr val="window" lastClr="FFFFFF"/>
          </a:fontRef>
        </p:style>
        <p:txBody>
          <a:bodyPr lIns="0" tIns="0" rIns="0" bIns="0" anchor="ctr">
            <a:normAutofit/>
          </a:bodyPr>
          <a:lstStyle/>
          <a:p>
            <a:pPr algn="ctr" defTabSz="1219200" latinLnBrk="1">
              <a:lnSpc>
                <a:spcPct val="120000"/>
              </a:lnSpc>
              <a:spcAft>
                <a:spcPts val="400"/>
              </a:spcAft>
              <a:defRPr/>
            </a:pPr>
            <a:endParaRPr lang="ko-KR" altLang="en-US" sz="1600" b="1" dirty="0">
              <a:gradFill>
                <a:gsLst>
                  <a:gs pos="0">
                    <a:prstClr val="white"/>
                  </a:gs>
                  <a:gs pos="100000">
                    <a:prstClr val="white"/>
                  </a:gs>
                </a:gsLst>
                <a:lin ang="5400000" scaled="0"/>
              </a:gradFill>
              <a:latin typeface="微软雅黑" panose="020B0503020204020204" pitchFamily="34" charset="-122"/>
              <a:ea typeface="微软雅黑" panose="020B0503020204020204" pitchFamily="34" charset="-122"/>
            </a:endParaRPr>
          </a:p>
        </p:txBody>
      </p:sp>
      <p:sp>
        <p:nvSpPr>
          <p:cNvPr id="60" name="Freeform 59"/>
          <p:cNvSpPr/>
          <p:nvPr>
            <p:custDataLst>
              <p:tags r:id="rId20"/>
            </p:custDataLst>
          </p:nvPr>
        </p:nvSpPr>
        <p:spPr bwMode="auto">
          <a:xfrm>
            <a:off x="5852433" y="5623065"/>
            <a:ext cx="729033" cy="196002"/>
          </a:xfrm>
          <a:custGeom>
            <a:avLst/>
            <a:gdLst>
              <a:gd name="connsiteX0" fmla="*/ 450091 w 898766"/>
              <a:gd name="connsiteY0" fmla="*/ 84664 h 1091661"/>
              <a:gd name="connsiteX1" fmla="*/ 78421 w 898766"/>
              <a:gd name="connsiteY1" fmla="*/ 456334 h 1091661"/>
              <a:gd name="connsiteX2" fmla="*/ 450091 w 898766"/>
              <a:gd name="connsiteY2" fmla="*/ 828004 h 1091661"/>
              <a:gd name="connsiteX3" fmla="*/ 821761 w 898766"/>
              <a:gd name="connsiteY3" fmla="*/ 456334 h 1091661"/>
              <a:gd name="connsiteX4" fmla="*/ 450091 w 898766"/>
              <a:gd name="connsiteY4" fmla="*/ 84664 h 1091661"/>
              <a:gd name="connsiteX5" fmla="*/ 447730 w 898766"/>
              <a:gd name="connsiteY5" fmla="*/ 0 h 1091661"/>
              <a:gd name="connsiteX6" fmla="*/ 863423 w 898766"/>
              <a:gd name="connsiteY6" fmla="*/ 280035 h 1091661"/>
              <a:gd name="connsiteX7" fmla="*/ 768947 w 898766"/>
              <a:gd name="connsiteY7" fmla="*/ 773656 h 1091661"/>
              <a:gd name="connsiteX8" fmla="*/ 447730 w 898766"/>
              <a:gd name="connsiteY8" fmla="*/ 1091661 h 1091661"/>
              <a:gd name="connsiteX9" fmla="*/ 131236 w 898766"/>
              <a:gd name="connsiteY9" fmla="*/ 773656 h 1091661"/>
              <a:gd name="connsiteX10" fmla="*/ 32036 w 898766"/>
              <a:gd name="connsiteY10" fmla="*/ 280035 h 1091661"/>
              <a:gd name="connsiteX11" fmla="*/ 447730 w 898766"/>
              <a:gd name="connsiteY11" fmla="*/ 0 h 1091661"/>
              <a:gd name="connsiteX0-1" fmla="*/ 821761 w 898766"/>
              <a:gd name="connsiteY0-2" fmla="*/ 456334 h 1091661"/>
              <a:gd name="connsiteX1-3" fmla="*/ 78421 w 898766"/>
              <a:gd name="connsiteY1-4" fmla="*/ 456334 h 1091661"/>
              <a:gd name="connsiteX2-5" fmla="*/ 450091 w 898766"/>
              <a:gd name="connsiteY2-6" fmla="*/ 828004 h 1091661"/>
              <a:gd name="connsiteX3-7" fmla="*/ 821761 w 898766"/>
              <a:gd name="connsiteY3-8" fmla="*/ 456334 h 1091661"/>
              <a:gd name="connsiteX4-9" fmla="*/ 447730 w 898766"/>
              <a:gd name="connsiteY4-10" fmla="*/ 0 h 1091661"/>
              <a:gd name="connsiteX5-11" fmla="*/ 863423 w 898766"/>
              <a:gd name="connsiteY5-12" fmla="*/ 280035 h 1091661"/>
              <a:gd name="connsiteX6-13" fmla="*/ 768947 w 898766"/>
              <a:gd name="connsiteY6-14" fmla="*/ 773656 h 1091661"/>
              <a:gd name="connsiteX7-15" fmla="*/ 447730 w 898766"/>
              <a:gd name="connsiteY7-16" fmla="*/ 1091661 h 1091661"/>
              <a:gd name="connsiteX8-17" fmla="*/ 131236 w 898766"/>
              <a:gd name="connsiteY8-18" fmla="*/ 773656 h 1091661"/>
              <a:gd name="connsiteX9-19" fmla="*/ 32036 w 898766"/>
              <a:gd name="connsiteY9-20" fmla="*/ 280035 h 1091661"/>
              <a:gd name="connsiteX10-21" fmla="*/ 447730 w 898766"/>
              <a:gd name="connsiteY10-22" fmla="*/ 0 h 1091661"/>
              <a:gd name="connsiteX0-23" fmla="*/ 821761 w 898766"/>
              <a:gd name="connsiteY0-24" fmla="*/ 238002 h 873329"/>
              <a:gd name="connsiteX1-25" fmla="*/ 78421 w 898766"/>
              <a:gd name="connsiteY1-26" fmla="*/ 238002 h 873329"/>
              <a:gd name="connsiteX2-27" fmla="*/ 450091 w 898766"/>
              <a:gd name="connsiteY2-28" fmla="*/ 609672 h 873329"/>
              <a:gd name="connsiteX3-29" fmla="*/ 821761 w 898766"/>
              <a:gd name="connsiteY3-30" fmla="*/ 238002 h 873329"/>
              <a:gd name="connsiteX4-31" fmla="*/ 32036 w 898766"/>
              <a:gd name="connsiteY4-32" fmla="*/ 61703 h 873329"/>
              <a:gd name="connsiteX5-33" fmla="*/ 863423 w 898766"/>
              <a:gd name="connsiteY5-34" fmla="*/ 61703 h 873329"/>
              <a:gd name="connsiteX6-35" fmla="*/ 768947 w 898766"/>
              <a:gd name="connsiteY6-36" fmla="*/ 555324 h 873329"/>
              <a:gd name="connsiteX7-37" fmla="*/ 447730 w 898766"/>
              <a:gd name="connsiteY7-38" fmla="*/ 873329 h 873329"/>
              <a:gd name="connsiteX8-39" fmla="*/ 131236 w 898766"/>
              <a:gd name="connsiteY8-40" fmla="*/ 555324 h 873329"/>
              <a:gd name="connsiteX9-41" fmla="*/ 32036 w 898766"/>
              <a:gd name="connsiteY9-42" fmla="*/ 61703 h 873329"/>
              <a:gd name="connsiteX0-43" fmla="*/ 821761 w 832092"/>
              <a:gd name="connsiteY0-44" fmla="*/ 176299 h 811626"/>
              <a:gd name="connsiteX1-45" fmla="*/ 78421 w 832092"/>
              <a:gd name="connsiteY1-46" fmla="*/ 176299 h 811626"/>
              <a:gd name="connsiteX2-47" fmla="*/ 450091 w 832092"/>
              <a:gd name="connsiteY2-48" fmla="*/ 547969 h 811626"/>
              <a:gd name="connsiteX3-49" fmla="*/ 821761 w 832092"/>
              <a:gd name="connsiteY3-50" fmla="*/ 176299 h 811626"/>
              <a:gd name="connsiteX4-51" fmla="*/ 32036 w 832092"/>
              <a:gd name="connsiteY4-52" fmla="*/ 0 h 811626"/>
              <a:gd name="connsiteX5-53" fmla="*/ 768947 w 832092"/>
              <a:gd name="connsiteY5-54" fmla="*/ 493621 h 811626"/>
              <a:gd name="connsiteX6-55" fmla="*/ 447730 w 832092"/>
              <a:gd name="connsiteY6-56" fmla="*/ 811626 h 811626"/>
              <a:gd name="connsiteX7-57" fmla="*/ 131236 w 832092"/>
              <a:gd name="connsiteY7-58" fmla="*/ 493621 h 811626"/>
              <a:gd name="connsiteX8-59" fmla="*/ 32036 w 832092"/>
              <a:gd name="connsiteY8-60" fmla="*/ 0 h 811626"/>
              <a:gd name="connsiteX0-61" fmla="*/ 753672 w 764003"/>
              <a:gd name="connsiteY0-62" fmla="*/ 46459 h 681786"/>
              <a:gd name="connsiteX1-63" fmla="*/ 10332 w 764003"/>
              <a:gd name="connsiteY1-64" fmla="*/ 46459 h 681786"/>
              <a:gd name="connsiteX2-65" fmla="*/ 382002 w 764003"/>
              <a:gd name="connsiteY2-66" fmla="*/ 418129 h 681786"/>
              <a:gd name="connsiteX3-67" fmla="*/ 753672 w 764003"/>
              <a:gd name="connsiteY3-68" fmla="*/ 46459 h 681786"/>
              <a:gd name="connsiteX4-69" fmla="*/ 63147 w 764003"/>
              <a:gd name="connsiteY4-70" fmla="*/ 363781 h 681786"/>
              <a:gd name="connsiteX5-71" fmla="*/ 700858 w 764003"/>
              <a:gd name="connsiteY5-72" fmla="*/ 363781 h 681786"/>
              <a:gd name="connsiteX6-73" fmla="*/ 379641 w 764003"/>
              <a:gd name="connsiteY6-74" fmla="*/ 681786 h 681786"/>
              <a:gd name="connsiteX7-75" fmla="*/ 63147 w 764003"/>
              <a:gd name="connsiteY7-76" fmla="*/ 363781 h 681786"/>
              <a:gd name="connsiteX0-77" fmla="*/ 690525 w 700856"/>
              <a:gd name="connsiteY0-78" fmla="*/ 0 h 635327"/>
              <a:gd name="connsiteX1-79" fmla="*/ 318855 w 700856"/>
              <a:gd name="connsiteY1-80" fmla="*/ 371670 h 635327"/>
              <a:gd name="connsiteX2-81" fmla="*/ 690525 w 700856"/>
              <a:gd name="connsiteY2-82" fmla="*/ 0 h 635327"/>
              <a:gd name="connsiteX3-83" fmla="*/ 0 w 700856"/>
              <a:gd name="connsiteY3-84" fmla="*/ 317322 h 635327"/>
              <a:gd name="connsiteX4-85" fmla="*/ 637711 w 700856"/>
              <a:gd name="connsiteY4-86" fmla="*/ 317322 h 635327"/>
              <a:gd name="connsiteX5-87" fmla="*/ 316494 w 700856"/>
              <a:gd name="connsiteY5-88" fmla="*/ 635327 h 635327"/>
              <a:gd name="connsiteX6-89" fmla="*/ 0 w 700856"/>
              <a:gd name="connsiteY6-90" fmla="*/ 317322 h 635327"/>
              <a:gd name="connsiteX0-91" fmla="*/ 0 w 637711"/>
              <a:gd name="connsiteY0-92" fmla="*/ 39751 h 357756"/>
              <a:gd name="connsiteX1-93" fmla="*/ 637711 w 637711"/>
              <a:gd name="connsiteY1-94" fmla="*/ 39751 h 357756"/>
              <a:gd name="connsiteX2-95" fmla="*/ 316494 w 637711"/>
              <a:gd name="connsiteY2-96" fmla="*/ 357756 h 357756"/>
              <a:gd name="connsiteX3-97" fmla="*/ 0 w 637711"/>
              <a:gd name="connsiteY3-98" fmla="*/ 39751 h 357756"/>
              <a:gd name="connsiteX0-99" fmla="*/ 0 w 637711"/>
              <a:gd name="connsiteY0-100" fmla="*/ 0 h 318005"/>
              <a:gd name="connsiteX1-101" fmla="*/ 637711 w 637711"/>
              <a:gd name="connsiteY1-102" fmla="*/ 0 h 318005"/>
              <a:gd name="connsiteX2-103" fmla="*/ 316494 w 637711"/>
              <a:gd name="connsiteY2-104" fmla="*/ 318005 h 318005"/>
              <a:gd name="connsiteX3-105" fmla="*/ 0 w 637711"/>
              <a:gd name="connsiteY3-106" fmla="*/ 0 h 318005"/>
            </a:gdLst>
            <a:ahLst/>
            <a:cxnLst>
              <a:cxn ang="0">
                <a:pos x="connsiteX0-1" y="connsiteY0-2"/>
              </a:cxn>
              <a:cxn ang="0">
                <a:pos x="connsiteX1-3" y="connsiteY1-4"/>
              </a:cxn>
              <a:cxn ang="0">
                <a:pos x="connsiteX2-5" y="connsiteY2-6"/>
              </a:cxn>
              <a:cxn ang="0">
                <a:pos x="connsiteX3-7" y="connsiteY3-8"/>
              </a:cxn>
            </a:cxnLst>
            <a:rect l="l" t="t" r="r" b="b"/>
            <a:pathLst>
              <a:path w="637711" h="318005">
                <a:moveTo>
                  <a:pt x="0" y="0"/>
                </a:moveTo>
                <a:lnTo>
                  <a:pt x="637711" y="0"/>
                </a:lnTo>
                <a:lnTo>
                  <a:pt x="316494" y="318005"/>
                </a:lnTo>
                <a:lnTo>
                  <a:pt x="0" y="0"/>
                </a:lnTo>
                <a:close/>
              </a:path>
            </a:pathLst>
          </a:custGeom>
          <a:solidFill>
            <a:sysClr val="windowText" lastClr="000000">
              <a:alpha val="20000"/>
            </a:sysClr>
          </a:solidFill>
          <a:ln w="3175" cap="flat">
            <a:noFill/>
            <a:prstDash val="solid"/>
            <a:miter lim="800000"/>
          </a:ln>
        </p:spPr>
        <p:txBody>
          <a:bodyPr lIns="121920" tIns="60960" rIns="121920" bIns="60960">
            <a:normAutofit fontScale="25000" lnSpcReduction="20000"/>
          </a:bodyPr>
          <a:lstStyle>
            <a:lvl1pPr>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defTabSz="457200" latinLnBrk="1">
              <a:lnSpc>
                <a:spcPct val="140000"/>
              </a:lnSpc>
              <a:defRPr/>
            </a:pPr>
            <a:endParaRPr lang="ko-KR" altLang="en-US" sz="3200" dirty="0">
              <a:solidFill>
                <a:srgbClr val="222222"/>
              </a:solidFill>
              <a:latin typeface="微软雅黑" panose="020B0503020204020204" pitchFamily="34" charset="-122"/>
              <a:ea typeface="Gulim" panose="020B0600000101010101" pitchFamily="50" charset="-127"/>
              <a:cs typeface="Source Sans Pro" charset="0"/>
            </a:endParaRPr>
          </a:p>
        </p:txBody>
      </p:sp>
      <p:sp>
        <p:nvSpPr>
          <p:cNvPr id="61" name="Freeform 60"/>
          <p:cNvSpPr/>
          <p:nvPr>
            <p:custDataLst>
              <p:tags r:id="rId21"/>
            </p:custDataLst>
          </p:nvPr>
        </p:nvSpPr>
        <p:spPr bwMode="auto">
          <a:xfrm>
            <a:off x="5704236" y="4572301"/>
            <a:ext cx="1027817" cy="1246766"/>
          </a:xfrm>
          <a:custGeom>
            <a:avLst/>
            <a:gdLst>
              <a:gd name="connsiteX0" fmla="*/ 450091 w 898766"/>
              <a:gd name="connsiteY0" fmla="*/ 84664 h 1091661"/>
              <a:gd name="connsiteX1" fmla="*/ 78421 w 898766"/>
              <a:gd name="connsiteY1" fmla="*/ 456334 h 1091661"/>
              <a:gd name="connsiteX2" fmla="*/ 450091 w 898766"/>
              <a:gd name="connsiteY2" fmla="*/ 828004 h 1091661"/>
              <a:gd name="connsiteX3" fmla="*/ 821761 w 898766"/>
              <a:gd name="connsiteY3" fmla="*/ 456334 h 1091661"/>
              <a:gd name="connsiteX4" fmla="*/ 450091 w 898766"/>
              <a:gd name="connsiteY4" fmla="*/ 84664 h 1091661"/>
              <a:gd name="connsiteX5" fmla="*/ 447730 w 898766"/>
              <a:gd name="connsiteY5" fmla="*/ 0 h 1091661"/>
              <a:gd name="connsiteX6" fmla="*/ 863423 w 898766"/>
              <a:gd name="connsiteY6" fmla="*/ 280035 h 1091661"/>
              <a:gd name="connsiteX7" fmla="*/ 768947 w 898766"/>
              <a:gd name="connsiteY7" fmla="*/ 773656 h 1091661"/>
              <a:gd name="connsiteX8" fmla="*/ 447730 w 898766"/>
              <a:gd name="connsiteY8" fmla="*/ 1091661 h 1091661"/>
              <a:gd name="connsiteX9" fmla="*/ 131236 w 898766"/>
              <a:gd name="connsiteY9" fmla="*/ 773656 h 1091661"/>
              <a:gd name="connsiteX10" fmla="*/ 32036 w 898766"/>
              <a:gd name="connsiteY10" fmla="*/ 280035 h 1091661"/>
              <a:gd name="connsiteX11" fmla="*/ 447730 w 898766"/>
              <a:gd name="connsiteY11" fmla="*/ 0 h 109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8766" h="1091661">
                <a:moveTo>
                  <a:pt x="450091" y="84664"/>
                </a:moveTo>
                <a:cubicBezTo>
                  <a:pt x="244823" y="84664"/>
                  <a:pt x="78421" y="251066"/>
                  <a:pt x="78421" y="456334"/>
                </a:cubicBezTo>
                <a:cubicBezTo>
                  <a:pt x="78421" y="661602"/>
                  <a:pt x="244823" y="828004"/>
                  <a:pt x="450091" y="828004"/>
                </a:cubicBezTo>
                <a:cubicBezTo>
                  <a:pt x="655359" y="828004"/>
                  <a:pt x="821761" y="661602"/>
                  <a:pt x="821761" y="456334"/>
                </a:cubicBezTo>
                <a:cubicBezTo>
                  <a:pt x="821761" y="251066"/>
                  <a:pt x="655359" y="84664"/>
                  <a:pt x="450091" y="84664"/>
                </a:cubicBezTo>
                <a:close/>
                <a:moveTo>
                  <a:pt x="447730" y="0"/>
                </a:moveTo>
                <a:cubicBezTo>
                  <a:pt x="631958" y="0"/>
                  <a:pt x="792566" y="109166"/>
                  <a:pt x="863423" y="280035"/>
                </a:cubicBezTo>
                <a:cubicBezTo>
                  <a:pt x="934280" y="446157"/>
                  <a:pt x="896490" y="640758"/>
                  <a:pt x="768947" y="773656"/>
                </a:cubicBezTo>
                <a:lnTo>
                  <a:pt x="447730" y="1091661"/>
                </a:lnTo>
                <a:cubicBezTo>
                  <a:pt x="447730" y="1091661"/>
                  <a:pt x="447730" y="1091661"/>
                  <a:pt x="131236" y="773656"/>
                </a:cubicBezTo>
                <a:cubicBezTo>
                  <a:pt x="3693" y="640758"/>
                  <a:pt x="-34097" y="446157"/>
                  <a:pt x="32036" y="280035"/>
                </a:cubicBezTo>
                <a:cubicBezTo>
                  <a:pt x="102893" y="109166"/>
                  <a:pt x="268226" y="0"/>
                  <a:pt x="447730" y="0"/>
                </a:cubicBezTo>
                <a:close/>
              </a:path>
            </a:pathLst>
          </a:custGeom>
          <a:solidFill>
            <a:srgbClr val="50BB9F"/>
          </a:solidFill>
          <a:ln w="3175" cap="flat">
            <a:noFill/>
            <a:prstDash val="solid"/>
            <a:miter lim="800000"/>
          </a:ln>
        </p:spPr>
        <p:txBody>
          <a:bodyPr lIns="121920" tIns="60960" rIns="121920" bIns="60960">
            <a:normAutofit/>
          </a:bodyPr>
          <a:lstStyle>
            <a:lvl1pPr>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defTabSz="457200" latinLnBrk="1">
              <a:lnSpc>
                <a:spcPct val="120000"/>
              </a:lnSpc>
              <a:defRPr/>
            </a:pPr>
            <a:endParaRPr lang="ko-KR" altLang="en-US" sz="3200" dirty="0">
              <a:solidFill>
                <a:srgbClr val="222222"/>
              </a:solidFill>
              <a:latin typeface="微软雅黑" panose="020B0503020204020204" pitchFamily="34" charset="-122"/>
              <a:ea typeface="Gulim" panose="020B0600000101010101" pitchFamily="50" charset="-127"/>
              <a:cs typeface="Source Sans Pro" charset="0"/>
            </a:endParaRPr>
          </a:p>
        </p:txBody>
      </p:sp>
      <p:sp>
        <p:nvSpPr>
          <p:cNvPr id="69" name="文本框 68"/>
          <p:cNvSpPr txBox="1"/>
          <p:nvPr>
            <p:custDataLst>
              <p:tags r:id="rId22"/>
            </p:custDataLst>
          </p:nvPr>
        </p:nvSpPr>
        <p:spPr>
          <a:xfrm>
            <a:off x="5816478" y="4777080"/>
            <a:ext cx="841899" cy="591353"/>
          </a:xfrm>
          <a:prstGeom prst="rect">
            <a:avLst/>
          </a:prstGeom>
          <a:noFill/>
        </p:spPr>
        <p:txBody>
          <a:bodyPr wrap="square" rtlCol="0">
            <a:noAutofit/>
          </a:bodyPr>
          <a:lstStyle/>
          <a:p>
            <a:pPr algn="ctr" defTabSz="457200">
              <a:lnSpc>
                <a:spcPct val="120000"/>
              </a:lnSpc>
            </a:pPr>
            <a:r>
              <a:rPr kumimoji="1" lang="zh-CN" altLang="en-US" sz="1200" b="1" spc="300" dirty="0">
                <a:latin typeface="Arial" panose="020B0604020202020204" pitchFamily="34" charset="0"/>
                <a:ea typeface="微软雅黑" panose="020B0503020204020204" pitchFamily="34" charset="-122"/>
              </a:rPr>
              <a:t>空</a:t>
            </a:r>
            <a:r>
              <a:rPr kumimoji="1" lang="zh-CN" altLang="en-US" sz="1200" b="1" spc="300" dirty="0" smtClean="0">
                <a:latin typeface="Arial" panose="020B0604020202020204" pitchFamily="34" charset="0"/>
                <a:ea typeface="微软雅黑" panose="020B0503020204020204" pitchFamily="34" charset="-122"/>
              </a:rPr>
              <a:t>间</a:t>
            </a:r>
            <a:endParaRPr kumimoji="1" lang="en-US" altLang="zh-CN" sz="1200" b="1" spc="300" dirty="0" smtClean="0">
              <a:latin typeface="Arial" panose="020B0604020202020204" pitchFamily="34" charset="0"/>
              <a:ea typeface="微软雅黑" panose="020B0503020204020204" pitchFamily="34" charset="-122"/>
            </a:endParaRPr>
          </a:p>
          <a:p>
            <a:pPr algn="ctr" defTabSz="457200">
              <a:lnSpc>
                <a:spcPct val="120000"/>
              </a:lnSpc>
            </a:pPr>
            <a:r>
              <a:rPr kumimoji="1" lang="zh-CN" altLang="en-US" sz="1200" b="1" spc="300" dirty="0" smtClean="0">
                <a:latin typeface="Arial" panose="020B0604020202020204" pitchFamily="34" charset="0"/>
                <a:ea typeface="微软雅黑" panose="020B0503020204020204" pitchFamily="34" charset="-122"/>
              </a:rPr>
              <a:t>智</a:t>
            </a:r>
            <a:r>
              <a:rPr kumimoji="1" lang="zh-CN" altLang="en-US" sz="1200" b="1" spc="300" dirty="0">
                <a:latin typeface="Arial" panose="020B0604020202020204" pitchFamily="34" charset="0"/>
                <a:ea typeface="微软雅黑" panose="020B0503020204020204" pitchFamily="34" charset="-122"/>
              </a:rPr>
              <a:t>慧化</a:t>
            </a: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strVal val="(6*min(max(#ppt_w*#ppt_h,.3),1)-7.4)/-.7*#ppt_w"/>
                                          </p:val>
                                        </p:tav>
                                        <p:tav tm="100000">
                                          <p:val>
                                            <p:strVal val="#ppt_w"/>
                                          </p:val>
                                        </p:tav>
                                      </p:tavLst>
                                    </p:anim>
                                    <p:anim calcmode="lin" valueType="num">
                                      <p:cBhvr>
                                        <p:cTn id="8" dur="750" fill="hold"/>
                                        <p:tgtEl>
                                          <p:spTgt spid="3"/>
                                        </p:tgtEl>
                                        <p:attrNameLst>
                                          <p:attrName>ppt_h</p:attrName>
                                        </p:attrNameLst>
                                      </p:cBhvr>
                                      <p:tavLst>
                                        <p:tav tm="0">
                                          <p:val>
                                            <p:strVal val="(6*min(max(#ppt_w*#ppt_h,.3),1)-7.4)/-.7*#ppt_h"/>
                                          </p:val>
                                        </p:tav>
                                        <p:tav tm="100000">
                                          <p:val>
                                            <p:strVal val="#ppt_h"/>
                                          </p:val>
                                        </p:tav>
                                      </p:tavLst>
                                    </p:anim>
                                    <p:anim calcmode="lin" valueType="num">
                                      <p:cBhvr>
                                        <p:cTn id="9" dur="750" fill="hold"/>
                                        <p:tgtEl>
                                          <p:spTgt spid="3"/>
                                        </p:tgtEl>
                                        <p:attrNameLst>
                                          <p:attrName>ppt_x</p:attrName>
                                        </p:attrNameLst>
                                      </p:cBhvr>
                                      <p:tavLst>
                                        <p:tav tm="0">
                                          <p:val>
                                            <p:fltVal val="0.5"/>
                                          </p:val>
                                        </p:tav>
                                        <p:tav tm="100000">
                                          <p:val>
                                            <p:strVal val="#ppt_x"/>
                                          </p:val>
                                        </p:tav>
                                      </p:tavLst>
                                    </p:anim>
                                    <p:anim calcmode="lin" valueType="num">
                                      <p:cBhvr>
                                        <p:cTn id="10" dur="75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1000"/>
                            </p:stCondLst>
                            <p:childTnLst>
                              <p:par>
                                <p:cTn id="12" presetID="16" presetClass="entr" presetSubtype="42" fill="hold" grpId="0" nodeType="after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barn(outHorizontal)">
                                      <p:cBhvr>
                                        <p:cTn id="14" dur="500"/>
                                        <p:tgtEl>
                                          <p:spTgt spid="36"/>
                                        </p:tgtEl>
                                      </p:cBhvr>
                                    </p:animEffect>
                                  </p:childTnLst>
                                </p:cTn>
                              </p:par>
                              <p:par>
                                <p:cTn id="15" presetID="2" presetClass="entr" presetSubtype="8" fill="hold" nodeType="withEffect">
                                  <p:stCondLst>
                                    <p:cond delay="50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1000" fill="hold"/>
                                        <p:tgtEl>
                                          <p:spTgt spid="20"/>
                                        </p:tgtEl>
                                        <p:attrNameLst>
                                          <p:attrName>ppt_x</p:attrName>
                                        </p:attrNameLst>
                                      </p:cBhvr>
                                      <p:tavLst>
                                        <p:tav tm="0">
                                          <p:val>
                                            <p:strVal val="0-#ppt_w/2"/>
                                          </p:val>
                                        </p:tav>
                                        <p:tav tm="100000">
                                          <p:val>
                                            <p:strVal val="#ppt_x"/>
                                          </p:val>
                                        </p:tav>
                                      </p:tavLst>
                                    </p:anim>
                                    <p:anim calcmode="lin" valueType="num">
                                      <p:cBhvr additive="base">
                                        <p:cTn id="18" dur="1000" fill="hold"/>
                                        <p:tgtEl>
                                          <p:spTgt spid="20"/>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50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1000" fill="hold"/>
                                        <p:tgtEl>
                                          <p:spTgt spid="35"/>
                                        </p:tgtEl>
                                        <p:attrNameLst>
                                          <p:attrName>ppt_x</p:attrName>
                                        </p:attrNameLst>
                                      </p:cBhvr>
                                      <p:tavLst>
                                        <p:tav tm="0">
                                          <p:val>
                                            <p:strVal val="0-#ppt_w/2"/>
                                          </p:val>
                                        </p:tav>
                                        <p:tav tm="100000">
                                          <p:val>
                                            <p:strVal val="#ppt_x"/>
                                          </p:val>
                                        </p:tav>
                                      </p:tavLst>
                                    </p:anim>
                                    <p:anim calcmode="lin" valueType="num">
                                      <p:cBhvr additive="base">
                                        <p:cTn id="22" dur="1000" fill="hold"/>
                                        <p:tgtEl>
                                          <p:spTgt spid="35"/>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left)">
                                      <p:cBhvr>
                                        <p:cTn id="26" dur="750"/>
                                        <p:tgtEl>
                                          <p:spTgt spid="32"/>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left)">
                                      <p:cBhvr>
                                        <p:cTn id="30" dur="10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anim calcmode="lin" valueType="num">
                                      <p:cBhvr additive="base">
                                        <p:cTn id="35" dur="500" fill="hold"/>
                                        <p:tgtEl>
                                          <p:spTgt spid="67"/>
                                        </p:tgtEl>
                                        <p:attrNameLst>
                                          <p:attrName>ppt_x</p:attrName>
                                        </p:attrNameLst>
                                      </p:cBhvr>
                                      <p:tavLst>
                                        <p:tav tm="0">
                                          <p:val>
                                            <p:strVal val="#ppt_x"/>
                                          </p:val>
                                        </p:tav>
                                        <p:tav tm="100000">
                                          <p:val>
                                            <p:strVal val="#ppt_x"/>
                                          </p:val>
                                        </p:tav>
                                      </p:tavLst>
                                    </p:anim>
                                    <p:anim calcmode="lin" valueType="num">
                                      <p:cBhvr additive="base">
                                        <p:cTn id="36" dur="500" fill="hold"/>
                                        <p:tgtEl>
                                          <p:spTgt spid="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9"/>
                                        </p:tgtEl>
                                        <p:attrNameLst>
                                          <p:attrName>style.visibility</p:attrName>
                                        </p:attrNameLst>
                                      </p:cBhvr>
                                      <p:to>
                                        <p:strVal val="visible"/>
                                      </p:to>
                                    </p:set>
                                    <p:anim calcmode="lin" valueType="num">
                                      <p:cBhvr additive="base">
                                        <p:cTn id="39" dur="500" fill="hold"/>
                                        <p:tgtEl>
                                          <p:spTgt spid="69"/>
                                        </p:tgtEl>
                                        <p:attrNameLst>
                                          <p:attrName>ppt_x</p:attrName>
                                        </p:attrNameLst>
                                      </p:cBhvr>
                                      <p:tavLst>
                                        <p:tav tm="0">
                                          <p:val>
                                            <p:strVal val="#ppt_x"/>
                                          </p:val>
                                        </p:tav>
                                        <p:tav tm="100000">
                                          <p:val>
                                            <p:strVal val="#ppt_x"/>
                                          </p:val>
                                        </p:tav>
                                      </p:tavLst>
                                    </p:anim>
                                    <p:anim calcmode="lin" valueType="num">
                                      <p:cBhvr additive="base">
                                        <p:cTn id="40" dur="500" fill="hold"/>
                                        <p:tgtEl>
                                          <p:spTgt spid="6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additive="base">
                                        <p:cTn id="43" dur="500" fill="hold"/>
                                        <p:tgtEl>
                                          <p:spTgt spid="61"/>
                                        </p:tgtEl>
                                        <p:attrNameLst>
                                          <p:attrName>ppt_x</p:attrName>
                                        </p:attrNameLst>
                                      </p:cBhvr>
                                      <p:tavLst>
                                        <p:tav tm="0">
                                          <p:val>
                                            <p:strVal val="#ppt_x"/>
                                          </p:val>
                                        </p:tav>
                                        <p:tav tm="100000">
                                          <p:val>
                                            <p:strVal val="#ppt_x"/>
                                          </p:val>
                                        </p:tav>
                                      </p:tavLst>
                                    </p:anim>
                                    <p:anim calcmode="lin" valueType="num">
                                      <p:cBhvr additive="base">
                                        <p:cTn id="44" dur="500" fill="hold"/>
                                        <p:tgtEl>
                                          <p:spTgt spid="6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ppt_x"/>
                                          </p:val>
                                        </p:tav>
                                        <p:tav tm="100000">
                                          <p:val>
                                            <p:strVal val="#ppt_x"/>
                                          </p:val>
                                        </p:tav>
                                      </p:tavLst>
                                    </p:anim>
                                    <p:anim calcmode="lin" valueType="num">
                                      <p:cBhvr additive="base">
                                        <p:cTn id="56" dur="500" fill="hold"/>
                                        <p:tgtEl>
                                          <p:spTgt spid="4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7"/>
                                        </p:tgtEl>
                                        <p:attrNameLst>
                                          <p:attrName>style.visibility</p:attrName>
                                        </p:attrNameLst>
                                      </p:cBhvr>
                                      <p:to>
                                        <p:strVal val="visible"/>
                                      </p:to>
                                    </p:set>
                                    <p:anim calcmode="lin" valueType="num">
                                      <p:cBhvr additive="base">
                                        <p:cTn id="59" dur="500" fill="hold"/>
                                        <p:tgtEl>
                                          <p:spTgt spid="57"/>
                                        </p:tgtEl>
                                        <p:attrNameLst>
                                          <p:attrName>ppt_x</p:attrName>
                                        </p:attrNameLst>
                                      </p:cBhvr>
                                      <p:tavLst>
                                        <p:tav tm="0">
                                          <p:val>
                                            <p:strVal val="#ppt_x"/>
                                          </p:val>
                                        </p:tav>
                                        <p:tav tm="100000">
                                          <p:val>
                                            <p:strVal val="#ppt_x"/>
                                          </p:val>
                                        </p:tav>
                                      </p:tavLst>
                                    </p:anim>
                                    <p:anim calcmode="lin" valueType="num">
                                      <p:cBhvr additive="base">
                                        <p:cTn id="60" dur="500" fill="hold"/>
                                        <p:tgtEl>
                                          <p:spTgt spid="5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ppt_x"/>
                                          </p:val>
                                        </p:tav>
                                        <p:tav tm="100000">
                                          <p:val>
                                            <p:strVal val="#ppt_x"/>
                                          </p:val>
                                        </p:tav>
                                      </p:tavLst>
                                    </p:anim>
                                    <p:anim calcmode="lin" valueType="num">
                                      <p:cBhvr additive="base">
                                        <p:cTn id="64" dur="500" fill="hold"/>
                                        <p:tgtEl>
                                          <p:spTgt spid="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additive="base">
                                        <p:cTn id="71" dur="500" fill="hold"/>
                                        <p:tgtEl>
                                          <p:spTgt spid="13"/>
                                        </p:tgtEl>
                                        <p:attrNameLst>
                                          <p:attrName>ppt_x</p:attrName>
                                        </p:attrNameLst>
                                      </p:cBhvr>
                                      <p:tavLst>
                                        <p:tav tm="0">
                                          <p:val>
                                            <p:strVal val="#ppt_x"/>
                                          </p:val>
                                        </p:tav>
                                        <p:tav tm="100000">
                                          <p:val>
                                            <p:strVal val="#ppt_x"/>
                                          </p:val>
                                        </p:tav>
                                      </p:tavLst>
                                    </p:anim>
                                    <p:anim calcmode="lin" valueType="num">
                                      <p:cBhvr additive="base">
                                        <p:cTn id="72" dur="500" fill="hold"/>
                                        <p:tgtEl>
                                          <p:spTgt spid="1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additive="base">
                                        <p:cTn id="75" dur="500" fill="hold"/>
                                        <p:tgtEl>
                                          <p:spTgt spid="12"/>
                                        </p:tgtEl>
                                        <p:attrNameLst>
                                          <p:attrName>ppt_x</p:attrName>
                                        </p:attrNameLst>
                                      </p:cBhvr>
                                      <p:tavLst>
                                        <p:tav tm="0">
                                          <p:val>
                                            <p:strVal val="#ppt_x"/>
                                          </p:val>
                                        </p:tav>
                                        <p:tav tm="100000">
                                          <p:val>
                                            <p:strVal val="#ppt_x"/>
                                          </p:val>
                                        </p:tav>
                                      </p:tavLst>
                                    </p:anim>
                                    <p:anim calcmode="lin" valueType="num">
                                      <p:cBhvr additive="base">
                                        <p:cTn id="76" dur="500" fill="hold"/>
                                        <p:tgtEl>
                                          <p:spTgt spid="1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500" fill="hold"/>
                                        <p:tgtEl>
                                          <p:spTgt spid="38"/>
                                        </p:tgtEl>
                                        <p:attrNameLst>
                                          <p:attrName>ppt_x</p:attrName>
                                        </p:attrNameLst>
                                      </p:cBhvr>
                                      <p:tavLst>
                                        <p:tav tm="0">
                                          <p:val>
                                            <p:strVal val="#ppt_x"/>
                                          </p:val>
                                        </p:tav>
                                        <p:tav tm="100000">
                                          <p:val>
                                            <p:strVal val="#ppt_x"/>
                                          </p:val>
                                        </p:tav>
                                      </p:tavLst>
                                    </p:anim>
                                    <p:anim calcmode="lin" valueType="num">
                                      <p:cBhvr additive="base">
                                        <p:cTn id="80" dur="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68"/>
                                        </p:tgtEl>
                                        <p:attrNameLst>
                                          <p:attrName>style.visibility</p:attrName>
                                        </p:attrNameLst>
                                      </p:cBhvr>
                                      <p:to>
                                        <p:strVal val="visible"/>
                                      </p:to>
                                    </p:set>
                                    <p:anim calcmode="lin" valueType="num">
                                      <p:cBhvr additive="base">
                                        <p:cTn id="83" dur="500" fill="hold"/>
                                        <p:tgtEl>
                                          <p:spTgt spid="68"/>
                                        </p:tgtEl>
                                        <p:attrNameLst>
                                          <p:attrName>ppt_x</p:attrName>
                                        </p:attrNameLst>
                                      </p:cBhvr>
                                      <p:tavLst>
                                        <p:tav tm="0">
                                          <p:val>
                                            <p:strVal val="#ppt_x"/>
                                          </p:val>
                                        </p:tav>
                                        <p:tav tm="100000">
                                          <p:val>
                                            <p:strVal val="#ppt_x"/>
                                          </p:val>
                                        </p:tav>
                                      </p:tavLst>
                                    </p:anim>
                                    <p:anim calcmode="lin" valueType="num">
                                      <p:cBhvr additive="base">
                                        <p:cTn id="84"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P spid="33" grpId="0"/>
      <p:bldP spid="36" grpId="0" animBg="1"/>
      <p:bldP spid="12" grpId="0" bldLvl="0" animBg="1"/>
      <p:bldP spid="13" grpId="0" bldLvl="0" animBg="1"/>
      <p:bldP spid="14" grpId="0" bldLvl="0" animBg="1"/>
      <p:bldP spid="9" grpId="0" bldLvl="0" animBg="1"/>
      <p:bldP spid="67" grpId="0"/>
      <p:bldP spid="38" grpId="0" bldLvl="0" animBg="1"/>
      <p:bldP spid="41" grpId="0" bldLvl="0" animBg="1"/>
      <p:bldP spid="57" grpId="0" bldLvl="0" animBg="1"/>
      <p:bldP spid="68" grpId="0"/>
      <p:bldP spid="43" grpId="0" bldLvl="0" animBg="1"/>
      <p:bldP spid="46" grpId="0" bldLvl="0" animBg="1"/>
      <p:bldP spid="61" grpId="0" bldLvl="0" animBg="1"/>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形状 6"/>
          <p:cNvSpPr/>
          <p:nvPr/>
        </p:nvSpPr>
        <p:spPr>
          <a:xfrm rot="16200000">
            <a:off x="10096994" y="4777956"/>
            <a:ext cx="1808314" cy="2380797"/>
          </a:xfrm>
          <a:custGeom>
            <a:avLst/>
            <a:gdLst>
              <a:gd name="connsiteX0" fmla="*/ 3645558 w 3645558"/>
              <a:gd name="connsiteY0" fmla="*/ 3411328 h 3411328"/>
              <a:gd name="connsiteX1" fmla="*/ 0 w 3645558"/>
              <a:gd name="connsiteY1" fmla="*/ 3411328 h 3411328"/>
              <a:gd name="connsiteX2" fmla="*/ 0 w 3645558"/>
              <a:gd name="connsiteY2" fmla="*/ 0 h 3411328"/>
              <a:gd name="connsiteX3" fmla="*/ 107050 w 3645558"/>
              <a:gd name="connsiteY3" fmla="*/ 10228 h 3411328"/>
              <a:gd name="connsiteX4" fmla="*/ 400011 w 3645558"/>
              <a:gd name="connsiteY4" fmla="*/ 165782 h 3411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5558" h="3411328">
                <a:moveTo>
                  <a:pt x="3645558" y="3411328"/>
                </a:moveTo>
                <a:lnTo>
                  <a:pt x="0" y="3411328"/>
                </a:lnTo>
                <a:lnTo>
                  <a:pt x="0" y="0"/>
                </a:lnTo>
                <a:lnTo>
                  <a:pt x="107050" y="10228"/>
                </a:lnTo>
                <a:cubicBezTo>
                  <a:pt x="214498" y="30969"/>
                  <a:pt x="317049" y="82820"/>
                  <a:pt x="400011" y="165782"/>
                </a:cubicBezTo>
                <a:close/>
              </a:path>
            </a:pathLst>
          </a:custGeom>
          <a:gradFill>
            <a:gsLst>
              <a:gs pos="1000">
                <a:srgbClr val="7F9CB9"/>
              </a:gs>
              <a:gs pos="100000">
                <a:srgbClr val="355678"/>
              </a:gs>
            </a:gsLst>
            <a:lin ang="5400000" scaled="1"/>
          </a:gradFill>
          <a:ln w="45692" cap="flat">
            <a:noFill/>
            <a:prstDash val="solid"/>
            <a:miter/>
          </a:ln>
        </p:spPr>
        <p:txBody>
          <a:bodyPr rtlCol="0" anchor="ctr"/>
          <a:lstStyle/>
          <a:p>
            <a:endParaRPr lang="zh-CN" altLang="en-US">
              <a:noFill/>
            </a:endParaRPr>
          </a:p>
        </p:txBody>
      </p:sp>
      <p:sp>
        <p:nvSpPr>
          <p:cNvPr id="8" name="任意多边形: 形状 7"/>
          <p:cNvSpPr/>
          <p:nvPr/>
        </p:nvSpPr>
        <p:spPr>
          <a:xfrm rot="16200000">
            <a:off x="762794" y="4093818"/>
            <a:ext cx="2012420" cy="3544970"/>
          </a:xfrm>
          <a:custGeom>
            <a:avLst/>
            <a:gdLst>
              <a:gd name="connsiteX0" fmla="*/ 1377125 w 1377125"/>
              <a:gd name="connsiteY0" fmla="*/ 1071179 h 2683877"/>
              <a:gd name="connsiteX1" fmla="*/ 1211200 w 1377125"/>
              <a:gd name="connsiteY1" fmla="*/ 1472677 h 2683877"/>
              <a:gd name="connsiteX2" fmla="*/ 0 w 1377125"/>
              <a:gd name="connsiteY2" fmla="*/ 2683877 h 2683877"/>
              <a:gd name="connsiteX3" fmla="*/ 0 w 1377125"/>
              <a:gd name="connsiteY3" fmla="*/ 0 h 2683877"/>
              <a:gd name="connsiteX4" fmla="*/ 541517 w 1377125"/>
              <a:gd name="connsiteY4" fmla="*/ 0 h 2683877"/>
              <a:gd name="connsiteX5" fmla="*/ 1211200 w 1377125"/>
              <a:gd name="connsiteY5" fmla="*/ 669683 h 2683877"/>
              <a:gd name="connsiteX6" fmla="*/ 1377125 w 1377125"/>
              <a:gd name="connsiteY6" fmla="*/ 1071179 h 268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7125" h="2683877">
                <a:moveTo>
                  <a:pt x="1377125" y="1071179"/>
                </a:moveTo>
                <a:cubicBezTo>
                  <a:pt x="1377125" y="1216620"/>
                  <a:pt x="1321816" y="1362060"/>
                  <a:pt x="1211200" y="1472677"/>
                </a:cubicBezTo>
                <a:lnTo>
                  <a:pt x="0" y="2683877"/>
                </a:lnTo>
                <a:lnTo>
                  <a:pt x="0" y="0"/>
                </a:lnTo>
                <a:lnTo>
                  <a:pt x="541517" y="0"/>
                </a:lnTo>
                <a:lnTo>
                  <a:pt x="1211200" y="669683"/>
                </a:lnTo>
                <a:cubicBezTo>
                  <a:pt x="1321816" y="780299"/>
                  <a:pt x="1377125" y="925739"/>
                  <a:pt x="1377125" y="1071179"/>
                </a:cubicBezTo>
                <a:close/>
              </a:path>
            </a:pathLst>
          </a:custGeom>
          <a:solidFill>
            <a:schemeClr val="accent6">
              <a:alpha val="27000"/>
            </a:schemeClr>
          </a:solidFill>
          <a:ln w="45692" cap="flat">
            <a:noFill/>
            <a:prstDash val="solid"/>
            <a:miter/>
          </a:ln>
        </p:spPr>
        <p:txBody>
          <a:bodyPr rtlCol="0" anchor="ctr"/>
          <a:lstStyle/>
          <a:p>
            <a:endParaRPr lang="zh-CN" altLang="en-US"/>
          </a:p>
        </p:txBody>
      </p:sp>
      <p:sp>
        <p:nvSpPr>
          <p:cNvPr id="10" name="任意多边形: 形状 9"/>
          <p:cNvSpPr/>
          <p:nvPr/>
        </p:nvSpPr>
        <p:spPr>
          <a:xfrm>
            <a:off x="-229" y="229"/>
            <a:ext cx="4860094" cy="6508096"/>
          </a:xfrm>
          <a:custGeom>
            <a:avLst/>
            <a:gdLst>
              <a:gd name="connsiteX0" fmla="*/ 5984043 w 5984043"/>
              <a:gd name="connsiteY0" fmla="*/ 1493827 h 7619582"/>
              <a:gd name="connsiteX1" fmla="*/ 5984043 w 5984043"/>
              <a:gd name="connsiteY1" fmla="*/ 7015460 h 7619582"/>
              <a:gd name="connsiteX2" fmla="*/ 5379921 w 5984043"/>
              <a:gd name="connsiteY2" fmla="*/ 7619582 h 7619582"/>
              <a:gd name="connsiteX3" fmla="*/ 3129365 w 5984043"/>
              <a:gd name="connsiteY3" fmla="*/ 7619582 h 7619582"/>
              <a:gd name="connsiteX4" fmla="*/ 165926 w 5984043"/>
              <a:gd name="connsiteY4" fmla="*/ 4656140 h 7619582"/>
              <a:gd name="connsiteX5" fmla="*/ 165926 w 5984043"/>
              <a:gd name="connsiteY5" fmla="*/ 3853146 h 7619582"/>
              <a:gd name="connsiteX6" fmla="*/ 3853146 w 5984043"/>
              <a:gd name="connsiteY6" fmla="*/ 165924 h 7619582"/>
              <a:gd name="connsiteX7" fmla="*/ 4656140 w 5984043"/>
              <a:gd name="connsiteY7" fmla="*/ 165924 h 761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4043" h="7619582">
                <a:moveTo>
                  <a:pt x="5984043" y="1493827"/>
                </a:moveTo>
                <a:lnTo>
                  <a:pt x="5984043" y="7015460"/>
                </a:lnTo>
                <a:lnTo>
                  <a:pt x="5379921" y="7619582"/>
                </a:lnTo>
                <a:lnTo>
                  <a:pt x="3129365" y="7619582"/>
                </a:lnTo>
                <a:lnTo>
                  <a:pt x="165926" y="4656140"/>
                </a:lnTo>
                <a:cubicBezTo>
                  <a:pt x="-55308" y="4434909"/>
                  <a:pt x="-55308" y="4074380"/>
                  <a:pt x="165926" y="3853146"/>
                </a:cubicBezTo>
                <a:lnTo>
                  <a:pt x="3853146" y="165924"/>
                </a:lnTo>
                <a:cubicBezTo>
                  <a:pt x="4074378" y="-55308"/>
                  <a:pt x="4434906" y="-55308"/>
                  <a:pt x="4656140" y="165924"/>
                </a:cubicBezTo>
                <a:close/>
              </a:path>
            </a:pathLst>
          </a:custGeom>
          <a:blipFill dpi="0" rotWithShape="1">
            <a:blip r:embed="rId3" cstate="print"/>
            <a:srcRect/>
            <a:stretch>
              <a:fillRect l="-76219" r="-39000"/>
            </a:stretch>
          </a:blipFill>
          <a:ln w="45692" cap="flat">
            <a:noFill/>
            <a:prstDash val="solid"/>
            <a:miter/>
          </a:ln>
        </p:spPr>
        <p:txBody>
          <a:bodyPr rtlCol="0" anchor="ctr"/>
          <a:lstStyle/>
          <a:p>
            <a:endParaRPr lang="zh-CN" altLang="en-US"/>
          </a:p>
        </p:txBody>
      </p:sp>
      <p:sp>
        <p:nvSpPr>
          <p:cNvPr id="11" name="任意多边形: 形状 10"/>
          <p:cNvSpPr/>
          <p:nvPr/>
        </p:nvSpPr>
        <p:spPr>
          <a:xfrm rot="5400000" flipH="1">
            <a:off x="-50371" y="4226"/>
            <a:ext cx="4897844" cy="6852908"/>
          </a:xfrm>
          <a:custGeom>
            <a:avLst/>
            <a:gdLst>
              <a:gd name="connsiteX0" fmla="*/ 0 w 4581525"/>
              <a:gd name="connsiteY0" fmla="*/ 0 h 6410325"/>
              <a:gd name="connsiteX1" fmla="*/ 4586288 w 4581525"/>
              <a:gd name="connsiteY1" fmla="*/ 0 h 6410325"/>
              <a:gd name="connsiteX2" fmla="*/ 4586288 w 4581525"/>
              <a:gd name="connsiteY2" fmla="*/ 6415088 h 6410325"/>
              <a:gd name="connsiteX3" fmla="*/ 0 w 4581525"/>
              <a:gd name="connsiteY3" fmla="*/ 6415088 h 6410325"/>
            </a:gdLst>
            <a:ahLst/>
            <a:cxnLst>
              <a:cxn ang="0">
                <a:pos x="connsiteX0" y="connsiteY0"/>
              </a:cxn>
              <a:cxn ang="0">
                <a:pos x="connsiteX1" y="connsiteY1"/>
              </a:cxn>
              <a:cxn ang="0">
                <a:pos x="connsiteX2" y="connsiteY2"/>
              </a:cxn>
              <a:cxn ang="0">
                <a:pos x="connsiteX3" y="connsiteY3"/>
              </a:cxn>
            </a:cxnLst>
            <a:rect l="l" t="t" r="r" b="b"/>
            <a:pathLst>
              <a:path w="4581525" h="6410325">
                <a:moveTo>
                  <a:pt x="0" y="0"/>
                </a:moveTo>
                <a:lnTo>
                  <a:pt x="4586288" y="0"/>
                </a:lnTo>
                <a:lnTo>
                  <a:pt x="4586288" y="6415088"/>
                </a:lnTo>
                <a:lnTo>
                  <a:pt x="0" y="6415088"/>
                </a:lnTo>
                <a:close/>
              </a:path>
            </a:pathLst>
          </a:custGeom>
          <a:noFill/>
          <a:ln w="9525" cap="flat">
            <a:noFill/>
            <a:prstDash val="solid"/>
            <a:miter/>
          </a:ln>
        </p:spPr>
        <p:txBody>
          <a:bodyPr rtlCol="0" anchor="ctr"/>
          <a:lstStyle/>
          <a:p>
            <a:endParaRPr lang="zh-CN" altLang="en-US"/>
          </a:p>
        </p:txBody>
      </p:sp>
      <p:sp>
        <p:nvSpPr>
          <p:cNvPr id="30" name="文本框 29"/>
          <p:cNvSpPr txBox="1"/>
          <p:nvPr/>
        </p:nvSpPr>
        <p:spPr>
          <a:xfrm>
            <a:off x="5183505" y="3155950"/>
            <a:ext cx="6613525" cy="645160"/>
          </a:xfrm>
          <a:prstGeom prst="rect">
            <a:avLst/>
          </a:prstGeom>
          <a:noFill/>
        </p:spPr>
        <p:txBody>
          <a:bodyPr wrap="square" rtlCol="0">
            <a:spAutoFit/>
          </a:bodyPr>
          <a:lstStyle/>
          <a:p>
            <a:pPr algn="dist"/>
            <a:r>
              <a:rPr lang="zh-CN" altLang="en-US" sz="3600" b="1" dirty="0">
                <a:gradFill flip="none" rotWithShape="1">
                  <a:gsLst>
                    <a:gs pos="0">
                      <a:srgbClr val="7F9CB9">
                        <a:alpha val="90000"/>
                      </a:srgbClr>
                    </a:gs>
                    <a:gs pos="56000">
                      <a:srgbClr val="355678"/>
                    </a:gs>
                  </a:gsLst>
                  <a:lin ang="8100000" scaled="1"/>
                  <a:tileRect/>
                </a:gradFill>
                <a:latin typeface="字酷堂清楷体"/>
              </a:rPr>
              <a:t>智慧图书馆建设的几个关键问题</a:t>
            </a:r>
          </a:p>
        </p:txBody>
      </p:sp>
      <p:cxnSp>
        <p:nvCxnSpPr>
          <p:cNvPr id="32" name="直接连接符 31"/>
          <p:cNvCxnSpPr/>
          <p:nvPr/>
        </p:nvCxnSpPr>
        <p:spPr>
          <a:xfrm>
            <a:off x="6439704" y="3049862"/>
            <a:ext cx="3683542" cy="0"/>
          </a:xfrm>
          <a:prstGeom prst="line">
            <a:avLst/>
          </a:prstGeom>
          <a:ln w="19050">
            <a:solidFill>
              <a:schemeClr val="tx1">
                <a:lumMod val="85000"/>
                <a:lumOff val="1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11797030" y="146050"/>
            <a:ext cx="204470" cy="717550"/>
            <a:chOff x="11808754" y="349542"/>
            <a:chExt cx="204547" cy="717600"/>
          </a:xfrm>
        </p:grpSpPr>
        <p:sp>
          <p:nvSpPr>
            <p:cNvPr id="34" name="矩形 33"/>
            <p:cNvSpPr/>
            <p:nvPr/>
          </p:nvSpPr>
          <p:spPr>
            <a:xfrm>
              <a:off x="11808754" y="349542"/>
              <a:ext cx="204547" cy="108000"/>
            </a:xfrm>
            <a:prstGeom prst="rect">
              <a:avLst/>
            </a:prstGeom>
            <a:solidFill>
              <a:srgbClr val="D52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1808754" y="501942"/>
              <a:ext cx="204547" cy="108000"/>
            </a:xfrm>
            <a:prstGeom prst="rect">
              <a:avLst/>
            </a:prstGeom>
            <a:solidFill>
              <a:srgbClr val="7F9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11808754" y="654342"/>
              <a:ext cx="204547" cy="108000"/>
            </a:xfrm>
            <a:prstGeom prst="rect">
              <a:avLst/>
            </a:prstGeom>
            <a:solidFill>
              <a:srgbClr val="D52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11808754" y="806742"/>
              <a:ext cx="204547" cy="108000"/>
            </a:xfrm>
            <a:prstGeom prst="rect">
              <a:avLst/>
            </a:prstGeom>
            <a:solidFill>
              <a:srgbClr val="7F9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11808754" y="959142"/>
              <a:ext cx="204547" cy="108000"/>
            </a:xfrm>
            <a:prstGeom prst="rect">
              <a:avLst/>
            </a:prstGeom>
            <a:solidFill>
              <a:srgbClr val="D52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文本框 45"/>
          <p:cNvSpPr txBox="1"/>
          <p:nvPr/>
        </p:nvSpPr>
        <p:spPr>
          <a:xfrm>
            <a:off x="6732011" y="2084342"/>
            <a:ext cx="3021001" cy="937260"/>
          </a:xfrm>
          <a:prstGeom prst="rect">
            <a:avLst/>
          </a:prstGeom>
          <a:noFill/>
        </p:spPr>
        <p:txBody>
          <a:bodyPr wrap="square" rtlCol="0">
            <a:spAutoFit/>
          </a:bodyPr>
          <a:lstStyle/>
          <a:p>
            <a:pPr algn="dist"/>
            <a:r>
              <a:rPr lang="en-US" altLang="zh-CN" sz="5500" b="1" dirty="0">
                <a:solidFill>
                  <a:srgbClr val="D52739"/>
                </a:solidFill>
                <a:latin typeface="字酷堂清楷体"/>
              </a:rPr>
              <a:t>PART </a:t>
            </a:r>
            <a:r>
              <a:rPr lang="en-US" altLang="zh-CN" sz="5500" b="1" dirty="0" smtClean="0">
                <a:solidFill>
                  <a:srgbClr val="D52739"/>
                </a:solidFill>
                <a:latin typeface="字酷堂清楷体"/>
              </a:rPr>
              <a:t>2</a:t>
            </a:r>
            <a:endParaRPr lang="en-US" altLang="zh-CN" sz="5500" b="1" dirty="0">
              <a:solidFill>
                <a:srgbClr val="D52739"/>
              </a:solidFill>
              <a:latin typeface="字酷堂清楷体"/>
            </a:endParaRPr>
          </a:p>
        </p:txBody>
      </p:sp>
    </p:spTree>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750" tmFilter="0, 0; .2, .5; .8, .5; 1, 0"/>
                                        <p:tgtEl>
                                          <p:spTgt spid="10"/>
                                        </p:tgtEl>
                                      </p:cBhvr>
                                    </p:animEffect>
                                    <p:animScale>
                                      <p:cBhvr>
                                        <p:cTn id="7" dur="375" autoRev="1" fill="hold"/>
                                        <p:tgtEl>
                                          <p:spTgt spid="10"/>
                                        </p:tgtEl>
                                      </p:cBhvr>
                                      <p:by x="105000" y="105000"/>
                                    </p:animScale>
                                  </p:childTnLst>
                                </p:cTn>
                              </p:par>
                              <p:par>
                                <p:cTn id="8" presetID="42" presetClass="entr" presetSubtype="0" fill="hold" grpId="0"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750"/>
                                        <p:tgtEl>
                                          <p:spTgt spid="8"/>
                                        </p:tgtEl>
                                      </p:cBhvr>
                                    </p:animEffect>
                                    <p:anim calcmode="lin" valueType="num">
                                      <p:cBhvr>
                                        <p:cTn id="11" dur="750" fill="hold"/>
                                        <p:tgtEl>
                                          <p:spTgt spid="8"/>
                                        </p:tgtEl>
                                        <p:attrNameLst>
                                          <p:attrName>ppt_x</p:attrName>
                                        </p:attrNameLst>
                                      </p:cBhvr>
                                      <p:tavLst>
                                        <p:tav tm="0">
                                          <p:val>
                                            <p:strVal val="#ppt_x"/>
                                          </p:val>
                                        </p:tav>
                                        <p:tav tm="100000">
                                          <p:val>
                                            <p:strVal val="#ppt_x"/>
                                          </p:val>
                                        </p:tav>
                                      </p:tavLst>
                                    </p:anim>
                                    <p:anim calcmode="lin" valueType="num">
                                      <p:cBhvr>
                                        <p:cTn id="12" dur="75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750"/>
                                        <p:tgtEl>
                                          <p:spTgt spid="7"/>
                                        </p:tgtEl>
                                      </p:cBhvr>
                                    </p:animEffect>
                                    <p:anim calcmode="lin" valueType="num">
                                      <p:cBhvr>
                                        <p:cTn id="16" dur="750" fill="hold"/>
                                        <p:tgtEl>
                                          <p:spTgt spid="7"/>
                                        </p:tgtEl>
                                        <p:attrNameLst>
                                          <p:attrName>ppt_x</p:attrName>
                                        </p:attrNameLst>
                                      </p:cBhvr>
                                      <p:tavLst>
                                        <p:tav tm="0">
                                          <p:val>
                                            <p:strVal val="#ppt_x"/>
                                          </p:val>
                                        </p:tav>
                                        <p:tav tm="100000">
                                          <p:val>
                                            <p:strVal val="#ppt_x"/>
                                          </p:val>
                                        </p:tav>
                                      </p:tavLst>
                                    </p:anim>
                                    <p:anim calcmode="lin" valueType="num">
                                      <p:cBhvr>
                                        <p:cTn id="17" dur="75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3" presetClass="entr" presetSubtype="32" fill="hold" grpId="0" nodeType="afterEffect">
                                  <p:stCondLst>
                                    <p:cond delay="0"/>
                                  </p:stCondLst>
                                  <p:iterate type="lt">
                                    <p:tmPct val="10000"/>
                                  </p:iterate>
                                  <p:childTnLst>
                                    <p:set>
                                      <p:cBhvr>
                                        <p:cTn id="20" dur="1" fill="hold">
                                          <p:stCondLst>
                                            <p:cond delay="0"/>
                                          </p:stCondLst>
                                        </p:cTn>
                                        <p:tgtEl>
                                          <p:spTgt spid="46"/>
                                        </p:tgtEl>
                                        <p:attrNameLst>
                                          <p:attrName>style.visibility</p:attrName>
                                        </p:attrNameLst>
                                      </p:cBhvr>
                                      <p:to>
                                        <p:strVal val="visible"/>
                                      </p:to>
                                    </p:set>
                                    <p:anim calcmode="lin" valueType="num">
                                      <p:cBhvr>
                                        <p:cTn id="21" dur="750" fill="hold"/>
                                        <p:tgtEl>
                                          <p:spTgt spid="46"/>
                                        </p:tgtEl>
                                        <p:attrNameLst>
                                          <p:attrName>ppt_w</p:attrName>
                                        </p:attrNameLst>
                                      </p:cBhvr>
                                      <p:tavLst>
                                        <p:tav tm="0">
                                          <p:val>
                                            <p:strVal val="4*#ppt_w"/>
                                          </p:val>
                                        </p:tav>
                                        <p:tav tm="100000">
                                          <p:val>
                                            <p:strVal val="#ppt_w"/>
                                          </p:val>
                                        </p:tav>
                                      </p:tavLst>
                                    </p:anim>
                                    <p:anim calcmode="lin" valueType="num">
                                      <p:cBhvr>
                                        <p:cTn id="22" dur="750" fill="hold"/>
                                        <p:tgtEl>
                                          <p:spTgt spid="46"/>
                                        </p:tgtEl>
                                        <p:attrNameLst>
                                          <p:attrName>ppt_h</p:attrName>
                                        </p:attrNameLst>
                                      </p:cBhvr>
                                      <p:tavLst>
                                        <p:tav tm="0">
                                          <p:val>
                                            <p:strVal val="4*#ppt_h"/>
                                          </p:val>
                                        </p:tav>
                                        <p:tav tm="100000">
                                          <p:val>
                                            <p:strVal val="#ppt_h"/>
                                          </p:val>
                                        </p:tav>
                                      </p:tavLst>
                                    </p:anim>
                                  </p:childTnLst>
                                </p:cTn>
                              </p:par>
                              <p:par>
                                <p:cTn id="23" presetID="2" presetClass="entr" presetSubtype="4" fill="hold" grpId="1" nodeType="withEffect">
                                  <p:stCondLst>
                                    <p:cond delay="0"/>
                                  </p:stCondLst>
                                  <p:iterate type="lt">
                                    <p:tmPct val="0"/>
                                  </p:iterate>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750" fill="hold"/>
                                        <p:tgtEl>
                                          <p:spTgt spid="46"/>
                                        </p:tgtEl>
                                        <p:attrNameLst>
                                          <p:attrName>ppt_x</p:attrName>
                                        </p:attrNameLst>
                                      </p:cBhvr>
                                      <p:tavLst>
                                        <p:tav tm="0">
                                          <p:val>
                                            <p:strVal val="#ppt_x"/>
                                          </p:val>
                                        </p:tav>
                                        <p:tav tm="100000">
                                          <p:val>
                                            <p:strVal val="#ppt_x"/>
                                          </p:val>
                                        </p:tav>
                                      </p:tavLst>
                                    </p:anim>
                                    <p:anim calcmode="lin" valueType="num">
                                      <p:cBhvr additive="base">
                                        <p:cTn id="26" dur="750" fill="hold"/>
                                        <p:tgtEl>
                                          <p:spTgt spid="46"/>
                                        </p:tgtEl>
                                        <p:attrNameLst>
                                          <p:attrName>ppt_y</p:attrName>
                                        </p:attrNameLst>
                                      </p:cBhvr>
                                      <p:tavLst>
                                        <p:tav tm="0">
                                          <p:val>
                                            <p:strVal val="1+#ppt_h/2"/>
                                          </p:val>
                                        </p:tav>
                                        <p:tav tm="100000">
                                          <p:val>
                                            <p:strVal val="#ppt_y"/>
                                          </p:val>
                                        </p:tav>
                                      </p:tavLst>
                                    </p:anim>
                                  </p:childTnLst>
                                </p:cTn>
                              </p:par>
                            </p:childTnLst>
                          </p:cTn>
                        </p:par>
                        <p:par>
                          <p:cTn id="27" fill="hold">
                            <p:stCondLst>
                              <p:cond delay="2050"/>
                            </p:stCondLst>
                            <p:childTnLst>
                              <p:par>
                                <p:cTn id="28" presetID="16" presetClass="entr" presetSubtype="21"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barn(inVertical)">
                                      <p:cBhvr>
                                        <p:cTn id="30" dur="500"/>
                                        <p:tgtEl>
                                          <p:spTgt spid="32"/>
                                        </p:tgtEl>
                                      </p:cBhvr>
                                    </p:animEffect>
                                  </p:childTnLst>
                                </p:cTn>
                              </p:par>
                            </p:childTnLst>
                          </p:cTn>
                        </p:par>
                        <p:par>
                          <p:cTn id="31" fill="hold">
                            <p:stCondLst>
                              <p:cond delay="2550"/>
                            </p:stCondLst>
                            <p:childTnLst>
                              <p:par>
                                <p:cTn id="32" presetID="23" presetClass="entr" presetSubtype="32"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750" fill="hold"/>
                                        <p:tgtEl>
                                          <p:spTgt spid="30"/>
                                        </p:tgtEl>
                                        <p:attrNameLst>
                                          <p:attrName>ppt_w</p:attrName>
                                        </p:attrNameLst>
                                      </p:cBhvr>
                                      <p:tavLst>
                                        <p:tav tm="0">
                                          <p:val>
                                            <p:strVal val="4*#ppt_w"/>
                                          </p:val>
                                        </p:tav>
                                        <p:tav tm="100000">
                                          <p:val>
                                            <p:strVal val="#ppt_w"/>
                                          </p:val>
                                        </p:tav>
                                      </p:tavLst>
                                    </p:anim>
                                    <p:anim calcmode="lin" valueType="num">
                                      <p:cBhvr>
                                        <p:cTn id="35" dur="750" fill="hold"/>
                                        <p:tgtEl>
                                          <p:spTgt spid="3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bldLvl="0" animBg="1"/>
      <p:bldP spid="30" grpId="0"/>
      <p:bldP spid="46" grpId="0"/>
      <p:bldP spid="4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形状 30"/>
          <p:cNvSpPr/>
          <p:nvPr/>
        </p:nvSpPr>
        <p:spPr>
          <a:xfrm rot="5400000" flipH="1">
            <a:off x="116923" y="-114594"/>
            <a:ext cx="1231152" cy="1460341"/>
          </a:xfrm>
          <a:custGeom>
            <a:avLst/>
            <a:gdLst>
              <a:gd name="connsiteX0" fmla="*/ 1231152 w 1231152"/>
              <a:gd name="connsiteY0" fmla="*/ 1460341 h 1460341"/>
              <a:gd name="connsiteX1" fmla="*/ 1231152 w 1231152"/>
              <a:gd name="connsiteY1" fmla="*/ 220553 h 1460341"/>
              <a:gd name="connsiteX2" fmla="*/ 1036969 w 1231152"/>
              <a:gd name="connsiteY2" fmla="*/ 35261 h 1460341"/>
              <a:gd name="connsiteX3" fmla="*/ 858134 w 1231152"/>
              <a:gd name="connsiteY3" fmla="*/ 35261 h 1460341"/>
              <a:gd name="connsiteX4" fmla="*/ 36953 w 1231152"/>
              <a:gd name="connsiteY4" fmla="*/ 818839 h 1460341"/>
              <a:gd name="connsiteX5" fmla="*/ 36953 w 1231152"/>
              <a:gd name="connsiteY5" fmla="*/ 989485 h 1460341"/>
              <a:gd name="connsiteX6" fmla="*/ 530406 w 1231152"/>
              <a:gd name="connsiteY6" fmla="*/ 1460341 h 146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152" h="1460341">
                <a:moveTo>
                  <a:pt x="1231152" y="1460341"/>
                </a:moveTo>
                <a:lnTo>
                  <a:pt x="1231152" y="220553"/>
                </a:lnTo>
                <a:lnTo>
                  <a:pt x="1036969" y="35261"/>
                </a:lnTo>
                <a:cubicBezTo>
                  <a:pt x="987698" y="-11754"/>
                  <a:pt x="907405" y="-11754"/>
                  <a:pt x="858134" y="35261"/>
                </a:cubicBezTo>
                <a:lnTo>
                  <a:pt x="36953" y="818839"/>
                </a:lnTo>
                <a:cubicBezTo>
                  <a:pt x="-12318" y="865854"/>
                  <a:pt x="-12318" y="942470"/>
                  <a:pt x="36953" y="989485"/>
                </a:cubicBezTo>
                <a:lnTo>
                  <a:pt x="530406" y="1460341"/>
                </a:lnTo>
                <a:close/>
              </a:path>
            </a:pathLst>
          </a:custGeom>
          <a:gradFill>
            <a:gsLst>
              <a:gs pos="1000">
                <a:srgbClr val="7F9CB9"/>
              </a:gs>
              <a:gs pos="100000">
                <a:srgbClr val="355678"/>
              </a:gs>
            </a:gsLst>
            <a:lin ang="5400000" scaled="1"/>
          </a:gradFill>
          <a:ln w="45692" cap="flat">
            <a:noFill/>
            <a:prstDash val="solid"/>
            <a:miter/>
          </a:ln>
        </p:spPr>
        <p:txBody>
          <a:bodyPr rtlCol="0" anchor="ctr"/>
          <a:lstStyle/>
          <a:p>
            <a:endParaRPr lang="zh-CN" altLang="en-US">
              <a:noFill/>
            </a:endParaRPr>
          </a:p>
        </p:txBody>
      </p:sp>
      <p:sp>
        <p:nvSpPr>
          <p:cNvPr id="4" name="文本框 3"/>
          <p:cNvSpPr txBox="1"/>
          <p:nvPr/>
        </p:nvSpPr>
        <p:spPr>
          <a:xfrm>
            <a:off x="1576070" y="354965"/>
            <a:ext cx="5182235" cy="521970"/>
          </a:xfrm>
          <a:prstGeom prst="rect">
            <a:avLst/>
          </a:prstGeom>
          <a:noFill/>
        </p:spPr>
        <p:txBody>
          <a:bodyPr wrap="square" rtlCol="0">
            <a:spAutoFit/>
          </a:bodyPr>
          <a:lstStyle/>
          <a:p>
            <a:r>
              <a:rPr lang="zh-CN" altLang="en-US" sz="2800" b="1" spc="150" dirty="0">
                <a:solidFill>
                  <a:srgbClr val="D52739"/>
                </a:solidFill>
                <a:latin typeface="字酷堂清楷体"/>
              </a:rPr>
              <a:t>智慧图书馆建设几个关键问题</a:t>
            </a:r>
          </a:p>
        </p:txBody>
      </p:sp>
      <p:grpSp>
        <p:nvGrpSpPr>
          <p:cNvPr id="3" name="组合 2"/>
          <p:cNvGrpSpPr/>
          <p:nvPr/>
        </p:nvGrpSpPr>
        <p:grpSpPr>
          <a:xfrm>
            <a:off x="162619" y="39664"/>
            <a:ext cx="900000" cy="900000"/>
            <a:chOff x="5610000" y="2943000"/>
            <a:chExt cx="972000" cy="972000"/>
          </a:xfrm>
          <a:solidFill>
            <a:srgbClr val="D52739"/>
          </a:solidFill>
        </p:grpSpPr>
        <p:sp>
          <p:nvSpPr>
            <p:cNvPr id="2" name="椭圆 1"/>
            <p:cNvSpPr/>
            <p:nvPr/>
          </p:nvSpPr>
          <p:spPr>
            <a:xfrm>
              <a:off x="5610000" y="2943000"/>
              <a:ext cx="972000" cy="9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books-group_25777"/>
            <p:cNvSpPr>
              <a:spLocks noChangeAspect="1"/>
            </p:cNvSpPr>
            <p:nvPr/>
          </p:nvSpPr>
          <p:spPr bwMode="auto">
            <a:xfrm>
              <a:off x="5791158" y="3169109"/>
              <a:ext cx="609685" cy="519782"/>
            </a:xfrm>
            <a:custGeom>
              <a:avLst/>
              <a:gdLst>
                <a:gd name="connsiteX0" fmla="*/ 450223 w 602653"/>
                <a:gd name="connsiteY0" fmla="*/ 470824 h 513787"/>
                <a:gd name="connsiteX1" fmla="*/ 450223 w 602653"/>
                <a:gd name="connsiteY1" fmla="*/ 484218 h 513787"/>
                <a:gd name="connsiteX2" fmla="*/ 491727 w 602653"/>
                <a:gd name="connsiteY2" fmla="*/ 484218 h 513787"/>
                <a:gd name="connsiteX3" fmla="*/ 491727 w 602653"/>
                <a:gd name="connsiteY3" fmla="*/ 470824 h 513787"/>
                <a:gd name="connsiteX4" fmla="*/ 145266 w 602653"/>
                <a:gd name="connsiteY4" fmla="*/ 444288 h 513787"/>
                <a:gd name="connsiteX5" fmla="*/ 140964 w 602653"/>
                <a:gd name="connsiteY5" fmla="*/ 480175 h 513787"/>
                <a:gd name="connsiteX6" fmla="*/ 162475 w 602653"/>
                <a:gd name="connsiteY6" fmla="*/ 482702 h 513787"/>
                <a:gd name="connsiteX7" fmla="*/ 166777 w 602653"/>
                <a:gd name="connsiteY7" fmla="*/ 446815 h 513787"/>
                <a:gd name="connsiteX8" fmla="*/ 450223 w 602653"/>
                <a:gd name="connsiteY8" fmla="*/ 422807 h 513787"/>
                <a:gd name="connsiteX9" fmla="*/ 450223 w 602653"/>
                <a:gd name="connsiteY9" fmla="*/ 447321 h 513787"/>
                <a:gd name="connsiteX10" fmla="*/ 491727 w 602653"/>
                <a:gd name="connsiteY10" fmla="*/ 447321 h 513787"/>
                <a:gd name="connsiteX11" fmla="*/ 491727 w 602653"/>
                <a:gd name="connsiteY11" fmla="*/ 422807 h 513787"/>
                <a:gd name="connsiteX12" fmla="*/ 23536 w 602653"/>
                <a:gd name="connsiteY12" fmla="*/ 422807 h 513787"/>
                <a:gd name="connsiteX13" fmla="*/ 23536 w 602653"/>
                <a:gd name="connsiteY13" fmla="*/ 484218 h 513787"/>
                <a:gd name="connsiteX14" fmla="*/ 110341 w 602653"/>
                <a:gd name="connsiteY14" fmla="*/ 484218 h 513787"/>
                <a:gd name="connsiteX15" fmla="*/ 110341 w 602653"/>
                <a:gd name="connsiteY15" fmla="*/ 422807 h 513787"/>
                <a:gd name="connsiteX16" fmla="*/ 150327 w 602653"/>
                <a:gd name="connsiteY16" fmla="*/ 403852 h 513787"/>
                <a:gd name="connsiteX17" fmla="*/ 148809 w 602653"/>
                <a:gd name="connsiteY17" fmla="*/ 415478 h 513787"/>
                <a:gd name="connsiteX18" fmla="*/ 148303 w 602653"/>
                <a:gd name="connsiteY18" fmla="*/ 420785 h 513787"/>
                <a:gd name="connsiteX19" fmla="*/ 169814 w 602653"/>
                <a:gd name="connsiteY19" fmla="*/ 423312 h 513787"/>
                <a:gd name="connsiteX20" fmla="*/ 170320 w 602653"/>
                <a:gd name="connsiteY20" fmla="*/ 418005 h 513787"/>
                <a:gd name="connsiteX21" fmla="*/ 171839 w 602653"/>
                <a:gd name="connsiteY21" fmla="*/ 406380 h 513787"/>
                <a:gd name="connsiteX22" fmla="*/ 450223 w 602653"/>
                <a:gd name="connsiteY22" fmla="*/ 377822 h 513787"/>
                <a:gd name="connsiteX23" fmla="*/ 450223 w 602653"/>
                <a:gd name="connsiteY23" fmla="*/ 399303 h 513787"/>
                <a:gd name="connsiteX24" fmla="*/ 491727 w 602653"/>
                <a:gd name="connsiteY24" fmla="*/ 399303 h 513787"/>
                <a:gd name="connsiteX25" fmla="*/ 491727 w 602653"/>
                <a:gd name="connsiteY25" fmla="*/ 377822 h 513787"/>
                <a:gd name="connsiteX26" fmla="*/ 23536 w 602653"/>
                <a:gd name="connsiteY26" fmla="*/ 365438 h 513787"/>
                <a:gd name="connsiteX27" fmla="*/ 23536 w 602653"/>
                <a:gd name="connsiteY27" fmla="*/ 399303 h 513787"/>
                <a:gd name="connsiteX28" fmla="*/ 110341 w 602653"/>
                <a:gd name="connsiteY28" fmla="*/ 399303 h 513787"/>
                <a:gd name="connsiteX29" fmla="*/ 110341 w 602653"/>
                <a:gd name="connsiteY29" fmla="*/ 365438 h 513787"/>
                <a:gd name="connsiteX30" fmla="*/ 156401 w 602653"/>
                <a:gd name="connsiteY30" fmla="*/ 354319 h 513787"/>
                <a:gd name="connsiteX31" fmla="*/ 153111 w 602653"/>
                <a:gd name="connsiteY31" fmla="*/ 380349 h 513787"/>
                <a:gd name="connsiteX32" fmla="*/ 174623 w 602653"/>
                <a:gd name="connsiteY32" fmla="*/ 383129 h 513787"/>
                <a:gd name="connsiteX33" fmla="*/ 177913 w 602653"/>
                <a:gd name="connsiteY33" fmla="*/ 356846 h 513787"/>
                <a:gd name="connsiteX34" fmla="*/ 161210 w 602653"/>
                <a:gd name="connsiteY34" fmla="*/ 313883 h 513787"/>
                <a:gd name="connsiteX35" fmla="*/ 159185 w 602653"/>
                <a:gd name="connsiteY35" fmla="*/ 330815 h 513787"/>
                <a:gd name="connsiteX36" fmla="*/ 180697 w 602653"/>
                <a:gd name="connsiteY36" fmla="*/ 333343 h 513787"/>
                <a:gd name="connsiteX37" fmla="*/ 182721 w 602653"/>
                <a:gd name="connsiteY37" fmla="*/ 316410 h 513787"/>
                <a:gd name="connsiteX38" fmla="*/ 545893 w 602653"/>
                <a:gd name="connsiteY38" fmla="*/ 311881 h 513787"/>
                <a:gd name="connsiteX39" fmla="*/ 559070 w 602653"/>
                <a:gd name="connsiteY39" fmla="*/ 322239 h 513787"/>
                <a:gd name="connsiteX40" fmla="*/ 573007 w 602653"/>
                <a:gd name="connsiteY40" fmla="*/ 442998 h 513787"/>
                <a:gd name="connsiteX41" fmla="*/ 562618 w 602653"/>
                <a:gd name="connsiteY41" fmla="*/ 455882 h 513787"/>
                <a:gd name="connsiteX42" fmla="*/ 561097 w 602653"/>
                <a:gd name="connsiteY42" fmla="*/ 456135 h 513787"/>
                <a:gd name="connsiteX43" fmla="*/ 549441 w 602653"/>
                <a:gd name="connsiteY43" fmla="*/ 445524 h 513787"/>
                <a:gd name="connsiteX44" fmla="*/ 535504 w 602653"/>
                <a:gd name="connsiteY44" fmla="*/ 325018 h 513787"/>
                <a:gd name="connsiteX45" fmla="*/ 545893 w 602653"/>
                <a:gd name="connsiteY45" fmla="*/ 311881 h 513787"/>
                <a:gd name="connsiteX46" fmla="*/ 23536 w 602653"/>
                <a:gd name="connsiteY46" fmla="*/ 294423 h 513787"/>
                <a:gd name="connsiteX47" fmla="*/ 23536 w 602653"/>
                <a:gd name="connsiteY47" fmla="*/ 341682 h 513787"/>
                <a:gd name="connsiteX48" fmla="*/ 110341 w 602653"/>
                <a:gd name="connsiteY48" fmla="*/ 341682 h 513787"/>
                <a:gd name="connsiteX49" fmla="*/ 110341 w 602653"/>
                <a:gd name="connsiteY49" fmla="*/ 294423 h 513787"/>
                <a:gd name="connsiteX50" fmla="*/ 407453 w 602653"/>
                <a:gd name="connsiteY50" fmla="*/ 265107 h 513787"/>
                <a:gd name="connsiteX51" fmla="*/ 404416 w 602653"/>
                <a:gd name="connsiteY51" fmla="*/ 265612 h 513787"/>
                <a:gd name="connsiteX52" fmla="*/ 342412 w 602653"/>
                <a:gd name="connsiteY52" fmla="*/ 265612 h 513787"/>
                <a:gd name="connsiteX53" fmla="*/ 340894 w 602653"/>
                <a:gd name="connsiteY53" fmla="*/ 265360 h 513787"/>
                <a:gd name="connsiteX54" fmla="*/ 340894 w 602653"/>
                <a:gd name="connsiteY54" fmla="*/ 484218 h 513787"/>
                <a:gd name="connsiteX55" fmla="*/ 407453 w 602653"/>
                <a:gd name="connsiteY55" fmla="*/ 484218 h 513787"/>
                <a:gd name="connsiteX56" fmla="*/ 167283 w 602653"/>
                <a:gd name="connsiteY56" fmla="*/ 264349 h 513787"/>
                <a:gd name="connsiteX57" fmla="*/ 163993 w 602653"/>
                <a:gd name="connsiteY57" fmla="*/ 290379 h 513787"/>
                <a:gd name="connsiteX58" fmla="*/ 185505 w 602653"/>
                <a:gd name="connsiteY58" fmla="*/ 293159 h 513787"/>
                <a:gd name="connsiteX59" fmla="*/ 188795 w 602653"/>
                <a:gd name="connsiteY59" fmla="*/ 266876 h 513787"/>
                <a:gd name="connsiteX60" fmla="*/ 23536 w 602653"/>
                <a:gd name="connsiteY60" fmla="*/ 236802 h 513787"/>
                <a:gd name="connsiteX61" fmla="*/ 23536 w 602653"/>
                <a:gd name="connsiteY61" fmla="*/ 270920 h 513787"/>
                <a:gd name="connsiteX62" fmla="*/ 110341 w 602653"/>
                <a:gd name="connsiteY62" fmla="*/ 270920 h 513787"/>
                <a:gd name="connsiteX63" fmla="*/ 110341 w 602653"/>
                <a:gd name="connsiteY63" fmla="*/ 236802 h 513787"/>
                <a:gd name="connsiteX64" fmla="*/ 172092 w 602653"/>
                <a:gd name="connsiteY64" fmla="*/ 223913 h 513787"/>
                <a:gd name="connsiteX65" fmla="*/ 171586 w 602653"/>
                <a:gd name="connsiteY65" fmla="*/ 229220 h 513787"/>
                <a:gd name="connsiteX66" fmla="*/ 170067 w 602653"/>
                <a:gd name="connsiteY66" fmla="*/ 240845 h 513787"/>
                <a:gd name="connsiteX67" fmla="*/ 191579 w 602653"/>
                <a:gd name="connsiteY67" fmla="*/ 243373 h 513787"/>
                <a:gd name="connsiteX68" fmla="*/ 193097 w 602653"/>
                <a:gd name="connsiteY68" fmla="*/ 231747 h 513787"/>
                <a:gd name="connsiteX69" fmla="*/ 193603 w 602653"/>
                <a:gd name="connsiteY69" fmla="*/ 226440 h 513787"/>
                <a:gd name="connsiteX70" fmla="*/ 354307 w 602653"/>
                <a:gd name="connsiteY70" fmla="*/ 222649 h 513787"/>
                <a:gd name="connsiteX71" fmla="*/ 354307 w 602653"/>
                <a:gd name="connsiteY71" fmla="*/ 242109 h 513787"/>
                <a:gd name="connsiteX72" fmla="*/ 392774 w 602653"/>
                <a:gd name="connsiteY72" fmla="*/ 242109 h 513787"/>
                <a:gd name="connsiteX73" fmla="*/ 392774 w 602653"/>
                <a:gd name="connsiteY73" fmla="*/ 222649 h 513787"/>
                <a:gd name="connsiteX74" fmla="*/ 547404 w 602653"/>
                <a:gd name="connsiteY74" fmla="*/ 203948 h 513787"/>
                <a:gd name="connsiteX75" fmla="*/ 516529 w 602653"/>
                <a:gd name="connsiteY75" fmla="*/ 207233 h 513787"/>
                <a:gd name="connsiteX76" fmla="*/ 546898 w 602653"/>
                <a:gd name="connsiteY76" fmla="*/ 489020 h 513787"/>
                <a:gd name="connsiteX77" fmla="*/ 577773 w 602653"/>
                <a:gd name="connsiteY77" fmla="*/ 485735 h 513787"/>
                <a:gd name="connsiteX78" fmla="*/ 340894 w 602653"/>
                <a:gd name="connsiteY78" fmla="*/ 182972 h 513787"/>
                <a:gd name="connsiteX79" fmla="*/ 340894 w 602653"/>
                <a:gd name="connsiteY79" fmla="*/ 199146 h 513787"/>
                <a:gd name="connsiteX80" fmla="*/ 342412 w 602653"/>
                <a:gd name="connsiteY80" fmla="*/ 198893 h 513787"/>
                <a:gd name="connsiteX81" fmla="*/ 404416 w 602653"/>
                <a:gd name="connsiteY81" fmla="*/ 198893 h 513787"/>
                <a:gd name="connsiteX82" fmla="*/ 407453 w 602653"/>
                <a:gd name="connsiteY82" fmla="*/ 199651 h 513787"/>
                <a:gd name="connsiteX83" fmla="*/ 407453 w 602653"/>
                <a:gd name="connsiteY83" fmla="*/ 182972 h 513787"/>
                <a:gd name="connsiteX84" fmla="*/ 23536 w 602653"/>
                <a:gd name="connsiteY84" fmla="*/ 166039 h 513787"/>
                <a:gd name="connsiteX85" fmla="*/ 23536 w 602653"/>
                <a:gd name="connsiteY85" fmla="*/ 213299 h 513787"/>
                <a:gd name="connsiteX86" fmla="*/ 110341 w 602653"/>
                <a:gd name="connsiteY86" fmla="*/ 213299 h 513787"/>
                <a:gd name="connsiteX87" fmla="*/ 110341 w 602653"/>
                <a:gd name="connsiteY87" fmla="*/ 166039 h 513787"/>
                <a:gd name="connsiteX88" fmla="*/ 179431 w 602653"/>
                <a:gd name="connsiteY88" fmla="*/ 164523 h 513787"/>
                <a:gd name="connsiteX89" fmla="*/ 174876 w 602653"/>
                <a:gd name="connsiteY89" fmla="*/ 200410 h 513787"/>
                <a:gd name="connsiteX90" fmla="*/ 196387 w 602653"/>
                <a:gd name="connsiteY90" fmla="*/ 202937 h 513787"/>
                <a:gd name="connsiteX91" fmla="*/ 200943 w 602653"/>
                <a:gd name="connsiteY91" fmla="*/ 167050 h 513787"/>
                <a:gd name="connsiteX92" fmla="*/ 450223 w 602653"/>
                <a:gd name="connsiteY92" fmla="*/ 108418 h 513787"/>
                <a:gd name="connsiteX93" fmla="*/ 450223 w 602653"/>
                <a:gd name="connsiteY93" fmla="*/ 354319 h 513787"/>
                <a:gd name="connsiteX94" fmla="*/ 491727 w 602653"/>
                <a:gd name="connsiteY94" fmla="*/ 354319 h 513787"/>
                <a:gd name="connsiteX95" fmla="*/ 491727 w 602653"/>
                <a:gd name="connsiteY95" fmla="*/ 108418 h 513787"/>
                <a:gd name="connsiteX96" fmla="*/ 23536 w 602653"/>
                <a:gd name="connsiteY96" fmla="*/ 108418 h 513787"/>
                <a:gd name="connsiteX97" fmla="*/ 23536 w 602653"/>
                <a:gd name="connsiteY97" fmla="*/ 142536 h 513787"/>
                <a:gd name="connsiteX98" fmla="*/ 110341 w 602653"/>
                <a:gd name="connsiteY98" fmla="*/ 142536 h 513787"/>
                <a:gd name="connsiteX99" fmla="*/ 110341 w 602653"/>
                <a:gd name="connsiteY99" fmla="*/ 108418 h 513787"/>
                <a:gd name="connsiteX100" fmla="*/ 225744 w 602653"/>
                <a:gd name="connsiteY100" fmla="*/ 73795 h 513787"/>
                <a:gd name="connsiteX101" fmla="*/ 225744 w 602653"/>
                <a:gd name="connsiteY101" fmla="*/ 484218 h 513787"/>
                <a:gd name="connsiteX102" fmla="*/ 317358 w 602653"/>
                <a:gd name="connsiteY102" fmla="*/ 484218 h 513787"/>
                <a:gd name="connsiteX103" fmla="*/ 317358 w 602653"/>
                <a:gd name="connsiteY103" fmla="*/ 171346 h 513787"/>
                <a:gd name="connsiteX104" fmla="*/ 317358 w 602653"/>
                <a:gd name="connsiteY104" fmla="*/ 73795 h 513787"/>
                <a:gd name="connsiteX105" fmla="*/ 23536 w 602653"/>
                <a:gd name="connsiteY105" fmla="*/ 23503 h 513787"/>
                <a:gd name="connsiteX106" fmla="*/ 23536 w 602653"/>
                <a:gd name="connsiteY106" fmla="*/ 84915 h 513787"/>
                <a:gd name="connsiteX107" fmla="*/ 110341 w 602653"/>
                <a:gd name="connsiteY107" fmla="*/ 84915 h 513787"/>
                <a:gd name="connsiteX108" fmla="*/ 110341 w 602653"/>
                <a:gd name="connsiteY108" fmla="*/ 23503 h 513787"/>
                <a:gd name="connsiteX109" fmla="*/ 11895 w 602653"/>
                <a:gd name="connsiteY109" fmla="*/ 0 h 513787"/>
                <a:gd name="connsiteX110" fmla="*/ 122236 w 602653"/>
                <a:gd name="connsiteY110" fmla="*/ 0 h 513787"/>
                <a:gd name="connsiteX111" fmla="*/ 134130 w 602653"/>
                <a:gd name="connsiteY111" fmla="*/ 11878 h 513787"/>
                <a:gd name="connsiteX112" fmla="*/ 134130 w 602653"/>
                <a:gd name="connsiteY112" fmla="*/ 96793 h 513787"/>
                <a:gd name="connsiteX113" fmla="*/ 134130 w 602653"/>
                <a:gd name="connsiteY113" fmla="*/ 154161 h 513787"/>
                <a:gd name="connsiteX114" fmla="*/ 134130 w 602653"/>
                <a:gd name="connsiteY114" fmla="*/ 225177 h 513787"/>
                <a:gd name="connsiteX115" fmla="*/ 134130 w 602653"/>
                <a:gd name="connsiteY115" fmla="*/ 282798 h 513787"/>
                <a:gd name="connsiteX116" fmla="*/ 134130 w 602653"/>
                <a:gd name="connsiteY116" fmla="*/ 339661 h 513787"/>
                <a:gd name="connsiteX117" fmla="*/ 139192 w 602653"/>
                <a:gd name="connsiteY117" fmla="*/ 299225 h 513787"/>
                <a:gd name="connsiteX118" fmla="*/ 148809 w 602653"/>
                <a:gd name="connsiteY118" fmla="*/ 219617 h 513787"/>
                <a:gd name="connsiteX119" fmla="*/ 150074 w 602653"/>
                <a:gd name="connsiteY119" fmla="*/ 209255 h 513787"/>
                <a:gd name="connsiteX120" fmla="*/ 157413 w 602653"/>
                <a:gd name="connsiteY120" fmla="*/ 149865 h 513787"/>
                <a:gd name="connsiteX121" fmla="*/ 161716 w 602653"/>
                <a:gd name="connsiteY121" fmla="*/ 142031 h 513787"/>
                <a:gd name="connsiteX122" fmla="*/ 170573 w 602653"/>
                <a:gd name="connsiteY122" fmla="*/ 139503 h 513787"/>
                <a:gd name="connsiteX123" fmla="*/ 202208 w 602653"/>
                <a:gd name="connsiteY123" fmla="*/ 143547 h 513787"/>
                <a:gd name="connsiteX124" fmla="*/ 202208 w 602653"/>
                <a:gd name="connsiteY124" fmla="*/ 61917 h 513787"/>
                <a:gd name="connsiteX125" fmla="*/ 214103 w 602653"/>
                <a:gd name="connsiteY125" fmla="*/ 50292 h 513787"/>
                <a:gd name="connsiteX126" fmla="*/ 328999 w 602653"/>
                <a:gd name="connsiteY126" fmla="*/ 50292 h 513787"/>
                <a:gd name="connsiteX127" fmla="*/ 340894 w 602653"/>
                <a:gd name="connsiteY127" fmla="*/ 61917 h 513787"/>
                <a:gd name="connsiteX128" fmla="*/ 340894 w 602653"/>
                <a:gd name="connsiteY128" fmla="*/ 159468 h 513787"/>
                <a:gd name="connsiteX129" fmla="*/ 419348 w 602653"/>
                <a:gd name="connsiteY129" fmla="*/ 159468 h 513787"/>
                <a:gd name="connsiteX130" fmla="*/ 426687 w 602653"/>
                <a:gd name="connsiteY130" fmla="*/ 162248 h 513787"/>
                <a:gd name="connsiteX131" fmla="*/ 426687 w 602653"/>
                <a:gd name="connsiteY131" fmla="*/ 96793 h 513787"/>
                <a:gd name="connsiteX132" fmla="*/ 438581 w 602653"/>
                <a:gd name="connsiteY132" fmla="*/ 84915 h 513787"/>
                <a:gd name="connsiteX133" fmla="*/ 503622 w 602653"/>
                <a:gd name="connsiteY133" fmla="*/ 84915 h 513787"/>
                <a:gd name="connsiteX134" fmla="*/ 515263 w 602653"/>
                <a:gd name="connsiteY134" fmla="*/ 96793 h 513787"/>
                <a:gd name="connsiteX135" fmla="*/ 515263 w 602653"/>
                <a:gd name="connsiteY135" fmla="*/ 183730 h 513787"/>
                <a:gd name="connsiteX136" fmla="*/ 556515 w 602653"/>
                <a:gd name="connsiteY136" fmla="*/ 179181 h 513787"/>
                <a:gd name="connsiteX137" fmla="*/ 569675 w 602653"/>
                <a:gd name="connsiteY137" fmla="*/ 189795 h 513787"/>
                <a:gd name="connsiteX138" fmla="*/ 602575 w 602653"/>
                <a:gd name="connsiteY138" fmla="*/ 494833 h 513787"/>
                <a:gd name="connsiteX139" fmla="*/ 592199 w 602653"/>
                <a:gd name="connsiteY139" fmla="*/ 507974 h 513787"/>
                <a:gd name="connsiteX140" fmla="*/ 537787 w 602653"/>
                <a:gd name="connsiteY140" fmla="*/ 513787 h 513787"/>
                <a:gd name="connsiteX141" fmla="*/ 536522 w 602653"/>
                <a:gd name="connsiteY141" fmla="*/ 513787 h 513787"/>
                <a:gd name="connsiteX142" fmla="*/ 524880 w 602653"/>
                <a:gd name="connsiteY142" fmla="*/ 503425 h 513787"/>
                <a:gd name="connsiteX143" fmla="*/ 515263 w 602653"/>
                <a:gd name="connsiteY143" fmla="*/ 416236 h 513787"/>
                <a:gd name="connsiteX144" fmla="*/ 515263 w 602653"/>
                <a:gd name="connsiteY144" fmla="*/ 495844 h 513787"/>
                <a:gd name="connsiteX145" fmla="*/ 503622 w 602653"/>
                <a:gd name="connsiteY145" fmla="*/ 507722 h 513787"/>
                <a:gd name="connsiteX146" fmla="*/ 438581 w 602653"/>
                <a:gd name="connsiteY146" fmla="*/ 507722 h 513787"/>
                <a:gd name="connsiteX147" fmla="*/ 428964 w 602653"/>
                <a:gd name="connsiteY147" fmla="*/ 502415 h 513787"/>
                <a:gd name="connsiteX148" fmla="*/ 419348 w 602653"/>
                <a:gd name="connsiteY148" fmla="*/ 507722 h 513787"/>
                <a:gd name="connsiteX149" fmla="*/ 328999 w 602653"/>
                <a:gd name="connsiteY149" fmla="*/ 507722 h 513787"/>
                <a:gd name="connsiteX150" fmla="*/ 214103 w 602653"/>
                <a:gd name="connsiteY150" fmla="*/ 507722 h 513787"/>
                <a:gd name="connsiteX151" fmla="*/ 202208 w 602653"/>
                <a:gd name="connsiteY151" fmla="*/ 495844 h 513787"/>
                <a:gd name="connsiteX152" fmla="*/ 202208 w 602653"/>
                <a:gd name="connsiteY152" fmla="*/ 352044 h 513787"/>
                <a:gd name="connsiteX153" fmla="*/ 193097 w 602653"/>
                <a:gd name="connsiteY153" fmla="*/ 427608 h 513787"/>
                <a:gd name="connsiteX154" fmla="*/ 191832 w 602653"/>
                <a:gd name="connsiteY154" fmla="*/ 437970 h 513787"/>
                <a:gd name="connsiteX155" fmla="*/ 184493 w 602653"/>
                <a:gd name="connsiteY155" fmla="*/ 497360 h 513787"/>
                <a:gd name="connsiteX156" fmla="*/ 180190 w 602653"/>
                <a:gd name="connsiteY156" fmla="*/ 505195 h 513787"/>
                <a:gd name="connsiteX157" fmla="*/ 172851 w 602653"/>
                <a:gd name="connsiteY157" fmla="*/ 507722 h 513787"/>
                <a:gd name="connsiteX158" fmla="*/ 171333 w 602653"/>
                <a:gd name="connsiteY158" fmla="*/ 507722 h 513787"/>
                <a:gd name="connsiteX159" fmla="*/ 131600 w 602653"/>
                <a:gd name="connsiteY159" fmla="*/ 502920 h 513787"/>
                <a:gd name="connsiteX160" fmla="*/ 122236 w 602653"/>
                <a:gd name="connsiteY160" fmla="*/ 507722 h 513787"/>
                <a:gd name="connsiteX161" fmla="*/ 11895 w 602653"/>
                <a:gd name="connsiteY161" fmla="*/ 507722 h 513787"/>
                <a:gd name="connsiteX162" fmla="*/ 0 w 602653"/>
                <a:gd name="connsiteY162" fmla="*/ 496096 h 513787"/>
                <a:gd name="connsiteX163" fmla="*/ 0 w 602653"/>
                <a:gd name="connsiteY163" fmla="*/ 411181 h 513787"/>
                <a:gd name="connsiteX164" fmla="*/ 0 w 602653"/>
                <a:gd name="connsiteY164" fmla="*/ 353560 h 513787"/>
                <a:gd name="connsiteX165" fmla="*/ 0 w 602653"/>
                <a:gd name="connsiteY165" fmla="*/ 282798 h 513787"/>
                <a:gd name="connsiteX166" fmla="*/ 0 w 602653"/>
                <a:gd name="connsiteY166" fmla="*/ 225177 h 513787"/>
                <a:gd name="connsiteX167" fmla="*/ 0 w 602653"/>
                <a:gd name="connsiteY167" fmla="*/ 154161 h 513787"/>
                <a:gd name="connsiteX168" fmla="*/ 0 w 602653"/>
                <a:gd name="connsiteY168" fmla="*/ 96793 h 513787"/>
                <a:gd name="connsiteX169" fmla="*/ 0 w 602653"/>
                <a:gd name="connsiteY169" fmla="*/ 11878 h 513787"/>
                <a:gd name="connsiteX170" fmla="*/ 11895 w 602653"/>
                <a:gd name="connsiteY170" fmla="*/ 0 h 51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02653" h="513787">
                  <a:moveTo>
                    <a:pt x="450223" y="470824"/>
                  </a:moveTo>
                  <a:lnTo>
                    <a:pt x="450223" y="484218"/>
                  </a:lnTo>
                  <a:lnTo>
                    <a:pt x="491727" y="484218"/>
                  </a:lnTo>
                  <a:lnTo>
                    <a:pt x="491727" y="470824"/>
                  </a:lnTo>
                  <a:close/>
                  <a:moveTo>
                    <a:pt x="145266" y="444288"/>
                  </a:moveTo>
                  <a:lnTo>
                    <a:pt x="140964" y="480175"/>
                  </a:lnTo>
                  <a:lnTo>
                    <a:pt x="162475" y="482702"/>
                  </a:lnTo>
                  <a:lnTo>
                    <a:pt x="166777" y="446815"/>
                  </a:lnTo>
                  <a:close/>
                  <a:moveTo>
                    <a:pt x="450223" y="422807"/>
                  </a:moveTo>
                  <a:lnTo>
                    <a:pt x="450223" y="447321"/>
                  </a:lnTo>
                  <a:lnTo>
                    <a:pt x="491727" y="447321"/>
                  </a:lnTo>
                  <a:lnTo>
                    <a:pt x="491727" y="422807"/>
                  </a:lnTo>
                  <a:close/>
                  <a:moveTo>
                    <a:pt x="23536" y="422807"/>
                  </a:moveTo>
                  <a:lnTo>
                    <a:pt x="23536" y="484218"/>
                  </a:lnTo>
                  <a:lnTo>
                    <a:pt x="110341" y="484218"/>
                  </a:lnTo>
                  <a:lnTo>
                    <a:pt x="110341" y="422807"/>
                  </a:lnTo>
                  <a:close/>
                  <a:moveTo>
                    <a:pt x="150327" y="403852"/>
                  </a:moveTo>
                  <a:lnTo>
                    <a:pt x="148809" y="415478"/>
                  </a:lnTo>
                  <a:lnTo>
                    <a:pt x="148303" y="420785"/>
                  </a:lnTo>
                  <a:lnTo>
                    <a:pt x="169814" y="423312"/>
                  </a:lnTo>
                  <a:lnTo>
                    <a:pt x="170320" y="418005"/>
                  </a:lnTo>
                  <a:lnTo>
                    <a:pt x="171839" y="406380"/>
                  </a:lnTo>
                  <a:close/>
                  <a:moveTo>
                    <a:pt x="450223" y="377822"/>
                  </a:moveTo>
                  <a:lnTo>
                    <a:pt x="450223" y="399303"/>
                  </a:lnTo>
                  <a:lnTo>
                    <a:pt x="491727" y="399303"/>
                  </a:lnTo>
                  <a:lnTo>
                    <a:pt x="491727" y="377822"/>
                  </a:lnTo>
                  <a:close/>
                  <a:moveTo>
                    <a:pt x="23536" y="365438"/>
                  </a:moveTo>
                  <a:lnTo>
                    <a:pt x="23536" y="399303"/>
                  </a:lnTo>
                  <a:lnTo>
                    <a:pt x="110341" y="399303"/>
                  </a:lnTo>
                  <a:lnTo>
                    <a:pt x="110341" y="365438"/>
                  </a:lnTo>
                  <a:close/>
                  <a:moveTo>
                    <a:pt x="156401" y="354319"/>
                  </a:moveTo>
                  <a:lnTo>
                    <a:pt x="153111" y="380349"/>
                  </a:lnTo>
                  <a:lnTo>
                    <a:pt x="174623" y="383129"/>
                  </a:lnTo>
                  <a:lnTo>
                    <a:pt x="177913" y="356846"/>
                  </a:lnTo>
                  <a:close/>
                  <a:moveTo>
                    <a:pt x="161210" y="313883"/>
                  </a:moveTo>
                  <a:lnTo>
                    <a:pt x="159185" y="330815"/>
                  </a:lnTo>
                  <a:lnTo>
                    <a:pt x="180697" y="333343"/>
                  </a:lnTo>
                  <a:lnTo>
                    <a:pt x="182721" y="316410"/>
                  </a:lnTo>
                  <a:close/>
                  <a:moveTo>
                    <a:pt x="545893" y="311881"/>
                  </a:moveTo>
                  <a:cubicBezTo>
                    <a:pt x="552482" y="311123"/>
                    <a:pt x="558310" y="315923"/>
                    <a:pt x="559070" y="322239"/>
                  </a:cubicBezTo>
                  <a:lnTo>
                    <a:pt x="573007" y="442998"/>
                  </a:lnTo>
                  <a:cubicBezTo>
                    <a:pt x="573767" y="449314"/>
                    <a:pt x="568952" y="455125"/>
                    <a:pt x="562618" y="455882"/>
                  </a:cubicBezTo>
                  <a:cubicBezTo>
                    <a:pt x="562111" y="456135"/>
                    <a:pt x="561604" y="456135"/>
                    <a:pt x="561097" y="456135"/>
                  </a:cubicBezTo>
                  <a:cubicBezTo>
                    <a:pt x="555269" y="456135"/>
                    <a:pt x="550201" y="451588"/>
                    <a:pt x="549441" y="445524"/>
                  </a:cubicBezTo>
                  <a:lnTo>
                    <a:pt x="535504" y="325018"/>
                  </a:lnTo>
                  <a:cubicBezTo>
                    <a:pt x="534744" y="318450"/>
                    <a:pt x="539305" y="312639"/>
                    <a:pt x="545893" y="311881"/>
                  </a:cubicBezTo>
                  <a:close/>
                  <a:moveTo>
                    <a:pt x="23536" y="294423"/>
                  </a:moveTo>
                  <a:lnTo>
                    <a:pt x="23536" y="341682"/>
                  </a:lnTo>
                  <a:lnTo>
                    <a:pt x="110341" y="341682"/>
                  </a:lnTo>
                  <a:lnTo>
                    <a:pt x="110341" y="294423"/>
                  </a:lnTo>
                  <a:close/>
                  <a:moveTo>
                    <a:pt x="407453" y="265107"/>
                  </a:moveTo>
                  <a:cubicBezTo>
                    <a:pt x="406441" y="265360"/>
                    <a:pt x="405428" y="265612"/>
                    <a:pt x="404416" y="265612"/>
                  </a:cubicBezTo>
                  <a:lnTo>
                    <a:pt x="342412" y="265612"/>
                  </a:lnTo>
                  <a:cubicBezTo>
                    <a:pt x="341906" y="265612"/>
                    <a:pt x="341400" y="265360"/>
                    <a:pt x="340894" y="265360"/>
                  </a:cubicBezTo>
                  <a:lnTo>
                    <a:pt x="340894" y="484218"/>
                  </a:lnTo>
                  <a:lnTo>
                    <a:pt x="407453" y="484218"/>
                  </a:lnTo>
                  <a:close/>
                  <a:moveTo>
                    <a:pt x="167283" y="264349"/>
                  </a:moveTo>
                  <a:lnTo>
                    <a:pt x="163993" y="290379"/>
                  </a:lnTo>
                  <a:lnTo>
                    <a:pt x="185505" y="293159"/>
                  </a:lnTo>
                  <a:lnTo>
                    <a:pt x="188795" y="266876"/>
                  </a:lnTo>
                  <a:close/>
                  <a:moveTo>
                    <a:pt x="23536" y="236802"/>
                  </a:moveTo>
                  <a:lnTo>
                    <a:pt x="23536" y="270920"/>
                  </a:lnTo>
                  <a:lnTo>
                    <a:pt x="110341" y="270920"/>
                  </a:lnTo>
                  <a:lnTo>
                    <a:pt x="110341" y="236802"/>
                  </a:lnTo>
                  <a:close/>
                  <a:moveTo>
                    <a:pt x="172092" y="223913"/>
                  </a:moveTo>
                  <a:lnTo>
                    <a:pt x="171586" y="229220"/>
                  </a:lnTo>
                  <a:lnTo>
                    <a:pt x="170067" y="240845"/>
                  </a:lnTo>
                  <a:lnTo>
                    <a:pt x="191579" y="243373"/>
                  </a:lnTo>
                  <a:lnTo>
                    <a:pt x="193097" y="231747"/>
                  </a:lnTo>
                  <a:lnTo>
                    <a:pt x="193603" y="226440"/>
                  </a:lnTo>
                  <a:close/>
                  <a:moveTo>
                    <a:pt x="354307" y="222649"/>
                  </a:moveTo>
                  <a:lnTo>
                    <a:pt x="354307" y="242109"/>
                  </a:lnTo>
                  <a:lnTo>
                    <a:pt x="392774" y="242109"/>
                  </a:lnTo>
                  <a:lnTo>
                    <a:pt x="392774" y="222649"/>
                  </a:lnTo>
                  <a:close/>
                  <a:moveTo>
                    <a:pt x="547404" y="203948"/>
                  </a:moveTo>
                  <a:lnTo>
                    <a:pt x="516529" y="207233"/>
                  </a:lnTo>
                  <a:lnTo>
                    <a:pt x="546898" y="489020"/>
                  </a:lnTo>
                  <a:lnTo>
                    <a:pt x="577773" y="485735"/>
                  </a:lnTo>
                  <a:close/>
                  <a:moveTo>
                    <a:pt x="340894" y="182972"/>
                  </a:moveTo>
                  <a:lnTo>
                    <a:pt x="340894" y="199146"/>
                  </a:lnTo>
                  <a:cubicBezTo>
                    <a:pt x="341400" y="199146"/>
                    <a:pt x="341906" y="198893"/>
                    <a:pt x="342412" y="198893"/>
                  </a:cubicBezTo>
                  <a:lnTo>
                    <a:pt x="404416" y="198893"/>
                  </a:lnTo>
                  <a:cubicBezTo>
                    <a:pt x="405428" y="198893"/>
                    <a:pt x="406441" y="199399"/>
                    <a:pt x="407453" y="199651"/>
                  </a:cubicBezTo>
                  <a:lnTo>
                    <a:pt x="407453" y="182972"/>
                  </a:lnTo>
                  <a:close/>
                  <a:moveTo>
                    <a:pt x="23536" y="166039"/>
                  </a:moveTo>
                  <a:lnTo>
                    <a:pt x="23536" y="213299"/>
                  </a:lnTo>
                  <a:lnTo>
                    <a:pt x="110341" y="213299"/>
                  </a:lnTo>
                  <a:lnTo>
                    <a:pt x="110341" y="166039"/>
                  </a:lnTo>
                  <a:close/>
                  <a:moveTo>
                    <a:pt x="179431" y="164523"/>
                  </a:moveTo>
                  <a:lnTo>
                    <a:pt x="174876" y="200410"/>
                  </a:lnTo>
                  <a:lnTo>
                    <a:pt x="196387" y="202937"/>
                  </a:lnTo>
                  <a:lnTo>
                    <a:pt x="200943" y="167050"/>
                  </a:lnTo>
                  <a:close/>
                  <a:moveTo>
                    <a:pt x="450223" y="108418"/>
                  </a:moveTo>
                  <a:lnTo>
                    <a:pt x="450223" y="354319"/>
                  </a:lnTo>
                  <a:lnTo>
                    <a:pt x="491727" y="354319"/>
                  </a:lnTo>
                  <a:lnTo>
                    <a:pt x="491727" y="108418"/>
                  </a:lnTo>
                  <a:close/>
                  <a:moveTo>
                    <a:pt x="23536" y="108418"/>
                  </a:moveTo>
                  <a:lnTo>
                    <a:pt x="23536" y="142536"/>
                  </a:lnTo>
                  <a:lnTo>
                    <a:pt x="110341" y="142536"/>
                  </a:lnTo>
                  <a:lnTo>
                    <a:pt x="110341" y="108418"/>
                  </a:lnTo>
                  <a:close/>
                  <a:moveTo>
                    <a:pt x="225744" y="73795"/>
                  </a:moveTo>
                  <a:lnTo>
                    <a:pt x="225744" y="484218"/>
                  </a:lnTo>
                  <a:lnTo>
                    <a:pt x="317358" y="484218"/>
                  </a:lnTo>
                  <a:lnTo>
                    <a:pt x="317358" y="171346"/>
                  </a:lnTo>
                  <a:lnTo>
                    <a:pt x="317358" y="73795"/>
                  </a:lnTo>
                  <a:close/>
                  <a:moveTo>
                    <a:pt x="23536" y="23503"/>
                  </a:moveTo>
                  <a:lnTo>
                    <a:pt x="23536" y="84915"/>
                  </a:lnTo>
                  <a:lnTo>
                    <a:pt x="110341" y="84915"/>
                  </a:lnTo>
                  <a:lnTo>
                    <a:pt x="110341" y="23503"/>
                  </a:lnTo>
                  <a:close/>
                  <a:moveTo>
                    <a:pt x="11895" y="0"/>
                  </a:moveTo>
                  <a:lnTo>
                    <a:pt x="122236" y="0"/>
                  </a:lnTo>
                  <a:cubicBezTo>
                    <a:pt x="128816" y="0"/>
                    <a:pt x="134130" y="5307"/>
                    <a:pt x="134130" y="11878"/>
                  </a:cubicBezTo>
                  <a:lnTo>
                    <a:pt x="134130" y="96793"/>
                  </a:lnTo>
                  <a:lnTo>
                    <a:pt x="134130" y="154161"/>
                  </a:lnTo>
                  <a:lnTo>
                    <a:pt x="134130" y="225177"/>
                  </a:lnTo>
                  <a:lnTo>
                    <a:pt x="134130" y="282798"/>
                  </a:lnTo>
                  <a:lnTo>
                    <a:pt x="134130" y="339661"/>
                  </a:lnTo>
                  <a:lnTo>
                    <a:pt x="139192" y="299225"/>
                  </a:lnTo>
                  <a:lnTo>
                    <a:pt x="148809" y="219617"/>
                  </a:lnTo>
                  <a:lnTo>
                    <a:pt x="150074" y="209255"/>
                  </a:lnTo>
                  <a:lnTo>
                    <a:pt x="157413" y="149865"/>
                  </a:lnTo>
                  <a:cubicBezTo>
                    <a:pt x="157667" y="146832"/>
                    <a:pt x="159185" y="144052"/>
                    <a:pt x="161716" y="142031"/>
                  </a:cubicBezTo>
                  <a:cubicBezTo>
                    <a:pt x="164247" y="140009"/>
                    <a:pt x="167283" y="139251"/>
                    <a:pt x="170573" y="139503"/>
                  </a:cubicBezTo>
                  <a:lnTo>
                    <a:pt x="202208" y="143547"/>
                  </a:lnTo>
                  <a:lnTo>
                    <a:pt x="202208" y="61917"/>
                  </a:lnTo>
                  <a:cubicBezTo>
                    <a:pt x="202208" y="55599"/>
                    <a:pt x="207523" y="50292"/>
                    <a:pt x="214103" y="50292"/>
                  </a:cubicBezTo>
                  <a:lnTo>
                    <a:pt x="328999" y="50292"/>
                  </a:lnTo>
                  <a:cubicBezTo>
                    <a:pt x="335579" y="50292"/>
                    <a:pt x="340894" y="55599"/>
                    <a:pt x="340894" y="61917"/>
                  </a:cubicBezTo>
                  <a:lnTo>
                    <a:pt x="340894" y="159468"/>
                  </a:lnTo>
                  <a:lnTo>
                    <a:pt x="419348" y="159468"/>
                  </a:lnTo>
                  <a:cubicBezTo>
                    <a:pt x="422131" y="159468"/>
                    <a:pt x="424662" y="160479"/>
                    <a:pt x="426687" y="162248"/>
                  </a:cubicBezTo>
                  <a:lnTo>
                    <a:pt x="426687" y="96793"/>
                  </a:lnTo>
                  <a:cubicBezTo>
                    <a:pt x="426687" y="90222"/>
                    <a:pt x="432001" y="84915"/>
                    <a:pt x="438581" y="84915"/>
                  </a:cubicBezTo>
                  <a:lnTo>
                    <a:pt x="503622" y="84915"/>
                  </a:lnTo>
                  <a:cubicBezTo>
                    <a:pt x="509949" y="84915"/>
                    <a:pt x="515263" y="90222"/>
                    <a:pt x="515263" y="96793"/>
                  </a:cubicBezTo>
                  <a:lnTo>
                    <a:pt x="515263" y="183730"/>
                  </a:lnTo>
                  <a:lnTo>
                    <a:pt x="556515" y="179181"/>
                  </a:lnTo>
                  <a:cubicBezTo>
                    <a:pt x="563095" y="178423"/>
                    <a:pt x="568916" y="183224"/>
                    <a:pt x="569675" y="189795"/>
                  </a:cubicBezTo>
                  <a:lnTo>
                    <a:pt x="602575" y="494833"/>
                  </a:lnTo>
                  <a:cubicBezTo>
                    <a:pt x="603334" y="501404"/>
                    <a:pt x="598526" y="507216"/>
                    <a:pt x="592199" y="507974"/>
                  </a:cubicBezTo>
                  <a:lnTo>
                    <a:pt x="537787" y="513787"/>
                  </a:lnTo>
                  <a:cubicBezTo>
                    <a:pt x="537281" y="513787"/>
                    <a:pt x="537028" y="513787"/>
                    <a:pt x="536522" y="513787"/>
                  </a:cubicBezTo>
                  <a:cubicBezTo>
                    <a:pt x="530448" y="513787"/>
                    <a:pt x="525386" y="509491"/>
                    <a:pt x="524880" y="503425"/>
                  </a:cubicBezTo>
                  <a:lnTo>
                    <a:pt x="515263" y="416236"/>
                  </a:lnTo>
                  <a:lnTo>
                    <a:pt x="515263" y="495844"/>
                  </a:lnTo>
                  <a:cubicBezTo>
                    <a:pt x="515263" y="502415"/>
                    <a:pt x="509949" y="507722"/>
                    <a:pt x="503622" y="507722"/>
                  </a:cubicBezTo>
                  <a:lnTo>
                    <a:pt x="438581" y="507722"/>
                  </a:lnTo>
                  <a:cubicBezTo>
                    <a:pt x="434532" y="507722"/>
                    <a:pt x="430989" y="505700"/>
                    <a:pt x="428964" y="502415"/>
                  </a:cubicBezTo>
                  <a:cubicBezTo>
                    <a:pt x="426687" y="505700"/>
                    <a:pt x="423397" y="507722"/>
                    <a:pt x="419348" y="507722"/>
                  </a:cubicBezTo>
                  <a:lnTo>
                    <a:pt x="328999" y="507722"/>
                  </a:lnTo>
                  <a:lnTo>
                    <a:pt x="214103" y="507722"/>
                  </a:lnTo>
                  <a:cubicBezTo>
                    <a:pt x="207523" y="507722"/>
                    <a:pt x="202208" y="502415"/>
                    <a:pt x="202208" y="495844"/>
                  </a:cubicBezTo>
                  <a:lnTo>
                    <a:pt x="202208" y="352044"/>
                  </a:lnTo>
                  <a:lnTo>
                    <a:pt x="193097" y="427608"/>
                  </a:lnTo>
                  <a:lnTo>
                    <a:pt x="191832" y="437970"/>
                  </a:lnTo>
                  <a:lnTo>
                    <a:pt x="184493" y="497360"/>
                  </a:lnTo>
                  <a:cubicBezTo>
                    <a:pt x="184240" y="500393"/>
                    <a:pt x="182468" y="503425"/>
                    <a:pt x="180190" y="505195"/>
                  </a:cubicBezTo>
                  <a:cubicBezTo>
                    <a:pt x="177913" y="506964"/>
                    <a:pt x="175382" y="507722"/>
                    <a:pt x="172851" y="507722"/>
                  </a:cubicBezTo>
                  <a:cubicBezTo>
                    <a:pt x="172345" y="507722"/>
                    <a:pt x="171839" y="507722"/>
                    <a:pt x="171333" y="507722"/>
                  </a:cubicBezTo>
                  <a:lnTo>
                    <a:pt x="131600" y="502920"/>
                  </a:lnTo>
                  <a:cubicBezTo>
                    <a:pt x="129322" y="505700"/>
                    <a:pt x="126032" y="507722"/>
                    <a:pt x="122236" y="507722"/>
                  </a:cubicBezTo>
                  <a:lnTo>
                    <a:pt x="11895" y="507722"/>
                  </a:lnTo>
                  <a:cubicBezTo>
                    <a:pt x="5315" y="507722"/>
                    <a:pt x="0" y="502415"/>
                    <a:pt x="0" y="496096"/>
                  </a:cubicBezTo>
                  <a:lnTo>
                    <a:pt x="0" y="411181"/>
                  </a:lnTo>
                  <a:lnTo>
                    <a:pt x="0" y="353560"/>
                  </a:lnTo>
                  <a:lnTo>
                    <a:pt x="0" y="282798"/>
                  </a:lnTo>
                  <a:lnTo>
                    <a:pt x="0" y="225177"/>
                  </a:lnTo>
                  <a:lnTo>
                    <a:pt x="0" y="154161"/>
                  </a:lnTo>
                  <a:lnTo>
                    <a:pt x="0" y="96793"/>
                  </a:lnTo>
                  <a:lnTo>
                    <a:pt x="0" y="11878"/>
                  </a:lnTo>
                  <a:cubicBezTo>
                    <a:pt x="0" y="5307"/>
                    <a:pt x="5315" y="0"/>
                    <a:pt x="11895" y="0"/>
                  </a:cubicBezTo>
                  <a:close/>
                </a:path>
              </a:pathLst>
            </a:custGeom>
            <a:solidFill>
              <a:srgbClr val="D52739"/>
            </a:solidFill>
            <a:ln>
              <a:noFill/>
            </a:ln>
          </p:spPr>
        </p:sp>
      </p:grpSp>
      <p:pic>
        <p:nvPicPr>
          <p:cNvPr id="6" name="图片 5"/>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8672195" y="2256155"/>
            <a:ext cx="3519805" cy="2345690"/>
          </a:xfrm>
          <a:prstGeom prst="rect">
            <a:avLst/>
          </a:prstGeom>
          <a:effectLst>
            <a:softEdge rad="63500"/>
          </a:effectLst>
        </p:spPr>
      </p:pic>
      <p:cxnSp>
        <p:nvCxnSpPr>
          <p:cNvPr id="5" name="直接连接符 4"/>
          <p:cNvCxnSpPr/>
          <p:nvPr>
            <p:custDataLst>
              <p:tags r:id="rId2"/>
            </p:custDataLst>
          </p:nvPr>
        </p:nvCxnSpPr>
        <p:spPr>
          <a:xfrm flipH="1">
            <a:off x="723900" y="1059180"/>
            <a:ext cx="1905" cy="5201285"/>
          </a:xfrm>
          <a:prstGeom prst="line">
            <a:avLst/>
          </a:prstGeom>
        </p:spPr>
        <p:style>
          <a:lnRef idx="1">
            <a:srgbClr val="1F74AD"/>
          </a:lnRef>
          <a:fillRef idx="0">
            <a:srgbClr val="1F74AD"/>
          </a:fillRef>
          <a:effectRef idx="0">
            <a:srgbClr val="1F74AD"/>
          </a:effectRef>
          <a:fontRef idx="minor">
            <a:srgbClr val="000000"/>
          </a:fontRef>
        </p:style>
      </p:cxnSp>
      <p:sp>
        <p:nvSpPr>
          <p:cNvPr id="35" name="任意多边形 34"/>
          <p:cNvSpPr/>
          <p:nvPr>
            <p:custDataLst>
              <p:tags r:id="rId3"/>
            </p:custDataLst>
          </p:nvPr>
        </p:nvSpPr>
        <p:spPr>
          <a:xfrm>
            <a:off x="723729" y="2920418"/>
            <a:ext cx="679942" cy="834472"/>
          </a:xfrm>
          <a:custGeom>
            <a:avLst/>
            <a:gdLst>
              <a:gd name="connsiteX0" fmla="*/ 0 w 580293"/>
              <a:gd name="connsiteY0" fmla="*/ 0 h 712177"/>
              <a:gd name="connsiteX1" fmla="*/ 580293 w 580293"/>
              <a:gd name="connsiteY1" fmla="*/ 298119 h 712177"/>
              <a:gd name="connsiteX2" fmla="*/ 580293 w 580293"/>
              <a:gd name="connsiteY2" fmla="*/ 712177 h 712177"/>
              <a:gd name="connsiteX3" fmla="*/ 0 w 580293"/>
              <a:gd name="connsiteY3" fmla="*/ 414058 h 712177"/>
            </a:gdLst>
            <a:ahLst/>
            <a:cxnLst>
              <a:cxn ang="0">
                <a:pos x="connsiteX0" y="connsiteY0"/>
              </a:cxn>
              <a:cxn ang="0">
                <a:pos x="connsiteX1" y="connsiteY1"/>
              </a:cxn>
              <a:cxn ang="0">
                <a:pos x="connsiteX2" y="connsiteY2"/>
              </a:cxn>
              <a:cxn ang="0">
                <a:pos x="connsiteX3" y="connsiteY3"/>
              </a:cxn>
            </a:cxnLst>
            <a:rect l="l" t="t" r="r" b="b"/>
            <a:pathLst>
              <a:path w="580293" h="712177">
                <a:moveTo>
                  <a:pt x="0" y="0"/>
                </a:moveTo>
                <a:lnTo>
                  <a:pt x="580293" y="298119"/>
                </a:lnTo>
                <a:lnTo>
                  <a:pt x="580293" y="712177"/>
                </a:lnTo>
                <a:lnTo>
                  <a:pt x="0" y="414058"/>
                </a:lnTo>
                <a:close/>
              </a:path>
            </a:pathLst>
          </a:custGeom>
          <a:solidFill>
            <a:srgbClr val="3498DB">
              <a:lumMod val="75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lnSpc>
                <a:spcPct val="120000"/>
              </a:lnSpc>
            </a:pP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7" name="任意多边形 36"/>
          <p:cNvSpPr/>
          <p:nvPr>
            <p:custDataLst>
              <p:tags r:id="rId4"/>
            </p:custDataLst>
          </p:nvPr>
        </p:nvSpPr>
        <p:spPr>
          <a:xfrm>
            <a:off x="1403673" y="3270057"/>
            <a:ext cx="462737" cy="484199"/>
          </a:xfrm>
          <a:custGeom>
            <a:avLst/>
            <a:gdLst>
              <a:gd name="connsiteX0" fmla="*/ 0 w 394921"/>
              <a:gd name="connsiteY0" fmla="*/ 0 h 413238"/>
              <a:gd name="connsiteX1" fmla="*/ 207744 w 394921"/>
              <a:gd name="connsiteY1" fmla="*/ 0 h 413238"/>
              <a:gd name="connsiteX2" fmla="*/ 394921 w 394921"/>
              <a:gd name="connsiteY2" fmla="*/ 206619 h 413238"/>
              <a:gd name="connsiteX3" fmla="*/ 207744 w 394921"/>
              <a:gd name="connsiteY3" fmla="*/ 413238 h 413238"/>
              <a:gd name="connsiteX4" fmla="*/ 0 w 394921"/>
              <a:gd name="connsiteY4" fmla="*/ 413238 h 413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921" h="413238">
                <a:moveTo>
                  <a:pt x="0" y="0"/>
                </a:moveTo>
                <a:lnTo>
                  <a:pt x="207744" y="0"/>
                </a:lnTo>
                <a:cubicBezTo>
                  <a:pt x="311119" y="0"/>
                  <a:pt x="394921" y="92506"/>
                  <a:pt x="394921" y="206619"/>
                </a:cubicBezTo>
                <a:cubicBezTo>
                  <a:pt x="394921" y="320731"/>
                  <a:pt x="311119" y="413238"/>
                  <a:pt x="207744" y="413238"/>
                </a:cubicBezTo>
                <a:lnTo>
                  <a:pt x="0" y="413238"/>
                </a:lnTo>
                <a:close/>
              </a:path>
            </a:pathLst>
          </a:cu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lnSpc>
                <a:spcPct val="120000"/>
              </a:lnSpc>
            </a:pPr>
            <a:r>
              <a:rPr lang="en-US" altLang="zh-CN" sz="2000" spc="3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B</a:t>
            </a:r>
            <a:endParaRPr lang="zh-CN" altLang="en-US" sz="2000" spc="3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文本框 74"/>
          <p:cNvSpPr txBox="1"/>
          <p:nvPr>
            <p:custDataLst>
              <p:tags r:id="rId5"/>
            </p:custDataLst>
          </p:nvPr>
        </p:nvSpPr>
        <p:spPr>
          <a:xfrm>
            <a:off x="1928495" y="2711116"/>
            <a:ext cx="6739255" cy="1604210"/>
          </a:xfrm>
          <a:prstGeom prst="rect">
            <a:avLst/>
          </a:prstGeom>
          <a:noFill/>
        </p:spPr>
        <p:txBody>
          <a:bodyPr wrap="square" rtlCol="0" anchor="ctr">
            <a:noAutofit/>
          </a:bodyPr>
          <a:lstStyle/>
          <a:p>
            <a:pPr algn="just">
              <a:lnSpc>
                <a:spcPct val="120000"/>
              </a:lnSpc>
            </a:pPr>
            <a:r>
              <a:rPr lang="zh-CN" altLang="en-US" sz="2000" spc="150" dirty="0">
                <a:solidFill>
                  <a:srgbClr val="3498DB"/>
                </a:solidFill>
                <a:latin typeface="Arial" panose="020B0604020202020204" pitchFamily="34" charset="0"/>
                <a:ea typeface="微软雅黑" panose="020B0503020204020204" pitchFamily="34" charset="-122"/>
                <a:sym typeface="Arial" panose="020B0604020202020204" pitchFamily="34" charset="0"/>
              </a:rPr>
              <a:t>技术支持如何保证？（数据互</a:t>
            </a:r>
            <a:r>
              <a:rPr lang="zh-CN" altLang="en-US" sz="2000" spc="150" dirty="0" smtClean="0">
                <a:solidFill>
                  <a:srgbClr val="3498DB"/>
                </a:solidFill>
                <a:latin typeface="Arial" panose="020B0604020202020204" pitchFamily="34" charset="0"/>
                <a:ea typeface="微软雅黑" panose="020B0503020204020204" pitchFamily="34" charset="-122"/>
                <a:sym typeface="Arial" panose="020B0604020202020204" pitchFamily="34" charset="0"/>
              </a:rPr>
              <a:t>联管理平台的建设、</a:t>
            </a:r>
            <a:r>
              <a:rPr lang="zh-CN" altLang="en-US" sz="2000" spc="150" dirty="0">
                <a:solidFill>
                  <a:srgbClr val="3498DB"/>
                </a:solidFill>
                <a:latin typeface="Arial" panose="020B0604020202020204" pitchFamily="34" charset="0"/>
                <a:ea typeface="微软雅黑" panose="020B0503020204020204" pitchFamily="34" charset="-122"/>
                <a:sym typeface="Arial" panose="020B0604020202020204" pitchFamily="34" charset="0"/>
              </a:rPr>
              <a:t>服务器、资源储存空间；懂互联网、物联网的专业人员是否足够？自己培养或高薪聘请，各馆有无用人权及财政能力？市场上一个具较强开发能力的人才年薪多少？）</a:t>
            </a:r>
          </a:p>
        </p:txBody>
      </p:sp>
      <p:sp>
        <p:nvSpPr>
          <p:cNvPr id="63" name="任意多边形 62"/>
          <p:cNvSpPr/>
          <p:nvPr>
            <p:custDataLst>
              <p:tags r:id="rId6"/>
            </p:custDataLst>
          </p:nvPr>
        </p:nvSpPr>
        <p:spPr>
          <a:xfrm>
            <a:off x="723729" y="4505086"/>
            <a:ext cx="679942" cy="834473"/>
          </a:xfrm>
          <a:custGeom>
            <a:avLst/>
            <a:gdLst>
              <a:gd name="connsiteX0" fmla="*/ 0 w 580293"/>
              <a:gd name="connsiteY0" fmla="*/ 0 h 712177"/>
              <a:gd name="connsiteX1" fmla="*/ 580293 w 580293"/>
              <a:gd name="connsiteY1" fmla="*/ 298119 h 712177"/>
              <a:gd name="connsiteX2" fmla="*/ 580293 w 580293"/>
              <a:gd name="connsiteY2" fmla="*/ 712177 h 712177"/>
              <a:gd name="connsiteX3" fmla="*/ 0 w 580293"/>
              <a:gd name="connsiteY3" fmla="*/ 414058 h 712177"/>
            </a:gdLst>
            <a:ahLst/>
            <a:cxnLst>
              <a:cxn ang="0">
                <a:pos x="connsiteX0" y="connsiteY0"/>
              </a:cxn>
              <a:cxn ang="0">
                <a:pos x="connsiteX1" y="connsiteY1"/>
              </a:cxn>
              <a:cxn ang="0">
                <a:pos x="connsiteX2" y="connsiteY2"/>
              </a:cxn>
              <a:cxn ang="0">
                <a:pos x="connsiteX3" y="connsiteY3"/>
              </a:cxn>
            </a:cxnLst>
            <a:rect l="l" t="t" r="r" b="b"/>
            <a:pathLst>
              <a:path w="580293" h="712177">
                <a:moveTo>
                  <a:pt x="0" y="0"/>
                </a:moveTo>
                <a:lnTo>
                  <a:pt x="580293" y="298119"/>
                </a:lnTo>
                <a:lnTo>
                  <a:pt x="580293" y="712177"/>
                </a:lnTo>
                <a:lnTo>
                  <a:pt x="0" y="414058"/>
                </a:lnTo>
                <a:close/>
              </a:path>
            </a:pathLst>
          </a:custGeom>
          <a:solidFill>
            <a:srgbClr val="1AA3AA">
              <a:lumMod val="75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lnSpc>
                <a:spcPct val="120000"/>
              </a:lnSpc>
            </a:pP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64" name="任意多边形 63"/>
          <p:cNvSpPr/>
          <p:nvPr>
            <p:custDataLst>
              <p:tags r:id="rId7"/>
            </p:custDataLst>
          </p:nvPr>
        </p:nvSpPr>
        <p:spPr>
          <a:xfrm>
            <a:off x="1403673" y="4855360"/>
            <a:ext cx="462737" cy="484200"/>
          </a:xfrm>
          <a:custGeom>
            <a:avLst/>
            <a:gdLst>
              <a:gd name="connsiteX0" fmla="*/ 0 w 394921"/>
              <a:gd name="connsiteY0" fmla="*/ 0 h 413238"/>
              <a:gd name="connsiteX1" fmla="*/ 207744 w 394921"/>
              <a:gd name="connsiteY1" fmla="*/ 0 h 413238"/>
              <a:gd name="connsiteX2" fmla="*/ 394921 w 394921"/>
              <a:gd name="connsiteY2" fmla="*/ 206619 h 413238"/>
              <a:gd name="connsiteX3" fmla="*/ 207744 w 394921"/>
              <a:gd name="connsiteY3" fmla="*/ 413238 h 413238"/>
              <a:gd name="connsiteX4" fmla="*/ 0 w 394921"/>
              <a:gd name="connsiteY4" fmla="*/ 413238 h 413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921" h="413238">
                <a:moveTo>
                  <a:pt x="0" y="0"/>
                </a:moveTo>
                <a:lnTo>
                  <a:pt x="207744" y="0"/>
                </a:lnTo>
                <a:cubicBezTo>
                  <a:pt x="311119" y="0"/>
                  <a:pt x="394921" y="92506"/>
                  <a:pt x="394921" y="206619"/>
                </a:cubicBezTo>
                <a:cubicBezTo>
                  <a:pt x="394921" y="320731"/>
                  <a:pt x="311119" y="413238"/>
                  <a:pt x="207744" y="413238"/>
                </a:cubicBezTo>
                <a:lnTo>
                  <a:pt x="0" y="413238"/>
                </a:lnTo>
                <a:close/>
              </a:path>
            </a:pathLst>
          </a:custGeom>
          <a:solidFill>
            <a:srgbClr val="1AA3AA"/>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lnSpc>
                <a:spcPct val="120000"/>
              </a:lnSpc>
            </a:pPr>
            <a:r>
              <a:rPr lang="en-US" altLang="zh-CN" sz="2000" spc="3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C</a:t>
            </a:r>
            <a:endParaRPr lang="zh-CN" altLang="en-US" sz="2000" spc="3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文本框 75"/>
          <p:cNvSpPr txBox="1"/>
          <p:nvPr>
            <p:custDataLst>
              <p:tags r:id="rId8"/>
            </p:custDataLst>
          </p:nvPr>
        </p:nvSpPr>
        <p:spPr>
          <a:xfrm>
            <a:off x="1928496" y="4857446"/>
            <a:ext cx="6751866" cy="617855"/>
          </a:xfrm>
          <a:prstGeom prst="rect">
            <a:avLst/>
          </a:prstGeom>
          <a:noFill/>
        </p:spPr>
        <p:txBody>
          <a:bodyPr wrap="square" rtlCol="0" anchor="ctr"/>
          <a:lstStyle/>
          <a:p>
            <a:pPr algn="just" fontAlgn="auto"/>
            <a:r>
              <a:rPr lang="zh-CN" altLang="en-US" sz="2000" spc="150" dirty="0">
                <a:solidFill>
                  <a:srgbClr val="1AA3AA"/>
                </a:solidFill>
                <a:latin typeface="Arial" panose="020B0604020202020204" pitchFamily="34" charset="0"/>
                <a:ea typeface="微软雅黑" panose="020B0503020204020204" pitchFamily="34" charset="-122"/>
                <a:sym typeface="Arial" panose="020B0604020202020204" pitchFamily="34" charset="0"/>
              </a:rPr>
              <a:t>涉及的法律问题如何解决？（基于读者行为分析得个性化文献智慧化、个性化主动推送所涉及用户隐私保护、知识产权保护）读者的阅读习惯、阅</a:t>
            </a:r>
            <a:r>
              <a:rPr lang="zh-CN" altLang="en-US" sz="2000" spc="150" dirty="0" smtClean="0">
                <a:solidFill>
                  <a:srgbClr val="1AA3AA"/>
                </a:solidFill>
                <a:latin typeface="Arial" panose="020B0604020202020204" pitchFamily="34" charset="0"/>
                <a:ea typeface="微软雅黑" panose="020B0503020204020204" pitchFamily="34" charset="-122"/>
                <a:sym typeface="Arial" panose="020B0604020202020204" pitchFamily="34" charset="0"/>
              </a:rPr>
              <a:t>读范围、</a:t>
            </a:r>
            <a:r>
              <a:rPr lang="zh-CN" altLang="en-US" sz="2000" spc="150" dirty="0">
                <a:solidFill>
                  <a:srgbClr val="1AA3AA"/>
                </a:solidFill>
                <a:latin typeface="Arial" panose="020B0604020202020204" pitchFamily="34" charset="0"/>
                <a:ea typeface="微软雅黑" panose="020B0503020204020204" pitchFamily="34" charset="-122"/>
                <a:sym typeface="Arial" panose="020B0604020202020204" pitchFamily="34" charset="0"/>
              </a:rPr>
              <a:t>信息偏</a:t>
            </a:r>
            <a:r>
              <a:rPr lang="zh-CN" altLang="en-US" sz="2000" spc="150" dirty="0" smtClean="0">
                <a:solidFill>
                  <a:srgbClr val="1AA3AA"/>
                </a:solidFill>
                <a:latin typeface="Arial" panose="020B0604020202020204" pitchFamily="34" charset="0"/>
                <a:ea typeface="微软雅黑" panose="020B0503020204020204" pitchFamily="34" charset="-122"/>
                <a:sym typeface="Arial" panose="020B0604020202020204" pitchFamily="34" charset="0"/>
              </a:rPr>
              <a:t>好。</a:t>
            </a:r>
            <a:endParaRPr lang="zh-CN" altLang="en-US" sz="2000" spc="150" dirty="0">
              <a:solidFill>
                <a:srgbClr val="1AA3AA"/>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任意多边形 21"/>
          <p:cNvSpPr/>
          <p:nvPr>
            <p:custDataLst>
              <p:tags r:id="rId9"/>
            </p:custDataLst>
          </p:nvPr>
        </p:nvSpPr>
        <p:spPr>
          <a:xfrm>
            <a:off x="723729" y="1424650"/>
            <a:ext cx="679942" cy="834472"/>
          </a:xfrm>
          <a:custGeom>
            <a:avLst/>
            <a:gdLst>
              <a:gd name="connsiteX0" fmla="*/ 0 w 580293"/>
              <a:gd name="connsiteY0" fmla="*/ 0 h 712177"/>
              <a:gd name="connsiteX1" fmla="*/ 580293 w 580293"/>
              <a:gd name="connsiteY1" fmla="*/ 298119 h 712177"/>
              <a:gd name="connsiteX2" fmla="*/ 580293 w 580293"/>
              <a:gd name="connsiteY2" fmla="*/ 712177 h 712177"/>
              <a:gd name="connsiteX3" fmla="*/ 0 w 580293"/>
              <a:gd name="connsiteY3" fmla="*/ 414058 h 712177"/>
            </a:gdLst>
            <a:ahLst/>
            <a:cxnLst>
              <a:cxn ang="0">
                <a:pos x="connsiteX0" y="connsiteY0"/>
              </a:cxn>
              <a:cxn ang="0">
                <a:pos x="connsiteX1" y="connsiteY1"/>
              </a:cxn>
              <a:cxn ang="0">
                <a:pos x="connsiteX2" y="connsiteY2"/>
              </a:cxn>
              <a:cxn ang="0">
                <a:pos x="connsiteX3" y="connsiteY3"/>
              </a:cxn>
            </a:cxnLst>
            <a:rect l="l" t="t" r="r" b="b"/>
            <a:pathLst>
              <a:path w="580293" h="712177">
                <a:moveTo>
                  <a:pt x="0" y="0"/>
                </a:moveTo>
                <a:lnTo>
                  <a:pt x="580293" y="298119"/>
                </a:lnTo>
                <a:lnTo>
                  <a:pt x="580293" y="712177"/>
                </a:lnTo>
                <a:lnTo>
                  <a:pt x="0" y="414058"/>
                </a:lnTo>
                <a:close/>
              </a:path>
            </a:pathLst>
          </a:custGeom>
          <a:solidFill>
            <a:srgbClr val="1F74AD">
              <a:lumMod val="75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lnSpc>
                <a:spcPct val="120000"/>
              </a:lnSpc>
            </a:pP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23" name="任意多边形 22"/>
          <p:cNvSpPr/>
          <p:nvPr>
            <p:custDataLst>
              <p:tags r:id="rId10"/>
            </p:custDataLst>
          </p:nvPr>
        </p:nvSpPr>
        <p:spPr>
          <a:xfrm>
            <a:off x="1403673" y="1774924"/>
            <a:ext cx="462737" cy="484199"/>
          </a:xfrm>
          <a:custGeom>
            <a:avLst/>
            <a:gdLst>
              <a:gd name="connsiteX0" fmla="*/ 0 w 394921"/>
              <a:gd name="connsiteY0" fmla="*/ 0 h 413238"/>
              <a:gd name="connsiteX1" fmla="*/ 207744 w 394921"/>
              <a:gd name="connsiteY1" fmla="*/ 0 h 413238"/>
              <a:gd name="connsiteX2" fmla="*/ 394921 w 394921"/>
              <a:gd name="connsiteY2" fmla="*/ 206619 h 413238"/>
              <a:gd name="connsiteX3" fmla="*/ 207744 w 394921"/>
              <a:gd name="connsiteY3" fmla="*/ 413238 h 413238"/>
              <a:gd name="connsiteX4" fmla="*/ 0 w 394921"/>
              <a:gd name="connsiteY4" fmla="*/ 413238 h 413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921" h="413238">
                <a:moveTo>
                  <a:pt x="0" y="0"/>
                </a:moveTo>
                <a:lnTo>
                  <a:pt x="207744" y="0"/>
                </a:lnTo>
                <a:cubicBezTo>
                  <a:pt x="311119" y="0"/>
                  <a:pt x="394921" y="92506"/>
                  <a:pt x="394921" y="206619"/>
                </a:cubicBezTo>
                <a:cubicBezTo>
                  <a:pt x="394921" y="320731"/>
                  <a:pt x="311119" y="413238"/>
                  <a:pt x="207744" y="413238"/>
                </a:cubicBezTo>
                <a:lnTo>
                  <a:pt x="0" y="413238"/>
                </a:lnTo>
                <a:close/>
              </a:path>
            </a:pathLst>
          </a:custGeom>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Autofit/>
          </a:bodyPr>
          <a:lstStyle/>
          <a:p>
            <a:pPr algn="ctr">
              <a:lnSpc>
                <a:spcPct val="120000"/>
              </a:lnSpc>
            </a:pPr>
            <a:r>
              <a:rPr lang="en-US" altLang="zh-CN" sz="2400" spc="3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A</a:t>
            </a:r>
          </a:p>
        </p:txBody>
      </p:sp>
      <p:sp>
        <p:nvSpPr>
          <p:cNvPr id="24" name="文本框 23"/>
          <p:cNvSpPr txBox="1"/>
          <p:nvPr>
            <p:custDataLst>
              <p:tags r:id="rId11"/>
            </p:custDataLst>
          </p:nvPr>
        </p:nvSpPr>
        <p:spPr>
          <a:xfrm>
            <a:off x="1928218" y="1267326"/>
            <a:ext cx="6580800" cy="1219200"/>
          </a:xfrm>
          <a:prstGeom prst="rect">
            <a:avLst/>
          </a:prstGeom>
          <a:noFill/>
        </p:spPr>
        <p:txBody>
          <a:bodyPr wrap="square" rtlCol="0" anchor="ctr">
            <a:noAutofit/>
          </a:bodyPr>
          <a:lstStyle/>
          <a:p>
            <a:pPr algn="just">
              <a:lnSpc>
                <a:spcPct val="120000"/>
              </a:lnSpc>
            </a:pPr>
            <a:r>
              <a:rPr lang="zh-CN" altLang="en-US" sz="2000" spc="150" dirty="0">
                <a:solidFill>
                  <a:srgbClr val="1F74AD"/>
                </a:solidFill>
                <a:latin typeface="Arial" panose="020B0604020202020204" pitchFamily="34" charset="0"/>
                <a:ea typeface="微软雅黑" panose="020B0503020204020204" pitchFamily="34" charset="-122"/>
                <a:sym typeface="Arial" panose="020B0604020202020204" pitchFamily="34" charset="0"/>
              </a:rPr>
              <a:t>海量数据从何而来？（自己去建</a:t>
            </a:r>
            <a:r>
              <a:rPr lang="zh-CN" altLang="en-US" sz="2000" spc="150" dirty="0" smtClean="0">
                <a:solidFill>
                  <a:srgbClr val="1F74AD"/>
                </a:solidFill>
                <a:latin typeface="Arial" panose="020B0604020202020204" pitchFamily="34" charset="0"/>
                <a:ea typeface="微软雅黑" panose="020B0503020204020204" pitchFamily="34" charset="-122"/>
                <a:sym typeface="Arial" panose="020B0604020202020204" pitchFamily="34" charset="0"/>
              </a:rPr>
              <a:t>设、购置或</a:t>
            </a:r>
            <a:r>
              <a:rPr lang="zh-CN" altLang="en-US" sz="2000" spc="150" dirty="0">
                <a:solidFill>
                  <a:srgbClr val="1F74AD"/>
                </a:solidFill>
                <a:latin typeface="Arial" panose="020B0604020202020204" pitchFamily="34" charset="0"/>
                <a:ea typeface="微软雅黑" panose="020B0503020204020204" pitchFamily="34" charset="-122"/>
                <a:sym typeface="Arial" panose="020B0604020202020204" pitchFamily="34" charset="0"/>
              </a:rPr>
              <a:t>开放获取？网络壁垒、数据壁垒如何打破</a:t>
            </a:r>
            <a:r>
              <a:rPr lang="zh-CN" altLang="en-US" sz="2000" spc="150" dirty="0" smtClean="0">
                <a:solidFill>
                  <a:srgbClr val="1F74AD"/>
                </a:solidFill>
                <a:latin typeface="Arial" panose="020B0604020202020204" pitchFamily="34" charset="0"/>
                <a:ea typeface="微软雅黑" panose="020B0503020204020204" pitchFamily="34" charset="-122"/>
                <a:sym typeface="Arial" panose="020B0604020202020204" pitchFamily="34" charset="0"/>
              </a:rPr>
              <a:t>?</a:t>
            </a:r>
            <a:r>
              <a:rPr lang="en-US" altLang="zh-CN" sz="2000" spc="150" dirty="0" smtClean="0">
                <a:solidFill>
                  <a:srgbClr val="1F74AD"/>
                </a:solidFill>
                <a:latin typeface="Arial" panose="020B0604020202020204" pitchFamily="34" charset="0"/>
                <a:ea typeface="微软雅黑" panose="020B0503020204020204" pitchFamily="34" charset="-122"/>
                <a:sym typeface="Arial" panose="020B0604020202020204" pitchFamily="34" charset="0"/>
              </a:rPr>
              <a:t>3196</a:t>
            </a:r>
            <a:r>
              <a:rPr lang="zh-CN" altLang="en-US" sz="2000" spc="150" dirty="0" smtClean="0">
                <a:solidFill>
                  <a:srgbClr val="1F74AD"/>
                </a:solidFill>
                <a:latin typeface="Arial" panose="020B0604020202020204" pitchFamily="34" charset="0"/>
                <a:ea typeface="微软雅黑" panose="020B0503020204020204" pitchFamily="34" charset="-122"/>
                <a:sym typeface="Arial" panose="020B0604020202020204" pitchFamily="34" charset="0"/>
              </a:rPr>
              <a:t>个公共馆、</a:t>
            </a:r>
            <a:r>
              <a:rPr lang="en-US" altLang="zh-CN" sz="2000" spc="150" dirty="0" smtClean="0">
                <a:solidFill>
                  <a:srgbClr val="1F74AD"/>
                </a:solidFill>
                <a:latin typeface="Arial" panose="020B0604020202020204" pitchFamily="34" charset="0"/>
                <a:ea typeface="微软雅黑" panose="020B0503020204020204" pitchFamily="34" charset="-122"/>
                <a:sym typeface="Arial" panose="020B0604020202020204" pitchFamily="34" charset="0"/>
              </a:rPr>
              <a:t>2956</a:t>
            </a:r>
            <a:r>
              <a:rPr lang="zh-CN" altLang="en-US" sz="2000" spc="150" dirty="0" smtClean="0">
                <a:solidFill>
                  <a:srgbClr val="1F74AD"/>
                </a:solidFill>
                <a:latin typeface="Arial" panose="020B0604020202020204" pitchFamily="34" charset="0"/>
                <a:ea typeface="微软雅黑" panose="020B0503020204020204" pitchFamily="34" charset="-122"/>
                <a:sym typeface="Arial" panose="020B0604020202020204" pitchFamily="34" charset="0"/>
              </a:rPr>
              <a:t>所高校馆、</a:t>
            </a:r>
            <a:r>
              <a:rPr lang="en-US" altLang="zh-CN" sz="2000" spc="150" dirty="0" smtClean="0">
                <a:solidFill>
                  <a:srgbClr val="1F74AD"/>
                </a:solidFill>
                <a:latin typeface="Arial" panose="020B0604020202020204" pitchFamily="34" charset="0"/>
                <a:ea typeface="微软雅黑" panose="020B0503020204020204" pitchFamily="34" charset="-122"/>
                <a:sym typeface="Arial" panose="020B0604020202020204" pitchFamily="34" charset="0"/>
              </a:rPr>
              <a:t>585</a:t>
            </a:r>
            <a:r>
              <a:rPr lang="zh-CN" altLang="en-US" sz="2000" spc="150" dirty="0" smtClean="0">
                <a:solidFill>
                  <a:srgbClr val="1F74AD"/>
                </a:solidFill>
                <a:latin typeface="Arial" panose="020B0604020202020204" pitchFamily="34" charset="0"/>
                <a:ea typeface="微软雅黑" panose="020B0503020204020204" pitchFamily="34" charset="-122"/>
                <a:sym typeface="Arial" panose="020B0604020202020204" pitchFamily="34" charset="0"/>
              </a:rPr>
              <a:t>家出版机构）</a:t>
            </a:r>
            <a:endParaRPr lang="zh-CN" altLang="en-US" sz="2000" spc="150" dirty="0">
              <a:solidFill>
                <a:srgbClr val="1F74AD"/>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strVal val="(6*min(max(#ppt_w*#ppt_h,.3),1)-7.4)/-.7*#ppt_w"/>
                                          </p:val>
                                        </p:tav>
                                        <p:tav tm="100000">
                                          <p:val>
                                            <p:strVal val="#ppt_w"/>
                                          </p:val>
                                        </p:tav>
                                      </p:tavLst>
                                    </p:anim>
                                    <p:anim calcmode="lin" valueType="num">
                                      <p:cBhvr>
                                        <p:cTn id="8" dur="750" fill="hold"/>
                                        <p:tgtEl>
                                          <p:spTgt spid="3"/>
                                        </p:tgtEl>
                                        <p:attrNameLst>
                                          <p:attrName>ppt_h</p:attrName>
                                        </p:attrNameLst>
                                      </p:cBhvr>
                                      <p:tavLst>
                                        <p:tav tm="0">
                                          <p:val>
                                            <p:strVal val="(6*min(max(#ppt_w*#ppt_h,.3),1)-7.4)/-.7*#ppt_h"/>
                                          </p:val>
                                        </p:tav>
                                        <p:tav tm="100000">
                                          <p:val>
                                            <p:strVal val="#ppt_h"/>
                                          </p:val>
                                        </p:tav>
                                      </p:tavLst>
                                    </p:anim>
                                    <p:anim calcmode="lin" valueType="num">
                                      <p:cBhvr>
                                        <p:cTn id="9" dur="750" fill="hold"/>
                                        <p:tgtEl>
                                          <p:spTgt spid="3"/>
                                        </p:tgtEl>
                                        <p:attrNameLst>
                                          <p:attrName>ppt_x</p:attrName>
                                        </p:attrNameLst>
                                      </p:cBhvr>
                                      <p:tavLst>
                                        <p:tav tm="0">
                                          <p:val>
                                            <p:fltVal val="0.5"/>
                                          </p:val>
                                        </p:tav>
                                        <p:tav tm="100000">
                                          <p:val>
                                            <p:strVal val="#ppt_x"/>
                                          </p:val>
                                        </p:tav>
                                      </p:tavLst>
                                    </p:anim>
                                    <p:anim calcmode="lin" valueType="num">
                                      <p:cBhvr>
                                        <p:cTn id="10" dur="75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1000"/>
                            </p:stCondLst>
                            <p:childTnLst>
                              <p:par>
                                <p:cTn id="12" presetID="22" presetClass="entr" presetSubtype="2"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75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5"/>
                                        </p:tgtEl>
                                        <p:attrNameLst>
                                          <p:attrName>style.visibility</p:attrName>
                                        </p:attrNameLst>
                                      </p:cBhvr>
                                      <p:to>
                                        <p:strVal val="visible"/>
                                      </p:to>
                                    </p:set>
                                    <p:anim calcmode="lin" valueType="num">
                                      <p:cBhvr additive="base">
                                        <p:cTn id="23" dur="500" fill="hold"/>
                                        <p:tgtEl>
                                          <p:spTgt spid="75"/>
                                        </p:tgtEl>
                                        <p:attrNameLst>
                                          <p:attrName>ppt_x</p:attrName>
                                        </p:attrNameLst>
                                      </p:cBhvr>
                                      <p:tavLst>
                                        <p:tav tm="0">
                                          <p:val>
                                            <p:strVal val="#ppt_x"/>
                                          </p:val>
                                        </p:tav>
                                        <p:tav tm="100000">
                                          <p:val>
                                            <p:strVal val="#ppt_x"/>
                                          </p:val>
                                        </p:tav>
                                      </p:tavLst>
                                    </p:anim>
                                    <p:anim calcmode="lin" valueType="num">
                                      <p:cBhvr additive="base">
                                        <p:cTn id="24" dur="500" fill="hold"/>
                                        <p:tgtEl>
                                          <p:spTgt spid="7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additive="base">
                                        <p:cTn id="27" dur="500" fill="hold"/>
                                        <p:tgtEl>
                                          <p:spTgt spid="76"/>
                                        </p:tgtEl>
                                        <p:attrNameLst>
                                          <p:attrName>ppt_x</p:attrName>
                                        </p:attrNameLst>
                                      </p:cBhvr>
                                      <p:tavLst>
                                        <p:tav tm="0">
                                          <p:val>
                                            <p:strVal val="#ppt_x"/>
                                          </p:val>
                                        </p:tav>
                                        <p:tav tm="100000">
                                          <p:val>
                                            <p:strVal val="#ppt_x"/>
                                          </p:val>
                                        </p:tav>
                                      </p:tavLst>
                                    </p:anim>
                                    <p:anim calcmode="lin" valueType="num">
                                      <p:cBhvr additive="base">
                                        <p:cTn id="28"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 TOOLS.GUIDESSETTING" val="{&quot;Id&quot;:&quot;2d4375ee-8516-45e0-8956-45702a61a9b6&quot;,&quot;Name&quot;:&quot;iSlide&quot;,&quot;HeaderHeight&quot;:15.0,&quot;FooterHeight&quot;:9.0000000000000036,&quot;SideMargin&quot;:5.4999999999999982,&quot;TopMargin&quot;:0.0,&quot;BottomMargin&quot;:0.0,&quot;IntervalMargin&quot;:1.3999999999999997}"/>
  <p:tag name="ISLIDE.GUIDESSETTING" val="{&quot;Id&quot;:&quot;GuidesStyle_Normal&quot;,&quot;Name&quot;:&quot;正常&quot;,&quot;HeaderHeight&quot;:15.0,&quot;FooterHeight&quot;:9.0,&quot;SideMargin&quot;:5.5,&quot;TopMargin&quot;:0.0,&quot;BottomMargin&quot;:0.0,&quot;IntervalMargin&quot;:1.5}"/>
  <p:tag name="THINKCELLUNDODONOTDELETE" val="0"/>
  <p:tag name="ISLIDE.THEME" val="859c09f3-cc91-4ea1-9db0-214840101047"/>
</p:tagLst>
</file>

<file path=ppt/tags/tag10.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160500_6*l_h_f*1_3_1"/>
  <p:tag name="KSO_WM_TEMPLATE_CATEGORY" val="diagram"/>
  <p:tag name="KSO_WM_TEMPLATE_INDEX" val="160500"/>
  <p:tag name="KSO_WM_UNIT_LAYERLEVEL" val="1_1_1"/>
  <p:tag name="KSO_WM_TAG_VERSION" val="1.0"/>
  <p:tag name="KSO_WM_BEAUTIFY_FLAG" val="#wm#"/>
  <p:tag name="KSO_WM_UNIT_PRESET_TEXT" val="单击此处输入你的正文"/>
  <p:tag name="KSO_WM_UNIT_TEXT_FILL_FORE_SCHEMECOLOR_INDEX" val="13"/>
  <p:tag name="KSO_WM_UNIT_TEXT_FILL_TYPE" val="1"/>
</p:tagLst>
</file>

<file path=ppt/tags/tag1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5"/>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160500_6*l_h_a*1_2_1"/>
  <p:tag name="KSO_WM_TEMPLATE_CATEGORY" val="diagram"/>
  <p:tag name="KSO_WM_TEMPLATE_INDEX" val="160500"/>
  <p:tag name="KSO_WM_UNIT_LAYERLEVEL" val="1_1_1"/>
  <p:tag name="KSO_WM_TAG_VERSION" val="1.0"/>
  <p:tag name="KSO_WM_BEAUTIFY_FLAG" val="#wm#"/>
  <p:tag name="KSO_WM_UNIT_PRESET_TEXT" val="添加标题"/>
  <p:tag name="KSO_WM_UNIT_FILL_FORE_SCHEMECOLOR_INDEX" val="5"/>
  <p:tag name="KSO_WM_UNIT_FILL_TYPE" val="1"/>
  <p:tag name="KSO_WM_UNIT_TEXT_FILL_FORE_SCHEMECOLOR_INDEX" val="14"/>
  <p:tag name="KSO_WM_UNIT_TEXT_FILL_TYPE" val="1"/>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5"/>
  <p:tag name="KSO_WM_UNIT_ID" val="diagram160500_6*l_i*1_5"/>
  <p:tag name="KSO_WM_TEMPLATE_CATEGORY" val="diagram"/>
  <p:tag name="KSO_WM_TEMPLATE_INDEX" val="160500"/>
  <p:tag name="KSO_WM_UNIT_LAYERLEVEL" val="1_1"/>
  <p:tag name="KSO_WM_TAG_VERSION" val="1.0"/>
  <p:tag name="KSO_WM_BEAUTIFY_FLAG" val="#wm#"/>
  <p:tag name="KSO_WM_UNIT_FILL_FORE_SCHEMECOLOR_INDEX" val="14"/>
  <p:tag name="KSO_WM_UNIT_FILL_TYPE" val="1"/>
  <p:tag name="KSO_WM_UNIT_SHADOW_SCHEMECOLOR_INDEX" val="5"/>
  <p:tag name="KSO_WM_UNIT_TEXT_FILL_FORE_SCHEMECOLOR_INDEX" val="13"/>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160500_6*l_h_f*1_2_1"/>
  <p:tag name="KSO_WM_TEMPLATE_CATEGORY" val="diagram"/>
  <p:tag name="KSO_WM_TEMPLATE_INDEX" val="160500"/>
  <p:tag name="KSO_WM_UNIT_LAYERLEVEL" val="1_1_1"/>
  <p:tag name="KSO_WM_TAG_VERSION" val="1.0"/>
  <p:tag name="KSO_WM_BEAUTIFY_FLAG" val="#wm#"/>
  <p:tag name="KSO_WM_UNIT_PRESET_TEXT" val="单击此处输入你的正文"/>
  <p:tag name="KSO_WM_UNIT_TEXT_FILL_FORE_SCHEMECOLOR_INDEX" val="13"/>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5"/>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160500_6*l_h_a*1_1_1"/>
  <p:tag name="KSO_WM_TEMPLATE_CATEGORY" val="diagram"/>
  <p:tag name="KSO_WM_TEMPLATE_INDEX" val="160500"/>
  <p:tag name="KSO_WM_UNIT_LAYERLEVEL" val="1_1_1"/>
  <p:tag name="KSO_WM_TAG_VERSION" val="1.0"/>
  <p:tag name="KSO_WM_BEAUTIFY_FLAG" val="#wm#"/>
  <p:tag name="KSO_WM_UNIT_PRESET_TEXT" val="添加标题"/>
  <p:tag name="KSO_WM_UNIT_FILL_FORE_SCHEMECOLOR_INDEX" val="5"/>
  <p:tag name="KSO_WM_UNIT_FILL_TYPE" val="1"/>
  <p:tag name="KSO_WM_UNIT_TEXT_FILL_FORE_SCHEMECOLOR_INDEX" val="14"/>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4"/>
  <p:tag name="KSO_WM_UNIT_ID" val="diagram160500_6*l_i*1_4"/>
  <p:tag name="KSO_WM_TEMPLATE_CATEGORY" val="diagram"/>
  <p:tag name="KSO_WM_TEMPLATE_INDEX" val="160500"/>
  <p:tag name="KSO_WM_UNIT_LAYERLEVEL" val="1_1"/>
  <p:tag name="KSO_WM_TAG_VERSION" val="1.0"/>
  <p:tag name="KSO_WM_BEAUTIFY_FLAG" val="#wm#"/>
  <p:tag name="KSO_WM_UNIT_FILL_FORE_SCHEMECOLOR_INDEX" val="14"/>
  <p:tag name="KSO_WM_UNIT_FILL_TYPE" val="1"/>
  <p:tag name="KSO_WM_UNIT_SHADOW_SCHEMECOLOR_INDEX" val="5"/>
  <p:tag name="KSO_WM_UNIT_TEXT_FILL_FORE_SCHEMECOLOR_INDEX" val="13"/>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160500_6*l_h_f*1_1_1"/>
  <p:tag name="KSO_WM_TEMPLATE_CATEGORY" val="diagram"/>
  <p:tag name="KSO_WM_TEMPLATE_INDEX" val="160500"/>
  <p:tag name="KSO_WM_UNIT_LAYERLEVEL" val="1_1_1"/>
  <p:tag name="KSO_WM_TAG_VERSION" val="1.0"/>
  <p:tag name="KSO_WM_BEAUTIFY_FLAG" val="#wm#"/>
  <p:tag name="KSO_WM_UNIT_PRESET_TEXT" val="单击此处输入你的正文"/>
  <p:tag name="KSO_WM_UNIT_TEXT_FILL_FORE_SCHEMECOLOR_INDEX" val="13"/>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5"/>
  <p:tag name="KSO_WM_UNIT_HIGHLIGHT" val="0"/>
  <p:tag name="KSO_WM_UNIT_COMPATIBLE" val="0"/>
  <p:tag name="KSO_WM_UNIT_DIAGRAM_ISNUMVISUAL" val="0"/>
  <p:tag name="KSO_WM_UNIT_DIAGRAM_ISREFERUNIT" val="0"/>
  <p:tag name="KSO_WM_DIAGRAM_GROUP_CODE" val="l1-1"/>
  <p:tag name="KSO_WM_UNIT_TYPE" val="l_h_a"/>
  <p:tag name="KSO_WM_UNIT_INDEX" val="1_6_1"/>
  <p:tag name="KSO_WM_UNIT_ID" val="diagram160500_6*l_h_a*1_6_1"/>
  <p:tag name="KSO_WM_TEMPLATE_CATEGORY" val="diagram"/>
  <p:tag name="KSO_WM_TEMPLATE_INDEX" val="160500"/>
  <p:tag name="KSO_WM_UNIT_LAYERLEVEL" val="1_1_1"/>
  <p:tag name="KSO_WM_TAG_VERSION" val="1.0"/>
  <p:tag name="KSO_WM_BEAUTIFY_FLAG" val="#wm#"/>
  <p:tag name="KSO_WM_UNIT_PRESET_TEXT" val="添加标题"/>
  <p:tag name="KSO_WM_UNIT_FILL_FORE_SCHEMECOLOR_INDEX" val="6"/>
  <p:tag name="KSO_WM_UNIT_FILL_TYPE" val="1"/>
  <p:tag name="KSO_WM_UNIT_TEXT_FILL_FORE_SCHEMECOLOR_INDEX" val="14"/>
  <p:tag name="KSO_WM_UNIT_TEXT_FILL_TYPE" val="1"/>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3"/>
  <p:tag name="KSO_WM_UNIT_ID" val="diagram160500_6*l_i*1_3"/>
  <p:tag name="KSO_WM_TEMPLATE_CATEGORY" val="diagram"/>
  <p:tag name="KSO_WM_TEMPLATE_INDEX" val="160500"/>
  <p:tag name="KSO_WM_UNIT_LAYERLEVEL" val="1_1"/>
  <p:tag name="KSO_WM_TAG_VERSION" val="1.0"/>
  <p:tag name="KSO_WM_BEAUTIFY_FLAG" val="#wm#"/>
  <p:tag name="KSO_WM_UNIT_FILL_FORE_SCHEMECOLOR_INDEX" val="14"/>
  <p:tag name="KSO_WM_UNIT_FILL_TYPE" val="1"/>
  <p:tag name="KSO_WM_UNIT_SHADOW_SCHEMECOLOR_INDEX" val="6"/>
  <p:tag name="KSO_WM_UNIT_TEXT_FILL_FORE_SCHEMECOLOR_INDEX" val="13"/>
  <p:tag name="KSO_WM_UNIT_TEXT_FILL_TYPE" val="1"/>
</p:tagLst>
</file>

<file path=ppt/tags/tag1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diagram160500_6*l_h_f*1_6_1"/>
  <p:tag name="KSO_WM_TEMPLATE_CATEGORY" val="diagram"/>
  <p:tag name="KSO_WM_TEMPLATE_INDEX" val="160500"/>
  <p:tag name="KSO_WM_UNIT_LAYERLEVEL" val="1_1_1"/>
  <p:tag name="KSO_WM_TAG_VERSION" val="1.0"/>
  <p:tag name="KSO_WM_BEAUTIFY_FLAG" val="#wm#"/>
  <p:tag name="KSO_WM_UNIT_PRESET_TEXT" val="单击此处输入你的正文"/>
  <p:tag name="KSO_WM_UNIT_TEXT_FILL_FORE_SCHEMECOLOR_INDEX" val="13"/>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diagram160500_6*i*1"/>
  <p:tag name="KSO_WM_TEMPLATE_CATEGORY" val="diagram"/>
  <p:tag name="KSO_WM_TEMPLATE_INDEX" val="160500"/>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5"/>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diagram160500_6*l_h_a*1_5_1"/>
  <p:tag name="KSO_WM_TEMPLATE_CATEGORY" val="diagram"/>
  <p:tag name="KSO_WM_TEMPLATE_INDEX" val="160500"/>
  <p:tag name="KSO_WM_UNIT_LAYERLEVEL" val="1_1_1"/>
  <p:tag name="KSO_WM_TAG_VERSION" val="1.0"/>
  <p:tag name="KSO_WM_BEAUTIFY_FLAG" val="#wm#"/>
  <p:tag name="KSO_WM_UNIT_PRESET_TEXT" val="添加标题"/>
  <p:tag name="KSO_WM_UNIT_FILL_FORE_SCHEMECOLOR_INDEX" val="6"/>
  <p:tag name="KSO_WM_UNIT_FILL_TYPE" val="1"/>
  <p:tag name="KSO_WM_UNIT_TEXT_FILL_FORE_SCHEMECOLOR_INDEX" val="14"/>
  <p:tag name="KSO_WM_UNIT_TEXT_FILL_TYPE" val="1"/>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160500_6*l_i*1_2"/>
  <p:tag name="KSO_WM_TEMPLATE_CATEGORY" val="diagram"/>
  <p:tag name="KSO_WM_TEMPLATE_INDEX" val="160500"/>
  <p:tag name="KSO_WM_UNIT_LAYERLEVEL" val="1_1"/>
  <p:tag name="KSO_WM_TAG_VERSION" val="1.0"/>
  <p:tag name="KSO_WM_BEAUTIFY_FLAG" val="#wm#"/>
  <p:tag name="KSO_WM_UNIT_FILL_FORE_SCHEMECOLOR_INDEX" val="14"/>
  <p:tag name="KSO_WM_UNIT_FILL_TYPE" val="1"/>
  <p:tag name="KSO_WM_UNIT_SHADOW_SCHEMECOLOR_INDEX" val="6"/>
  <p:tag name="KSO_WM_UNIT_TEXT_FILL_FORE_SCHEMECOLOR_INDEX" val="13"/>
  <p:tag name="KSO_WM_UNIT_TEXT_FILL_TYPE" val="1"/>
</p:tagLst>
</file>

<file path=ppt/tags/tag22.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160500_6*l_h_f*1_5_1"/>
  <p:tag name="KSO_WM_TEMPLATE_CATEGORY" val="diagram"/>
  <p:tag name="KSO_WM_TEMPLATE_INDEX" val="160500"/>
  <p:tag name="KSO_WM_UNIT_LAYERLEVEL" val="1_1_1"/>
  <p:tag name="KSO_WM_TAG_VERSION" val="1.0"/>
  <p:tag name="KSO_WM_BEAUTIFY_FLAG" val="#wm#"/>
  <p:tag name="KSO_WM_UNIT_PRESET_TEXT" val="单击此处输入你的正文"/>
  <p:tag name="KSO_WM_UNIT_TEXT_FILL_FORE_SCHEMECOLOR_INDEX" val="13"/>
  <p:tag name="KSO_WM_UNIT_TEXT_FILL_TYPE" val="1"/>
</p:tagLst>
</file>

<file path=ppt/tags/tag2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5"/>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160500_6*l_h_a*1_4_1"/>
  <p:tag name="KSO_WM_TEMPLATE_CATEGORY" val="diagram"/>
  <p:tag name="KSO_WM_TEMPLATE_INDEX" val="160500"/>
  <p:tag name="KSO_WM_UNIT_LAYERLEVEL" val="1_1_1"/>
  <p:tag name="KSO_WM_TAG_VERSION" val="1.0"/>
  <p:tag name="KSO_WM_BEAUTIFY_FLAG" val="#wm#"/>
  <p:tag name="KSO_WM_UNIT_PRESET_TEXT" val="添加标题"/>
  <p:tag name="KSO_WM_UNIT_FILL_FORE_SCHEMECOLOR_INDEX" val="6"/>
  <p:tag name="KSO_WM_UNIT_FILL_TYPE" val="1"/>
  <p:tag name="KSO_WM_UNIT_SHADOW_SCHEMECOLOR_INDEX" val="6"/>
  <p:tag name="KSO_WM_UNIT_TEXT_FILL_FORE_SCHEMECOLOR_INDEX" val="14"/>
  <p:tag name="KSO_WM_UNIT_TEXT_FILL_TYPE" val="1"/>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160500_6*l_i*1_1"/>
  <p:tag name="KSO_WM_TEMPLATE_CATEGORY" val="diagram"/>
  <p:tag name="KSO_WM_TEMPLATE_INDEX" val="160500"/>
  <p:tag name="KSO_WM_UNIT_LAYERLEVEL" val="1_1"/>
  <p:tag name="KSO_WM_TAG_VERSION" val="1.0"/>
  <p:tag name="KSO_WM_BEAUTIFY_FLAG" val="#wm#"/>
  <p:tag name="KSO_WM_UNIT_FILL_FORE_SCHEMECOLOR_INDEX" val="14"/>
  <p:tag name="KSO_WM_UNIT_FILL_TYPE" val="1"/>
  <p:tag name="KSO_WM_UNIT_SHADOW_SCHEMECOLOR_INDEX" val="5"/>
  <p:tag name="KSO_WM_UNIT_TEXT_FILL_FORE_SCHEMECOLOR_INDEX" val="13"/>
  <p:tag name="KSO_WM_UNIT_TEXT_FILL_TYPE" val="1"/>
</p:tagLst>
</file>

<file path=ppt/tags/tag2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160500_6*l_h_f*1_4_1"/>
  <p:tag name="KSO_WM_TEMPLATE_CATEGORY" val="diagram"/>
  <p:tag name="KSO_WM_TEMPLATE_INDEX" val="160500"/>
  <p:tag name="KSO_WM_UNIT_LAYERLEVEL" val="1_1_1"/>
  <p:tag name="KSO_WM_TAG_VERSION" val="1.0"/>
  <p:tag name="KSO_WM_BEAUTIFY_FLAG" val="#wm#"/>
  <p:tag name="KSO_WM_UNIT_PRESET_TEXT" val="单击此处输入你的正文"/>
  <p:tag name="KSO_WM_UNIT_TEXT_FILL_FORE_SCHEMECOLOR_INDEX" val="13"/>
  <p:tag name="KSO_WM_UNIT_TEXT_FILL_TYPE" val="1"/>
</p:tagLst>
</file>

<file path=ppt/tags/tag26.xml><?xml version="1.0" encoding="utf-8"?>
<p:tagLst xmlns:a="http://schemas.openxmlformats.org/drawingml/2006/main" xmlns:r="http://schemas.openxmlformats.org/officeDocument/2006/relationships"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71_3*l_h_i*1_1_2"/>
  <p:tag name="KSO_WM_TEMPLATE_CATEGORY" val="diagram"/>
  <p:tag name="KSO_WM_TEMPLATE_INDEX" val="71"/>
  <p:tag name="KSO_WM_UNIT_LAYERLEVEL" val="1_1_1"/>
  <p:tag name="KSO_WM_TAG_VERSION" val="1.0"/>
  <p:tag name="KSO_WM_BEAUTIFY_FLAG" val="#wm#"/>
  <p:tag name="KSO_WM_UNIT_LINE_FORE_SCHEMECOLOR_INDEX" val="5"/>
  <p:tag name="KSO_WM_UNIT_LINE_FILL_TYPE" val="2"/>
  <p:tag name="KSO_WM_UNIT_TEXT_FILL_FORE_SCHEMECOLOR_INDEX" val="5"/>
  <p:tag name="KSO_WM_UNIT_TEXT_FILL_TYPE" val="1"/>
</p:tagLst>
</file>

<file path=ppt/tags/tag27.xml><?xml version="1.0" encoding="utf-8"?>
<p:tagLst xmlns:a="http://schemas.openxmlformats.org/drawingml/2006/main" xmlns:r="http://schemas.openxmlformats.org/officeDocument/2006/relationships" xmlns:p="http://schemas.openxmlformats.org/presentationml/2006/main">
  <p:tag name="KSO_WM_UNIT_NOCLEAR" val="0"/>
  <p:tag name="KSO_WM_UNIT_VALUE" val="7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71_3*l_h_f*1_1_1"/>
  <p:tag name="KSO_WM_TEMPLATE_CATEGORY" val="diagram"/>
  <p:tag name="KSO_WM_TEMPLATE_INDEX" val="71"/>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
  <p:tag name="KSO_WM_UNIT_TEXT_FILL_FORE_SCHEMECOLOR_INDEX" val="13"/>
  <p:tag name="KSO_WM_UNIT_TEXT_FILL_TYPE" val="1"/>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71_3*l_h_i*1_1_1"/>
  <p:tag name="KSO_WM_TEMPLATE_CATEGORY" val="diagram"/>
  <p:tag name="KSO_WM_TEMPLATE_INDEX" val="71"/>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71_3*l_h_i*1_1_1"/>
  <p:tag name="KSO_WM_TEMPLATE_CATEGORY" val="diagram"/>
  <p:tag name="KSO_WM_TEMPLATE_INDEX" val="71"/>
  <p:tag name="KSO_WM_UNIT_LAYERLEVEL" val="1_1_1"/>
  <p:tag name="KSO_WM_TAG_VERSION" val="1.0"/>
  <p:tag name="KSO_WM_BEAUTIFY_FLAG" val="#wm#"/>
  <p:tag name="KSO_WM_UNIT_TEXT_FILL_FORE_SCHEMECOLOR_INDEX" val="14"/>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6"/>
  <p:tag name="KSO_WM_UNIT_ID" val="diagram160500_6*i*6"/>
  <p:tag name="KSO_WM_TEMPLATE_CATEGORY" val="diagram"/>
  <p:tag name="KSO_WM_TEMPLATE_INDEX" val="16050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71_3*l_h_i*1_2_2"/>
  <p:tag name="KSO_WM_TEMPLATE_CATEGORY" val="diagram"/>
  <p:tag name="KSO_WM_TEMPLATE_INDEX" val="71"/>
  <p:tag name="KSO_WM_UNIT_LAYERLEVEL" val="1_1_1"/>
  <p:tag name="KSO_WM_TAG_VERSION" val="1.0"/>
  <p:tag name="KSO_WM_BEAUTIFY_FLAG" val="#wm#"/>
  <p:tag name="KSO_WM_UNIT_LINE_FORE_SCHEMECOLOR_INDEX" val="6"/>
  <p:tag name="KSO_WM_UNIT_LINE_FILL_TYPE" val="2"/>
  <p:tag name="KSO_WM_UNIT_TEXT_FILL_FORE_SCHEMECOLOR_INDEX" val="5"/>
  <p:tag name="KSO_WM_UNIT_TEXT_FILL_TYPE" val="1"/>
</p:tagLst>
</file>

<file path=ppt/tags/tag31.xml><?xml version="1.0" encoding="utf-8"?>
<p:tagLst xmlns:a="http://schemas.openxmlformats.org/drawingml/2006/main" xmlns:r="http://schemas.openxmlformats.org/officeDocument/2006/relationships" xmlns:p="http://schemas.openxmlformats.org/presentationml/2006/main">
  <p:tag name="KSO_WM_UNIT_NOCLEAR" val="0"/>
  <p:tag name="KSO_WM_UNIT_VALUE" val="78"/>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71_3*l_h_f*1_2_1"/>
  <p:tag name="KSO_WM_TEMPLATE_CATEGORY" val="diagram"/>
  <p:tag name="KSO_WM_TEMPLATE_INDEX" val="71"/>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
  <p:tag name="KSO_WM_UNIT_TEXT_FILL_FORE_SCHEMECOLOR_INDEX" val="13"/>
  <p:tag name="KSO_WM_UNIT_TEXT_FILL_TYPE" val="1"/>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71_3*l_h_i*1_2_1"/>
  <p:tag name="KSO_WM_TEMPLATE_CATEGORY" val="diagram"/>
  <p:tag name="KSO_WM_TEMPLATE_INDEX" val="71"/>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71_3*l_h_i*1_2_1"/>
  <p:tag name="KSO_WM_TEMPLATE_CATEGORY" val="diagram"/>
  <p:tag name="KSO_WM_TEMPLATE_INDEX" val="71"/>
  <p:tag name="KSO_WM_UNIT_LAYERLEVEL" val="1_1_1"/>
  <p:tag name="KSO_WM_TAG_VERSION" val="1.0"/>
  <p:tag name="KSO_WM_BEAUTIFY_FLAG" val="#wm#"/>
  <p:tag name="KSO_WM_UNIT_TEXT_FILL_FORE_SCHEMECOLOR_INDEX" val="14"/>
  <p:tag name="KSO_WM_UNIT_TEXT_FILL_TYPE" val="1"/>
</p:tagLst>
</file>

<file path=ppt/tags/tag34.xml><?xml version="1.0" encoding="utf-8"?>
<p:tagLst xmlns:a="http://schemas.openxmlformats.org/drawingml/2006/main" xmlns:r="http://schemas.openxmlformats.org/officeDocument/2006/relationships"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71_3*l_h_i*1_3_2"/>
  <p:tag name="KSO_WM_TEMPLATE_CATEGORY" val="diagram"/>
  <p:tag name="KSO_WM_TEMPLATE_INDEX" val="71"/>
  <p:tag name="KSO_WM_UNIT_LAYERLEVEL" val="1_1_1"/>
  <p:tag name="KSO_WM_TAG_VERSION" val="1.0"/>
  <p:tag name="KSO_WM_BEAUTIFY_FLAG" val="#wm#"/>
  <p:tag name="KSO_WM_UNIT_LINE_FORE_SCHEMECOLOR_INDEX" val="7"/>
  <p:tag name="KSO_WM_UNIT_LINE_FILL_TYPE" val="2"/>
  <p:tag name="KSO_WM_UNIT_TEXT_FILL_FORE_SCHEMECOLOR_INDEX" val="5"/>
  <p:tag name="KSO_WM_UNIT_TEXT_FILL_TYPE" val="1"/>
</p:tagLst>
</file>

<file path=ppt/tags/tag35.xml><?xml version="1.0" encoding="utf-8"?>
<p:tagLst xmlns:a="http://schemas.openxmlformats.org/drawingml/2006/main" xmlns:r="http://schemas.openxmlformats.org/officeDocument/2006/relationships" xmlns:p="http://schemas.openxmlformats.org/presentationml/2006/main">
  <p:tag name="KSO_WM_UNIT_NOCLEAR" val="0"/>
  <p:tag name="KSO_WM_UNIT_VALUE" val="78"/>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71_3*l_h_f*1_3_1"/>
  <p:tag name="KSO_WM_TEMPLATE_CATEGORY" val="diagram"/>
  <p:tag name="KSO_WM_TEMPLATE_INDEX" val="71"/>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
  <p:tag name="KSO_WM_UNIT_TEXT_FILL_FORE_SCHEMECOLOR_INDEX" val="13"/>
  <p:tag name="KSO_WM_UNIT_TEXT_FILL_TYPE" val="1"/>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71_3*l_h_i*1_3_1"/>
  <p:tag name="KSO_WM_TEMPLATE_CATEGORY" val="diagram"/>
  <p:tag name="KSO_WM_TEMPLATE_INDEX" val="71"/>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71_3*l_h_i*1_3_1"/>
  <p:tag name="KSO_WM_TEMPLATE_CATEGORY" val="diagram"/>
  <p:tag name="KSO_WM_TEMPLATE_INDEX" val="71"/>
  <p:tag name="KSO_WM_UNIT_LAYERLEVEL" val="1_1_1"/>
  <p:tag name="KSO_WM_TAG_VERSION" val="1.0"/>
  <p:tag name="KSO_WM_BEAUTIFY_FLAG" val="#wm#"/>
  <p:tag name="KSO_WM_UNIT_TEXT_FILL_FORE_SCHEMECOLOR_INDEX" val="14"/>
  <p:tag name="KSO_WM_UNIT_TEXT_FILL_TYPE" val="1"/>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201470_2*m_h_i*1_1_1"/>
  <p:tag name="KSO_WM_TEMPLATE_CATEGORY" val="diagram"/>
  <p:tag name="KSO_WM_TEMPLATE_INDEX" val="20201470"/>
  <p:tag name="KSO_WM_UNIT_LAYERLEVEL" val="1_1_1"/>
  <p:tag name="KSO_WM_TAG_VERSION" val="1.0"/>
  <p:tag name="KSO_WM_BEAUTIFY_FLAG" val="#wm#"/>
  <p:tag name="KSO_WM_UNIT_FILL_FORE_SCHEMECOLOR_INDEX" val="5"/>
  <p:tag name="KSO_WM_UNIT_FILL_TYPE" val="1"/>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201470_2*m_h_i*1_1_2"/>
  <p:tag name="KSO_WM_TEMPLATE_CATEGORY" val="diagram"/>
  <p:tag name="KSO_WM_TEMPLATE_INDEX" val="20201470"/>
  <p:tag name="KSO_WM_UNIT_LAYERLEVEL" val="1_1_1"/>
  <p:tag name="KSO_WM_TAG_VERSION" val="1.0"/>
  <p:tag name="KSO_WM_BEAUTIFY_FLAG" val="#wm#"/>
  <p:tag name="KSO_WM_UNIT_FILL_FORE_SCHEMECOLOR_INDEX" val="5"/>
  <p:tag name="KSO_WM_UNIT_FILL_TYPE" val="1"/>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diagram160500_6*i*2"/>
  <p:tag name="KSO_WM_TEMPLATE_CATEGORY" val="diagram"/>
  <p:tag name="KSO_WM_TEMPLATE_INDEX" val="16050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201470_2*m_h_i*1_1_3"/>
  <p:tag name="KSO_WM_TEMPLATE_CATEGORY" val="diagram"/>
  <p:tag name="KSO_WM_TEMPLATE_INDEX" val="20201470"/>
  <p:tag name="KSO_WM_UNIT_LAYERLEVEL" val="1_1_1"/>
  <p:tag name="KSO_WM_TAG_VERSION" val="1.0"/>
  <p:tag name="KSO_WM_BEAUTIFY_FLAG" val="#wm#"/>
  <p:tag name="KSO_WM_UNIT_FILL_FORE_SCHEMECOLOR_INDEX" val="5"/>
  <p:tag name="KSO_WM_UNIT_FILL_TYPE" val="1"/>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4"/>
  <p:tag name="KSO_WM_UNIT_ID" val="diagram20201470_2*m_h_i*1_1_4"/>
  <p:tag name="KSO_WM_TEMPLATE_CATEGORY" val="diagram"/>
  <p:tag name="KSO_WM_TEMPLATE_INDEX" val="20201470"/>
  <p:tag name="KSO_WM_UNIT_LAYERLEVEL" val="1_1_1"/>
  <p:tag name="KSO_WM_TAG_VERSION" val="1.0"/>
  <p:tag name="KSO_WM_BEAUTIFY_FLAG" val="#wm#"/>
  <p:tag name="KSO_WM_UNIT_FILL_FORE_SCHEMECOLOR_INDEX" val="5"/>
  <p:tag name="KSO_WM_UNIT_FILL_TYPE" val="1"/>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5"/>
  <p:tag name="KSO_WM_UNIT_ID" val="diagram20201470_2*m_h_i*1_1_5"/>
  <p:tag name="KSO_WM_TEMPLATE_CATEGORY" val="diagram"/>
  <p:tag name="KSO_WM_TEMPLATE_INDEX" val="20201470"/>
  <p:tag name="KSO_WM_UNIT_LAYERLEVEL" val="1_1_1"/>
  <p:tag name="KSO_WM_TAG_VERSION" val="1.0"/>
  <p:tag name="KSO_WM_BEAUTIFY_FLAG" val="#wm#"/>
  <p:tag name="KSO_WM_UNIT_FILL_FORE_SCHEMECOLOR_INDEX" val="13"/>
  <p:tag name="KSO_WM_UNIT_FILL_TYPE" val="1"/>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6"/>
  <p:tag name="KSO_WM_UNIT_ID" val="diagram20201470_2*m_h_i*1_1_6"/>
  <p:tag name="KSO_WM_TEMPLATE_CATEGORY" val="diagram"/>
  <p:tag name="KSO_WM_TEMPLATE_INDEX" val="20201470"/>
  <p:tag name="KSO_WM_UNIT_LAYERLEVEL" val="1_1_1"/>
  <p:tag name="KSO_WM_TAG_VERSION" val="1.0"/>
  <p:tag name="KSO_WM_BEAUTIFY_FLAG" val="#wm#"/>
  <p:tag name="KSO_WM_UNIT_FILL_FORE_SCHEMECOLOR_INDEX" val="5"/>
  <p:tag name="KSO_WM_UNIT_FILL_TYPE" val="1"/>
</p:tagLst>
</file>

<file path=ppt/tags/tag4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201470_2*m_h_a*1_1_1"/>
  <p:tag name="KSO_WM_TEMPLATE_CATEGORY" val="diagram"/>
  <p:tag name="KSO_WM_TEMPLATE_INDEX" val="20201470"/>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201470_2*m_h_i*1_2_1"/>
  <p:tag name="KSO_WM_TEMPLATE_CATEGORY" val="diagram"/>
  <p:tag name="KSO_WM_TEMPLATE_INDEX" val="20201470"/>
  <p:tag name="KSO_WM_UNIT_LAYERLEVEL" val="1_1_1"/>
  <p:tag name="KSO_WM_TAG_VERSION" val="1.0"/>
  <p:tag name="KSO_WM_BEAUTIFY_FLAG" val="#wm#"/>
  <p:tag name="KSO_WM_UNIT_FILL_FORE_SCHEMECOLOR_INDEX" val="6"/>
  <p:tag name="KSO_WM_UNIT_FILL_TYPE" val="1"/>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201470_2*m_h_i*1_2_2"/>
  <p:tag name="KSO_WM_TEMPLATE_CATEGORY" val="diagram"/>
  <p:tag name="KSO_WM_TEMPLATE_INDEX" val="20201470"/>
  <p:tag name="KSO_WM_UNIT_LAYERLEVEL" val="1_1_1"/>
  <p:tag name="KSO_WM_TAG_VERSION" val="1.0"/>
  <p:tag name="KSO_WM_BEAUTIFY_FLAG" val="#wm#"/>
  <p:tag name="KSO_WM_UNIT_FILL_FORE_SCHEMECOLOR_INDEX" val="6"/>
  <p:tag name="KSO_WM_UNIT_FILL_TYPE" val="1"/>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6"/>
  <p:tag name="KSO_WM_UNIT_ID" val="diagram20201470_2*m_h_i*1_2_6"/>
  <p:tag name="KSO_WM_TEMPLATE_CATEGORY" val="diagram"/>
  <p:tag name="KSO_WM_TEMPLATE_INDEX" val="20201470"/>
  <p:tag name="KSO_WM_UNIT_LAYERLEVEL" val="1_1_1"/>
  <p:tag name="KSO_WM_TAG_VERSION" val="1.0"/>
  <p:tag name="KSO_WM_BEAUTIFY_FLAG" val="#wm#"/>
  <p:tag name="KSO_WM_UNIT_FILL_FORE_SCHEMECOLOR_INDEX" val="6"/>
  <p:tag name="KSO_WM_UNIT_FILL_TYPE" val="1"/>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201470_2*m_h_i*1_2_3"/>
  <p:tag name="KSO_WM_TEMPLATE_CATEGORY" val="diagram"/>
  <p:tag name="KSO_WM_TEMPLATE_INDEX" val="20201470"/>
  <p:tag name="KSO_WM_UNIT_LAYERLEVEL" val="1_1_1"/>
  <p:tag name="KSO_WM_TAG_VERSION" val="1.0"/>
  <p:tag name="KSO_WM_BEAUTIFY_FLAG" val="#wm#"/>
  <p:tag name="KSO_WM_UNIT_FILL_FORE_SCHEMECOLOR_INDEX" val="6"/>
  <p:tag name="KSO_WM_UNIT_FILL_TYPE" val="1"/>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
  <p:tag name="KSO_WM_UNIT_ID" val="diagram20201470_2*m_h_i*1_2_4"/>
  <p:tag name="KSO_WM_TEMPLATE_CATEGORY" val="diagram"/>
  <p:tag name="KSO_WM_TEMPLATE_INDEX" val="20201470"/>
  <p:tag name="KSO_WM_UNIT_LAYERLEVEL" val="1_1_1"/>
  <p:tag name="KSO_WM_TAG_VERSION" val="1.0"/>
  <p:tag name="KSO_WM_BEAUTIFY_FLAG" val="#wm#"/>
  <p:tag name="KSO_WM_UNIT_FILL_FORE_SCHEMECOLOR_INDEX" val="13"/>
  <p:tag name="KSO_WM_UNIT_FILL_TYPE" val="1"/>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diagram160500_6*i*3"/>
  <p:tag name="KSO_WM_TEMPLATE_CATEGORY" val="diagram"/>
  <p:tag name="KSO_WM_TEMPLATE_INDEX" val="16050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5"/>
  <p:tag name="KSO_WM_UNIT_ID" val="diagram20201470_2*m_h_i*1_2_5"/>
  <p:tag name="KSO_WM_TEMPLATE_CATEGORY" val="diagram"/>
  <p:tag name="KSO_WM_TEMPLATE_INDEX" val="20201470"/>
  <p:tag name="KSO_WM_UNIT_LAYERLEVEL" val="1_1_1"/>
  <p:tag name="KSO_WM_TAG_VERSION" val="1.0"/>
  <p:tag name="KSO_WM_BEAUTIFY_FLAG" val="#wm#"/>
  <p:tag name="KSO_WM_UNIT_FILL_FORE_SCHEMECOLOR_INDEX" val="6"/>
  <p:tag name="KSO_WM_UNIT_FILL_TYPE" val="1"/>
</p:tagLst>
</file>

<file path=ppt/tags/tag5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20201470_2*m_h_a*1_2_1"/>
  <p:tag name="KSO_WM_TEMPLATE_CATEGORY" val="diagram"/>
  <p:tag name="KSO_WM_TEMPLATE_INDEX" val="20201470"/>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201470_2*m_h_i*1_3_1"/>
  <p:tag name="KSO_WM_TEMPLATE_CATEGORY" val="diagram"/>
  <p:tag name="KSO_WM_TEMPLATE_INDEX" val="20201470"/>
  <p:tag name="KSO_WM_UNIT_LAYERLEVEL" val="1_1_1"/>
  <p:tag name="KSO_WM_TAG_VERSION" val="1.0"/>
  <p:tag name="KSO_WM_BEAUTIFY_FLAG" val="#wm#"/>
  <p:tag name="KSO_WM_UNIT_FILL_FORE_SCHEMECOLOR_INDEX" val="7"/>
  <p:tag name="KSO_WM_UNIT_FILL_TYPE" val="1"/>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201470_2*m_h_i*1_3_2"/>
  <p:tag name="KSO_WM_TEMPLATE_CATEGORY" val="diagram"/>
  <p:tag name="KSO_WM_TEMPLATE_INDEX" val="20201470"/>
  <p:tag name="KSO_WM_UNIT_LAYERLEVEL" val="1_1_1"/>
  <p:tag name="KSO_WM_TAG_VERSION" val="1.0"/>
  <p:tag name="KSO_WM_BEAUTIFY_FLAG" val="#wm#"/>
  <p:tag name="KSO_WM_UNIT_FILL_FORE_SCHEMECOLOR_INDEX" val="7"/>
  <p:tag name="KSO_WM_UNIT_FILL_TYPE" val="1"/>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201470_2*m_h_i*1_3_3"/>
  <p:tag name="KSO_WM_TEMPLATE_CATEGORY" val="diagram"/>
  <p:tag name="KSO_WM_TEMPLATE_INDEX" val="20201470"/>
  <p:tag name="KSO_WM_UNIT_LAYERLEVEL" val="1_1_1"/>
  <p:tag name="KSO_WM_TAG_VERSION" val="1.0"/>
  <p:tag name="KSO_WM_BEAUTIFY_FLAG" val="#wm#"/>
  <p:tag name="KSO_WM_UNIT_FILL_FORE_SCHEMECOLOR_INDEX" val="7"/>
  <p:tag name="KSO_WM_UNIT_FILL_TYPE" val="1"/>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4"/>
  <p:tag name="KSO_WM_UNIT_ID" val="diagram20201470_2*m_h_i*1_3_4"/>
  <p:tag name="KSO_WM_TEMPLATE_CATEGORY" val="diagram"/>
  <p:tag name="KSO_WM_TEMPLATE_INDEX" val="20201470"/>
  <p:tag name="KSO_WM_UNIT_LAYERLEVEL" val="1_1_1"/>
  <p:tag name="KSO_WM_TAG_VERSION" val="1.0"/>
  <p:tag name="KSO_WM_BEAUTIFY_FLAG" val="#wm#"/>
  <p:tag name="KSO_WM_UNIT_FILL_FORE_SCHEMECOLOR_INDEX" val="7"/>
  <p:tag name="KSO_WM_UNIT_FILL_TYPE" val="1"/>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5"/>
  <p:tag name="KSO_WM_UNIT_ID" val="diagram20201470_2*m_h_i*1_3_5"/>
  <p:tag name="KSO_WM_TEMPLATE_CATEGORY" val="diagram"/>
  <p:tag name="KSO_WM_TEMPLATE_INDEX" val="20201470"/>
  <p:tag name="KSO_WM_UNIT_LAYERLEVEL" val="1_1_1"/>
  <p:tag name="KSO_WM_TAG_VERSION" val="1.0"/>
  <p:tag name="KSO_WM_BEAUTIFY_FLAG" val="#wm#"/>
  <p:tag name="KSO_WM_UNIT_FILL_FORE_SCHEMECOLOR_INDEX" val="13"/>
  <p:tag name="KSO_WM_UNIT_FILL_TYPE" val="1"/>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6"/>
  <p:tag name="KSO_WM_UNIT_ID" val="diagram20201470_2*m_h_i*1_3_6"/>
  <p:tag name="KSO_WM_TEMPLATE_CATEGORY" val="diagram"/>
  <p:tag name="KSO_WM_TEMPLATE_INDEX" val="20201470"/>
  <p:tag name="KSO_WM_UNIT_LAYERLEVEL" val="1_1_1"/>
  <p:tag name="KSO_WM_TAG_VERSION" val="1.0"/>
  <p:tag name="KSO_WM_BEAUTIFY_FLAG" val="#wm#"/>
  <p:tag name="KSO_WM_UNIT_FILL_FORE_SCHEMECOLOR_INDEX" val="7"/>
  <p:tag name="KSO_WM_UNIT_FILL_TYPE" val="1"/>
</p:tagLst>
</file>

<file path=ppt/tags/tag5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3_1"/>
  <p:tag name="KSO_WM_UNIT_ID" val="diagram20201470_2*m_h_a*1_3_1"/>
  <p:tag name="KSO_WM_TEMPLATE_CATEGORY" val="diagram"/>
  <p:tag name="KSO_WM_TEMPLATE_INDEX" val="20201470"/>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59.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160404_2*m_i*1_1"/>
  <p:tag name="KSO_WM_TEMPLATE_CATEGORY" val="diagram"/>
  <p:tag name="KSO_WM_TEMPLATE_INDEX" val="160404"/>
  <p:tag name="KSO_WM_UNIT_LAYERLEVEL" val="1_1"/>
  <p:tag name="KSO_WM_TAG_VERSION" val="1.0"/>
  <p:tag name="KSO_WM_BEAUTIFY_FLAG" val="#wm#"/>
  <p:tag name="KSO_WM_UNIT_LINE_FORE_SCHEMECOLOR_INDEX" val="5"/>
  <p:tag name="KSO_WM_UNIT_LINE_FILL_TYPE" val="2"/>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4"/>
  <p:tag name="KSO_WM_UNIT_ID" val="diagram160500_6*i*4"/>
  <p:tag name="KSO_WM_TEMPLATE_CATEGORY" val="diagram"/>
  <p:tag name="KSO_WM_TEMPLATE_INDEX" val="16050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160404_2*m_h_i*1_2_1"/>
  <p:tag name="KSO_WM_TEMPLATE_CATEGORY" val="diagram"/>
  <p:tag name="KSO_WM_TEMPLATE_INDEX" val="160404"/>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61.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2_2"/>
  <p:tag name="KSO_WM_UNIT_ID" val="diagram160404_2*m_h_i*1_2_2"/>
  <p:tag name="KSO_WM_TEMPLATE_CATEGORY" val="diagram"/>
  <p:tag name="KSO_WM_TEMPLATE_INDEX" val="160404"/>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62.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SUBTYPE" val="a"/>
  <p:tag name="KSO_WM_UNIT_PRESET_TEXT" val="单击此处添加文本具体内容，简明扼要的阐述您的观点。"/>
  <p:tag name="KSO_WM_UNIT_NOCLEAR" val="0"/>
  <p:tag name="KSO_WM_UNIT_VALUE" val="78"/>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160404_2*m_h_f*1_2_1"/>
  <p:tag name="KSO_WM_TEMPLATE_CATEGORY" val="diagram"/>
  <p:tag name="KSO_WM_TEMPLATE_INDEX" val="160404"/>
  <p:tag name="KSO_WM_UNIT_LAYERLEVEL" val="1_1_1"/>
  <p:tag name="KSO_WM_TAG_VERSION" val="1.0"/>
  <p:tag name="KSO_WM_BEAUTIFY_FLAG" val="#wm#"/>
  <p:tag name="KSO_WM_UNIT_TEXT_FILL_FORE_SCHEMECOLOR_INDEX" val="6"/>
  <p:tag name="KSO_WM_UNIT_TEXT_FILL_TYPE" val="1"/>
</p:tagLst>
</file>

<file path=ppt/tags/tag63.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160404_2*m_h_i*1_3_1"/>
  <p:tag name="KSO_WM_TEMPLATE_CATEGORY" val="diagram"/>
  <p:tag name="KSO_WM_TEMPLATE_INDEX" val="160404"/>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64.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3_2"/>
  <p:tag name="KSO_WM_UNIT_ID" val="diagram160404_2*m_h_i*1_3_2"/>
  <p:tag name="KSO_WM_TEMPLATE_CATEGORY" val="diagram"/>
  <p:tag name="KSO_WM_TEMPLATE_INDEX" val="160404"/>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Lst>
</file>

<file path=ppt/tags/tag65.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SUBTYPE" val="a"/>
  <p:tag name="KSO_WM_UNIT_PRESET_TEXT" val="单击此处添加文本具体内容，简明扼要的阐述您的观点。"/>
  <p:tag name="KSO_WM_UNIT_NOCLEAR" val="0"/>
  <p:tag name="KSO_WM_UNIT_VALUE" val="78"/>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160404_2*m_h_f*1_3_1"/>
  <p:tag name="KSO_WM_TEMPLATE_CATEGORY" val="diagram"/>
  <p:tag name="KSO_WM_TEMPLATE_INDEX" val="160404"/>
  <p:tag name="KSO_WM_UNIT_LAYERLEVEL" val="1_1_1"/>
  <p:tag name="KSO_WM_TAG_VERSION" val="1.0"/>
  <p:tag name="KSO_WM_BEAUTIFY_FLAG" val="#wm#"/>
  <p:tag name="KSO_WM_UNIT_TEXT_FILL_FORE_SCHEMECOLOR_INDEX" val="7"/>
  <p:tag name="KSO_WM_UNIT_TEXT_FILL_TYPE" val="1"/>
</p:tagLst>
</file>

<file path=ppt/tags/tag66.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160404_2*m_h_i*1_1_1"/>
  <p:tag name="KSO_WM_TEMPLATE_CATEGORY" val="diagram"/>
  <p:tag name="KSO_WM_TEMPLATE_INDEX" val="16040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67.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2"/>
  <p:tag name="KSO_WM_UNIT_ID" val="diagram160404_2*m_h_i*1_1_2"/>
  <p:tag name="KSO_WM_TEMPLATE_CATEGORY" val="diagram"/>
  <p:tag name="KSO_WM_TEMPLATE_INDEX" val="160404"/>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68.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SUBTYPE" val="a"/>
  <p:tag name="KSO_WM_UNIT_PRESET_TEXT" val="单击此处添加文本具体内容，简明扼要的阐述您的观点。"/>
  <p:tag name="KSO_WM_UNIT_NOCLEAR" val="0"/>
  <p:tag name="KSO_WM_UNIT_VALUE" val="78"/>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160404_2*m_h_f*1_1_1"/>
  <p:tag name="KSO_WM_TEMPLATE_CATEGORY" val="diagram"/>
  <p:tag name="KSO_WM_TEMPLATE_INDEX" val="160404"/>
  <p:tag name="KSO_WM_UNIT_LAYERLEVEL" val="1_1_1"/>
  <p:tag name="KSO_WM_TAG_VERSION" val="1.0"/>
  <p:tag name="KSO_WM_BEAUTIFY_FLAG" val="#wm#"/>
  <p:tag name="KSO_WM_UNIT_TEXT_FILL_FORE_SCHEMECOLOR_INDEX" val="5"/>
  <p:tag name="KSO_WM_UNIT_TEXT_FILL_TYPE" val="1"/>
</p:tagLst>
</file>

<file path=ppt/tags/tag6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7489,&quot;width&quot;:13304}"/>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5"/>
  <p:tag name="KSO_WM_UNIT_ID" val="diagram160500_6*i*5"/>
  <p:tag name="KSO_WM_TEMPLATE_CATEGORY" val="diagram"/>
  <p:tag name="KSO_WM_TEMPLATE_INDEX" val="16050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800,&quot;width&quot;:10993}"/>
</p:tagLst>
</file>

<file path=ppt/tags/tag7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64"/>
  <p:tag name="KSO_WM_UNIT_TYPE" val="l_h_i"/>
  <p:tag name="KSO_WM_UNIT_INDEX" val="1_1_1"/>
  <p:tag name="KSO_WM_UNIT_ID" val="diagram20174764_2*l_h_i*1_1_1"/>
  <p:tag name="KSO_WM_UNIT_LAYERLEVEL" val="1_1_1"/>
  <p:tag name="KSO_WM_DIAGRAM_GROUP_CODE" val="l1-1"/>
  <p:tag name="KSO_WM_UNIT_HIGHLIGHT" val="0"/>
  <p:tag name="KSO_WM_UNIT_COMPATIBLE" val="0"/>
  <p:tag name="KSO_WM_UNIT_DIAGRAM_ISNUMVISUAL" val="0"/>
  <p:tag name="KSO_WM_UNIT_DIAGRAM_ISREFERUNIT" val="0"/>
  <p:tag name="KSO_WM_UNIT_LINE_FORE_SCHEMECOLOR_INDEX" val="14"/>
  <p:tag name="KSO_WM_UNIT_LINE_FILL_TYPE" val="2"/>
  <p:tag name="KSO_WM_UNIT_TEXT_FILL_FORE_SCHEMECOLOR_INDEX" val="2"/>
  <p:tag name="KSO_WM_UNIT_TEXT_FILL_TYPE" val="1"/>
</p:tagLst>
</file>

<file path=ppt/tags/tag7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64"/>
  <p:tag name="KSO_WM_UNIT_TYPE" val="l_h_a"/>
  <p:tag name="KSO_WM_UNIT_INDEX" val="1_1_1"/>
  <p:tag name="KSO_WM_UNIT_ID" val="diagram20174764_2*l_h_a*1_1_1"/>
  <p:tag name="KSO_WM_UNIT_LAYERLEVEL" val="1_1_1"/>
  <p:tag name="KSO_WM_UNIT_VALUE" val="2"/>
  <p:tag name="KSO_WM_UNIT_HIGHLIGHT" val="0"/>
  <p:tag name="KSO_WM_UNIT_COMPATIBLE" val="0"/>
  <p:tag name="KSO_WM_DIAGRAM_GROUP_CODE" val="l1-1"/>
  <p:tag name="KSO_WM_UNIT_PRESET_TEXT" val="添加标题"/>
  <p:tag name="KSO_WM_UNIT_ISCONTENTSTITLE" val="0"/>
  <p:tag name="KSO_WM_UNIT_NOCLEAR" val="0"/>
  <p:tag name="KSO_WM_UNIT_DIAGRAM_ISNUMVISUAL" val="0"/>
  <p:tag name="KSO_WM_UNIT_DIAGRAM_ISREFERUNIT" val="0"/>
  <p:tag name="KSO_WM_UNIT_TEXT_FILL_FORE_SCHEMECOLOR_INDEX" val="13"/>
  <p:tag name="KSO_WM_UNIT_TEXT_FILL_TYPE" val="1"/>
</p:tagLst>
</file>

<file path=ppt/tags/tag7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64"/>
  <p:tag name="KSO_WM_UNIT_TYPE" val="l_h_i"/>
  <p:tag name="KSO_WM_UNIT_INDEX" val="1_2_1"/>
  <p:tag name="KSO_WM_UNIT_ID" val="diagram20174764_2*l_h_i*1_2_1"/>
  <p:tag name="KSO_WM_UNIT_LAYERLEVEL" val="1_1_1"/>
  <p:tag name="KSO_WM_DIAGRAM_GROUP_CODE" val="l1-1"/>
  <p:tag name="KSO_WM_UNIT_HIGHLIGHT" val="0"/>
  <p:tag name="KSO_WM_UNIT_COMPATIBLE" val="0"/>
  <p:tag name="KSO_WM_UNIT_DIAGRAM_ISNUMVISUAL" val="0"/>
  <p:tag name="KSO_WM_UNIT_DIAGRAM_ISREFERUNIT" val="0"/>
  <p:tag name="KSO_WM_UNIT_LINE_FORE_SCHEMECOLOR_INDEX" val="14"/>
  <p:tag name="KSO_WM_UNIT_LINE_FILL_TYPE" val="2"/>
  <p:tag name="KSO_WM_UNIT_TEXT_FILL_FORE_SCHEMECOLOR_INDEX" val="2"/>
  <p:tag name="KSO_WM_UNIT_TEXT_FILL_TYPE" val="1"/>
</p:tagLst>
</file>

<file path=ppt/tags/tag7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64"/>
  <p:tag name="KSO_WM_UNIT_TYPE" val="l_h_a"/>
  <p:tag name="KSO_WM_UNIT_INDEX" val="1_2_1"/>
  <p:tag name="KSO_WM_UNIT_ID" val="diagram20174764_2*l_h_a*1_2_1"/>
  <p:tag name="KSO_WM_UNIT_LAYERLEVEL" val="1_1_1"/>
  <p:tag name="KSO_WM_UNIT_VALUE" val="2"/>
  <p:tag name="KSO_WM_UNIT_HIGHLIGHT" val="0"/>
  <p:tag name="KSO_WM_UNIT_COMPATIBLE" val="0"/>
  <p:tag name="KSO_WM_DIAGRAM_GROUP_CODE" val="l1-1"/>
  <p:tag name="KSO_WM_UNIT_PRESET_TEXT" val="添加标题"/>
  <p:tag name="KSO_WM_UNIT_ISCONTENTSTITLE" val="0"/>
  <p:tag name="KSO_WM_UNIT_NOCLEAR" val="0"/>
  <p:tag name="KSO_WM_UNIT_DIAGRAM_ISNUMVISUAL" val="0"/>
  <p:tag name="KSO_WM_UNIT_DIAGRAM_ISREFERUNIT" val="0"/>
  <p:tag name="KSO_WM_UNIT_TEXT_FILL_FORE_SCHEMECOLOR_INDEX" val="13"/>
  <p:tag name="KSO_WM_UNIT_TEXT_FILL_TYPE" val="1"/>
</p:tagLst>
</file>

<file path=ppt/tags/tag7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64"/>
  <p:tag name="KSO_WM_UNIT_TYPE" val="l_h_i"/>
  <p:tag name="KSO_WM_UNIT_INDEX" val="1_3_1"/>
  <p:tag name="KSO_WM_UNIT_ID" val="diagram20174764_2*l_h_i*1_3_1"/>
  <p:tag name="KSO_WM_UNIT_LAYERLEVEL" val="1_1_1"/>
  <p:tag name="KSO_WM_DIAGRAM_GROUP_CODE" val="l1-1"/>
  <p:tag name="KSO_WM_UNIT_HIGHLIGHT" val="0"/>
  <p:tag name="KSO_WM_UNIT_COMPATIBLE" val="0"/>
  <p:tag name="KSO_WM_UNIT_DIAGRAM_ISNUMVISUAL" val="0"/>
  <p:tag name="KSO_WM_UNIT_DIAGRAM_ISREFERUNIT" val="0"/>
  <p:tag name="KSO_WM_UNIT_LINE_FORE_SCHEMECOLOR_INDEX" val="14"/>
  <p:tag name="KSO_WM_UNIT_LINE_FILL_TYPE" val="2"/>
  <p:tag name="KSO_WM_UNIT_TEXT_FILL_FORE_SCHEMECOLOR_INDEX" val="2"/>
  <p:tag name="KSO_WM_UNIT_TEXT_FILL_TYPE" val="1"/>
</p:tagLst>
</file>

<file path=ppt/tags/tag7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64"/>
  <p:tag name="KSO_WM_UNIT_TYPE" val="l_h_a"/>
  <p:tag name="KSO_WM_UNIT_INDEX" val="1_3_1"/>
  <p:tag name="KSO_WM_UNIT_ID" val="diagram20174764_2*l_h_a*1_3_1"/>
  <p:tag name="KSO_WM_UNIT_LAYERLEVEL" val="1_1_1"/>
  <p:tag name="KSO_WM_UNIT_VALUE" val="2"/>
  <p:tag name="KSO_WM_UNIT_HIGHLIGHT" val="0"/>
  <p:tag name="KSO_WM_UNIT_COMPATIBLE" val="0"/>
  <p:tag name="KSO_WM_DIAGRAM_GROUP_CODE" val="l1-1"/>
  <p:tag name="KSO_WM_UNIT_PRESET_TEXT" val="添加标题"/>
  <p:tag name="KSO_WM_UNIT_ISCONTENTSTITLE" val="0"/>
  <p:tag name="KSO_WM_UNIT_NOCLEAR" val="0"/>
  <p:tag name="KSO_WM_UNIT_DIAGRAM_ISNUMVISUAL" val="0"/>
  <p:tag name="KSO_WM_UNIT_DIAGRAM_ISREFERUNIT" val="0"/>
  <p:tag name="KSO_WM_UNIT_TEXT_FILL_FORE_SCHEMECOLOR_INDEX" val="13"/>
  <p:tag name="KSO_WM_UNIT_TEXT_FILL_TYPE" val="1"/>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174764_2*l_h_x*1_1_1"/>
  <p:tag name="KSO_WM_TEMPLATE_CATEGORY" val="diagram"/>
  <p:tag name="KSO_WM_TEMPLATE_INDEX" val="20174764"/>
  <p:tag name="KSO_WM_UNIT_LAYERLEVEL" val="1_1_1"/>
  <p:tag name="KSO_WM_TAG_VERSION" val="1.0"/>
  <p:tag name="KSO_WM_BEAUTIFY_FLAG" val="#wm#"/>
  <p:tag name="KSO_WM_UNIT_VALUE" val="100*122"/>
  <p:tag name="KSO_WM_UNIT_TYPE" val="l_h_x"/>
  <p:tag name="KSO_WM_UNIT_INDEX" val="1_1_1"/>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174764_2*l_h_x*1_2_1"/>
  <p:tag name="KSO_WM_TEMPLATE_CATEGORY" val="diagram"/>
  <p:tag name="KSO_WM_TEMPLATE_INDEX" val="20174764"/>
  <p:tag name="KSO_WM_UNIT_LAYERLEVEL" val="1_1_1"/>
  <p:tag name="KSO_WM_TAG_VERSION" val="1.0"/>
  <p:tag name="KSO_WM_BEAUTIFY_FLAG" val="#wm#"/>
  <p:tag name="KSO_WM_UNIT_VALUE" val="125*125"/>
  <p:tag name="KSO_WM_UNIT_TYPE" val="l_h_x"/>
  <p:tag name="KSO_WM_UNIT_INDEX" val="1_2_1"/>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174764_2*l_h_x*1_3_1"/>
  <p:tag name="KSO_WM_TEMPLATE_CATEGORY" val="diagram"/>
  <p:tag name="KSO_WM_TEMPLATE_INDEX" val="20174764"/>
  <p:tag name="KSO_WM_UNIT_LAYERLEVEL" val="1_1_1"/>
  <p:tag name="KSO_WM_TAG_VERSION" val="1.0"/>
  <p:tag name="KSO_WM_BEAUTIFY_FLAG" val="#wm#"/>
  <p:tag name="KSO_WM_UNIT_VALUE" val="145*164"/>
  <p:tag name="KSO_WM_UNIT_TYPE" val="l_h_x"/>
  <p:tag name="KSO_WM_UNIT_INDEX" val="1_3_1"/>
</p:tagLst>
</file>

<file path=ppt/tags/tag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5"/>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160500_6*l_h_a*1_3_1"/>
  <p:tag name="KSO_WM_TEMPLATE_CATEGORY" val="diagram"/>
  <p:tag name="KSO_WM_TEMPLATE_INDEX" val="160500"/>
  <p:tag name="KSO_WM_UNIT_LAYERLEVEL" val="1_1_1"/>
  <p:tag name="KSO_WM_TAG_VERSION" val="1.0"/>
  <p:tag name="KSO_WM_BEAUTIFY_FLAG" val="#wm#"/>
  <p:tag name="KSO_WM_UNIT_PRESET_TEXT" val="添加标题"/>
  <p:tag name="KSO_WM_UNIT_FILL_FORE_SCHEMECOLOR_INDEX" val="5"/>
  <p:tag name="KSO_WM_UNIT_FILL_TYPE" val="1"/>
  <p:tag name="KSO_WM_UNIT_TEXT_FILL_FORE_SCHEMECOLOR_INDEX" val="14"/>
  <p:tag name="KSO_WM_UNIT_TEXT_FILL_TYPE" val="1"/>
</p:tagLst>
</file>

<file path=ppt/tags/tag8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64"/>
  <p:tag name="KSO_WM_UNIT_TYPE" val="l_h_i"/>
  <p:tag name="KSO_WM_UNIT_INDEX" val="1_1_1"/>
  <p:tag name="KSO_WM_UNIT_ID" val="diagram20174764_2*l_h_i*1_1_1"/>
  <p:tag name="KSO_WM_UNIT_LAYERLEVEL" val="1_1_1"/>
  <p:tag name="KSO_WM_DIAGRAM_GROUP_CODE" val="l1-1"/>
  <p:tag name="KSO_WM_UNIT_HIGHLIGHT" val="0"/>
  <p:tag name="KSO_WM_UNIT_COMPATIBLE" val="0"/>
  <p:tag name="KSO_WM_UNIT_DIAGRAM_ISNUMVISUAL" val="0"/>
  <p:tag name="KSO_WM_UNIT_DIAGRAM_ISREFERUNIT" val="0"/>
  <p:tag name="KSO_WM_UNIT_LINE_FORE_SCHEMECOLOR_INDEX" val="14"/>
  <p:tag name="KSO_WM_UNIT_LINE_FILL_TYPE" val="2"/>
  <p:tag name="KSO_WM_UNIT_TEXT_FILL_FORE_SCHEMECOLOR_INDEX" val="2"/>
  <p:tag name="KSO_WM_UNIT_TEXT_FILL_TYPE" val="1"/>
</p:tagLst>
</file>

<file path=ppt/tags/tag8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64"/>
  <p:tag name="KSO_WM_UNIT_TYPE" val="l_h_a"/>
  <p:tag name="KSO_WM_UNIT_INDEX" val="1_1_1"/>
  <p:tag name="KSO_WM_UNIT_ID" val="diagram20174764_2*l_h_a*1_1_1"/>
  <p:tag name="KSO_WM_UNIT_LAYERLEVEL" val="1_1_1"/>
  <p:tag name="KSO_WM_UNIT_VALUE" val="2"/>
  <p:tag name="KSO_WM_UNIT_HIGHLIGHT" val="0"/>
  <p:tag name="KSO_WM_UNIT_COMPATIBLE" val="0"/>
  <p:tag name="KSO_WM_DIAGRAM_GROUP_CODE" val="l1-1"/>
  <p:tag name="KSO_WM_UNIT_PRESET_TEXT" val="添加标题"/>
  <p:tag name="KSO_WM_UNIT_ISCONTENTSTITLE" val="0"/>
  <p:tag name="KSO_WM_UNIT_NOCLEAR" val="0"/>
  <p:tag name="KSO_WM_UNIT_DIAGRAM_ISNUMVISUAL" val="0"/>
  <p:tag name="KSO_WM_UNIT_DIAGRAM_ISREFERUNIT" val="0"/>
  <p:tag name="KSO_WM_UNIT_TEXT_FILL_FORE_SCHEMECOLOR_INDEX" val="13"/>
  <p:tag name="KSO_WM_UNIT_TEXT_FILL_TYPE" val="1"/>
</p:tagLst>
</file>

<file path=ppt/tags/tag8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64"/>
  <p:tag name="KSO_WM_UNIT_TYPE" val="l_h_i"/>
  <p:tag name="KSO_WM_UNIT_INDEX" val="1_2_1"/>
  <p:tag name="KSO_WM_UNIT_ID" val="diagram20174764_2*l_h_i*1_2_1"/>
  <p:tag name="KSO_WM_UNIT_LAYERLEVEL" val="1_1_1"/>
  <p:tag name="KSO_WM_DIAGRAM_GROUP_CODE" val="l1-1"/>
  <p:tag name="KSO_WM_UNIT_HIGHLIGHT" val="0"/>
  <p:tag name="KSO_WM_UNIT_COMPATIBLE" val="0"/>
  <p:tag name="KSO_WM_UNIT_DIAGRAM_ISNUMVISUAL" val="0"/>
  <p:tag name="KSO_WM_UNIT_DIAGRAM_ISREFERUNIT" val="0"/>
  <p:tag name="KSO_WM_UNIT_LINE_FORE_SCHEMECOLOR_INDEX" val="14"/>
  <p:tag name="KSO_WM_UNIT_LINE_FILL_TYPE" val="2"/>
  <p:tag name="KSO_WM_UNIT_TEXT_FILL_FORE_SCHEMECOLOR_INDEX" val="2"/>
  <p:tag name="KSO_WM_UNIT_TEXT_FILL_TYPE" val="1"/>
</p:tagLst>
</file>

<file path=ppt/tags/tag8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64"/>
  <p:tag name="KSO_WM_UNIT_TYPE" val="l_h_a"/>
  <p:tag name="KSO_WM_UNIT_INDEX" val="1_2_1"/>
  <p:tag name="KSO_WM_UNIT_ID" val="diagram20174764_2*l_h_a*1_2_1"/>
  <p:tag name="KSO_WM_UNIT_LAYERLEVEL" val="1_1_1"/>
  <p:tag name="KSO_WM_UNIT_VALUE" val="2"/>
  <p:tag name="KSO_WM_UNIT_HIGHLIGHT" val="0"/>
  <p:tag name="KSO_WM_UNIT_COMPATIBLE" val="0"/>
  <p:tag name="KSO_WM_DIAGRAM_GROUP_CODE" val="l1-1"/>
  <p:tag name="KSO_WM_UNIT_PRESET_TEXT" val="添加标题"/>
  <p:tag name="KSO_WM_UNIT_ISCONTENTSTITLE" val="0"/>
  <p:tag name="KSO_WM_UNIT_NOCLEAR" val="0"/>
  <p:tag name="KSO_WM_UNIT_DIAGRAM_ISNUMVISUAL" val="0"/>
  <p:tag name="KSO_WM_UNIT_DIAGRAM_ISREFERUNIT" val="0"/>
  <p:tag name="KSO_WM_UNIT_TEXT_FILL_FORE_SCHEMECOLOR_INDEX" val="13"/>
  <p:tag name="KSO_WM_UNIT_TEXT_FILL_TYPE" val="1"/>
</p:tagLst>
</file>

<file path=ppt/tags/tag8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64"/>
  <p:tag name="KSO_WM_UNIT_TYPE" val="l_h_i"/>
  <p:tag name="KSO_WM_UNIT_INDEX" val="1_3_1"/>
  <p:tag name="KSO_WM_UNIT_ID" val="diagram20174764_2*l_h_i*1_3_1"/>
  <p:tag name="KSO_WM_UNIT_LAYERLEVEL" val="1_1_1"/>
  <p:tag name="KSO_WM_DIAGRAM_GROUP_CODE" val="l1-1"/>
  <p:tag name="KSO_WM_UNIT_HIGHLIGHT" val="0"/>
  <p:tag name="KSO_WM_UNIT_COMPATIBLE" val="0"/>
  <p:tag name="KSO_WM_UNIT_DIAGRAM_ISNUMVISUAL" val="0"/>
  <p:tag name="KSO_WM_UNIT_DIAGRAM_ISREFERUNIT" val="0"/>
  <p:tag name="KSO_WM_UNIT_LINE_FORE_SCHEMECOLOR_INDEX" val="14"/>
  <p:tag name="KSO_WM_UNIT_LINE_FILL_TYPE" val="2"/>
  <p:tag name="KSO_WM_UNIT_TEXT_FILL_FORE_SCHEMECOLOR_INDEX" val="2"/>
  <p:tag name="KSO_WM_UNIT_TEXT_FILL_TYPE" val="1"/>
</p:tagLst>
</file>

<file path=ppt/tags/tag8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64"/>
  <p:tag name="KSO_WM_UNIT_TYPE" val="l_h_a"/>
  <p:tag name="KSO_WM_UNIT_INDEX" val="1_3_1"/>
  <p:tag name="KSO_WM_UNIT_ID" val="diagram20174764_2*l_h_a*1_3_1"/>
  <p:tag name="KSO_WM_UNIT_LAYERLEVEL" val="1_1_1"/>
  <p:tag name="KSO_WM_UNIT_VALUE" val="2"/>
  <p:tag name="KSO_WM_UNIT_HIGHLIGHT" val="0"/>
  <p:tag name="KSO_WM_UNIT_COMPATIBLE" val="0"/>
  <p:tag name="KSO_WM_DIAGRAM_GROUP_CODE" val="l1-1"/>
  <p:tag name="KSO_WM_UNIT_PRESET_TEXT" val="添加标题"/>
  <p:tag name="KSO_WM_UNIT_ISCONTENTSTITLE" val="0"/>
  <p:tag name="KSO_WM_UNIT_NOCLEAR" val="0"/>
  <p:tag name="KSO_WM_UNIT_DIAGRAM_ISNUMVISUAL" val="0"/>
  <p:tag name="KSO_WM_UNIT_DIAGRAM_ISREFERUNIT" val="0"/>
  <p:tag name="KSO_WM_UNIT_TEXT_FILL_FORE_SCHEMECOLOR_INDEX" val="13"/>
  <p:tag name="KSO_WM_UNIT_TEXT_FILL_TYPE" val="1"/>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174764_2*l_h_x*1_1_1"/>
  <p:tag name="KSO_WM_TEMPLATE_CATEGORY" val="diagram"/>
  <p:tag name="KSO_WM_TEMPLATE_INDEX" val="20174764"/>
  <p:tag name="KSO_WM_UNIT_LAYERLEVEL" val="1_1_1"/>
  <p:tag name="KSO_WM_TAG_VERSION" val="1.0"/>
  <p:tag name="KSO_WM_BEAUTIFY_FLAG" val="#wm#"/>
  <p:tag name="KSO_WM_UNIT_VALUE" val="100*122"/>
  <p:tag name="KSO_WM_UNIT_TYPE" val="l_h_x"/>
  <p:tag name="KSO_WM_UNIT_INDEX" val="1_1_1"/>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174764_2*l_h_x*1_2_1"/>
  <p:tag name="KSO_WM_TEMPLATE_CATEGORY" val="diagram"/>
  <p:tag name="KSO_WM_TEMPLATE_INDEX" val="20174764"/>
  <p:tag name="KSO_WM_UNIT_LAYERLEVEL" val="1_1_1"/>
  <p:tag name="KSO_WM_TAG_VERSION" val="1.0"/>
  <p:tag name="KSO_WM_BEAUTIFY_FLAG" val="#wm#"/>
  <p:tag name="KSO_WM_UNIT_VALUE" val="125*125"/>
  <p:tag name="KSO_WM_UNIT_TYPE" val="l_h_x"/>
  <p:tag name="KSO_WM_UNIT_INDEX" val="1_2_1"/>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174764_2*l_h_x*1_3_1"/>
  <p:tag name="KSO_WM_TEMPLATE_CATEGORY" val="diagram"/>
  <p:tag name="KSO_WM_TEMPLATE_INDEX" val="20174764"/>
  <p:tag name="KSO_WM_UNIT_LAYERLEVEL" val="1_1_1"/>
  <p:tag name="KSO_WM_TAG_VERSION" val="1.0"/>
  <p:tag name="KSO_WM_BEAUTIFY_FLAG" val="#wm#"/>
  <p:tag name="KSO_WM_UNIT_VALUE" val="145*164"/>
  <p:tag name="KSO_WM_UNIT_TYPE" val="l_h_x"/>
  <p:tag name="KSO_WM_UNIT_INDEX" val="1_3_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6"/>
  <p:tag name="KSO_WM_UNIT_ID" val="diagram160500_6*l_i*1_6"/>
  <p:tag name="KSO_WM_TEMPLATE_CATEGORY" val="diagram"/>
  <p:tag name="KSO_WM_TEMPLATE_INDEX" val="160500"/>
  <p:tag name="KSO_WM_UNIT_LAYERLEVEL" val="1_1"/>
  <p:tag name="KSO_WM_TAG_VERSION" val="1.0"/>
  <p:tag name="KSO_WM_BEAUTIFY_FLAG" val="#wm#"/>
  <p:tag name="KSO_WM_UNIT_FILL_FORE_SCHEMECOLOR_INDEX" val="14"/>
  <p:tag name="KSO_WM_UNIT_FILL_TYPE" val="1"/>
  <p:tag name="KSO_WM_UNIT_SHADOW_SCHEMECOLOR_INDEX" val="5"/>
  <p:tag name="KSO_WM_UNIT_TEXT_FILL_FORE_SCHEMECOLOR_INDEX" val="13"/>
  <p:tag name="KSO_WM_UNIT_TEXT_FILL_TYPE" val="1"/>
</p:tagLst>
</file>

<file path=ppt/theme/theme1.xml><?xml version="1.0" encoding="utf-8"?>
<a:theme xmlns:a="http://schemas.openxmlformats.org/drawingml/2006/main" name="主题5">
  <a:themeElements>
    <a:clrScheme name="房利美">
      <a:dk1>
        <a:srgbClr val="000000"/>
      </a:dk1>
      <a:lt1>
        <a:srgbClr val="FFFFFF"/>
      </a:lt1>
      <a:dk2>
        <a:srgbClr val="768394"/>
      </a:dk2>
      <a:lt2>
        <a:srgbClr val="F0F0F0"/>
      </a:lt2>
      <a:accent1>
        <a:srgbClr val="211D1E"/>
      </a:accent1>
      <a:accent2>
        <a:srgbClr val="5A00B1"/>
      </a:accent2>
      <a:accent3>
        <a:srgbClr val="FB1290"/>
      </a:accent3>
      <a:accent4>
        <a:srgbClr val="DADBE4"/>
      </a:accent4>
      <a:accent5>
        <a:srgbClr val="BFBFBF"/>
      </a:accent5>
      <a:accent6>
        <a:srgbClr val="848CBA"/>
      </a:accent6>
      <a:hlink>
        <a:srgbClr val="4276AA"/>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房利美">
    <a:dk1>
      <a:srgbClr val="000000"/>
    </a:dk1>
    <a:lt1>
      <a:srgbClr val="FFFFFF"/>
    </a:lt1>
    <a:dk2>
      <a:srgbClr val="768394"/>
    </a:dk2>
    <a:lt2>
      <a:srgbClr val="F0F0F0"/>
    </a:lt2>
    <a:accent1>
      <a:srgbClr val="211D1E"/>
    </a:accent1>
    <a:accent2>
      <a:srgbClr val="5A00B1"/>
    </a:accent2>
    <a:accent3>
      <a:srgbClr val="FB1290"/>
    </a:accent3>
    <a:accent4>
      <a:srgbClr val="DADBE4"/>
    </a:accent4>
    <a:accent5>
      <a:srgbClr val="BFBFBF"/>
    </a:accent5>
    <a:accent6>
      <a:srgbClr val="848CBA"/>
    </a:accent6>
    <a:hlink>
      <a:srgbClr val="4276AA"/>
    </a:hlink>
    <a:folHlink>
      <a:srgbClr val="BFBFBF"/>
    </a:folHlink>
  </a:clrScheme>
</a:themeOverride>
</file>

<file path=ppt/theme/themeOverride10.xml><?xml version="1.0" encoding="utf-8"?>
<a:themeOverride xmlns:a="http://schemas.openxmlformats.org/drawingml/2006/main">
  <a:clrScheme name="房利美">
    <a:dk1>
      <a:srgbClr val="000000"/>
    </a:dk1>
    <a:lt1>
      <a:srgbClr val="FFFFFF"/>
    </a:lt1>
    <a:dk2>
      <a:srgbClr val="768394"/>
    </a:dk2>
    <a:lt2>
      <a:srgbClr val="F0F0F0"/>
    </a:lt2>
    <a:accent1>
      <a:srgbClr val="211D1E"/>
    </a:accent1>
    <a:accent2>
      <a:srgbClr val="5A00B1"/>
    </a:accent2>
    <a:accent3>
      <a:srgbClr val="FB1290"/>
    </a:accent3>
    <a:accent4>
      <a:srgbClr val="DADBE4"/>
    </a:accent4>
    <a:accent5>
      <a:srgbClr val="BFBFBF"/>
    </a:accent5>
    <a:accent6>
      <a:srgbClr val="848CBA"/>
    </a:accent6>
    <a:hlink>
      <a:srgbClr val="4276AA"/>
    </a:hlink>
    <a:folHlink>
      <a:srgbClr val="BFBFBF"/>
    </a:folHlink>
  </a:clrScheme>
</a:themeOverride>
</file>

<file path=ppt/theme/themeOverride11.xml><?xml version="1.0" encoding="utf-8"?>
<a:themeOverride xmlns:a="http://schemas.openxmlformats.org/drawingml/2006/main">
  <a:clrScheme name="房利美">
    <a:dk1>
      <a:srgbClr val="000000"/>
    </a:dk1>
    <a:lt1>
      <a:srgbClr val="FFFFFF"/>
    </a:lt1>
    <a:dk2>
      <a:srgbClr val="768394"/>
    </a:dk2>
    <a:lt2>
      <a:srgbClr val="F0F0F0"/>
    </a:lt2>
    <a:accent1>
      <a:srgbClr val="211D1E"/>
    </a:accent1>
    <a:accent2>
      <a:srgbClr val="5A00B1"/>
    </a:accent2>
    <a:accent3>
      <a:srgbClr val="FB1290"/>
    </a:accent3>
    <a:accent4>
      <a:srgbClr val="DADBE4"/>
    </a:accent4>
    <a:accent5>
      <a:srgbClr val="BFBFBF"/>
    </a:accent5>
    <a:accent6>
      <a:srgbClr val="848CBA"/>
    </a:accent6>
    <a:hlink>
      <a:srgbClr val="4276AA"/>
    </a:hlink>
    <a:folHlink>
      <a:srgbClr val="BFBFBF"/>
    </a:folHlink>
  </a:clrScheme>
</a:themeOverride>
</file>

<file path=ppt/theme/themeOverride12.xml><?xml version="1.0" encoding="utf-8"?>
<a:themeOverride xmlns:a="http://schemas.openxmlformats.org/drawingml/2006/main">
  <a:clrScheme name="房利美">
    <a:dk1>
      <a:srgbClr val="000000"/>
    </a:dk1>
    <a:lt1>
      <a:srgbClr val="FFFFFF"/>
    </a:lt1>
    <a:dk2>
      <a:srgbClr val="768394"/>
    </a:dk2>
    <a:lt2>
      <a:srgbClr val="F0F0F0"/>
    </a:lt2>
    <a:accent1>
      <a:srgbClr val="211D1E"/>
    </a:accent1>
    <a:accent2>
      <a:srgbClr val="5A00B1"/>
    </a:accent2>
    <a:accent3>
      <a:srgbClr val="FB1290"/>
    </a:accent3>
    <a:accent4>
      <a:srgbClr val="DADBE4"/>
    </a:accent4>
    <a:accent5>
      <a:srgbClr val="BFBFBF"/>
    </a:accent5>
    <a:accent6>
      <a:srgbClr val="848CBA"/>
    </a:accent6>
    <a:hlink>
      <a:srgbClr val="4276AA"/>
    </a:hlink>
    <a:folHlink>
      <a:srgbClr val="BFBFBF"/>
    </a:folHlink>
  </a:clrScheme>
</a:themeOverride>
</file>

<file path=ppt/theme/themeOverride13.xml><?xml version="1.0" encoding="utf-8"?>
<a:themeOverride xmlns:a="http://schemas.openxmlformats.org/drawingml/2006/main">
  <a:clrScheme name="房利美">
    <a:dk1>
      <a:srgbClr val="000000"/>
    </a:dk1>
    <a:lt1>
      <a:srgbClr val="FFFFFF"/>
    </a:lt1>
    <a:dk2>
      <a:srgbClr val="768394"/>
    </a:dk2>
    <a:lt2>
      <a:srgbClr val="F0F0F0"/>
    </a:lt2>
    <a:accent1>
      <a:srgbClr val="211D1E"/>
    </a:accent1>
    <a:accent2>
      <a:srgbClr val="5A00B1"/>
    </a:accent2>
    <a:accent3>
      <a:srgbClr val="FB1290"/>
    </a:accent3>
    <a:accent4>
      <a:srgbClr val="DADBE4"/>
    </a:accent4>
    <a:accent5>
      <a:srgbClr val="BFBFBF"/>
    </a:accent5>
    <a:accent6>
      <a:srgbClr val="848CBA"/>
    </a:accent6>
    <a:hlink>
      <a:srgbClr val="4276AA"/>
    </a:hlink>
    <a:folHlink>
      <a:srgbClr val="BFBFBF"/>
    </a:folHlink>
  </a:clrScheme>
</a:themeOverride>
</file>

<file path=ppt/theme/themeOverride14.xml><?xml version="1.0" encoding="utf-8"?>
<a:themeOverride xmlns:a="http://schemas.openxmlformats.org/drawingml/2006/main">
  <a:clrScheme name="房利美">
    <a:dk1>
      <a:srgbClr val="000000"/>
    </a:dk1>
    <a:lt1>
      <a:srgbClr val="FFFFFF"/>
    </a:lt1>
    <a:dk2>
      <a:srgbClr val="768394"/>
    </a:dk2>
    <a:lt2>
      <a:srgbClr val="F0F0F0"/>
    </a:lt2>
    <a:accent1>
      <a:srgbClr val="211D1E"/>
    </a:accent1>
    <a:accent2>
      <a:srgbClr val="5A00B1"/>
    </a:accent2>
    <a:accent3>
      <a:srgbClr val="FB1290"/>
    </a:accent3>
    <a:accent4>
      <a:srgbClr val="DADBE4"/>
    </a:accent4>
    <a:accent5>
      <a:srgbClr val="BFBFBF"/>
    </a:accent5>
    <a:accent6>
      <a:srgbClr val="848CBA"/>
    </a:accent6>
    <a:hlink>
      <a:srgbClr val="4276AA"/>
    </a:hlink>
    <a:folHlink>
      <a:srgbClr val="BFBFBF"/>
    </a:folHlink>
  </a:clrScheme>
</a:themeOverride>
</file>

<file path=ppt/theme/themeOverride15.xml><?xml version="1.0" encoding="utf-8"?>
<a:themeOverride xmlns:a="http://schemas.openxmlformats.org/drawingml/2006/main">
  <a:clrScheme name="房利美">
    <a:dk1>
      <a:srgbClr val="000000"/>
    </a:dk1>
    <a:lt1>
      <a:srgbClr val="FFFFFF"/>
    </a:lt1>
    <a:dk2>
      <a:srgbClr val="768394"/>
    </a:dk2>
    <a:lt2>
      <a:srgbClr val="F0F0F0"/>
    </a:lt2>
    <a:accent1>
      <a:srgbClr val="211D1E"/>
    </a:accent1>
    <a:accent2>
      <a:srgbClr val="5A00B1"/>
    </a:accent2>
    <a:accent3>
      <a:srgbClr val="FB1290"/>
    </a:accent3>
    <a:accent4>
      <a:srgbClr val="DADBE4"/>
    </a:accent4>
    <a:accent5>
      <a:srgbClr val="BFBFBF"/>
    </a:accent5>
    <a:accent6>
      <a:srgbClr val="848CBA"/>
    </a:accent6>
    <a:hlink>
      <a:srgbClr val="4276AA"/>
    </a:hlink>
    <a:folHlink>
      <a:srgbClr val="BFBFBF"/>
    </a:folHlink>
  </a:clrScheme>
</a:themeOverride>
</file>

<file path=ppt/theme/themeOverride16.xml><?xml version="1.0" encoding="utf-8"?>
<a:themeOverride xmlns:a="http://schemas.openxmlformats.org/drawingml/2006/main">
  <a:clrScheme name="房利美">
    <a:dk1>
      <a:srgbClr val="000000"/>
    </a:dk1>
    <a:lt1>
      <a:srgbClr val="FFFFFF"/>
    </a:lt1>
    <a:dk2>
      <a:srgbClr val="768394"/>
    </a:dk2>
    <a:lt2>
      <a:srgbClr val="F0F0F0"/>
    </a:lt2>
    <a:accent1>
      <a:srgbClr val="211D1E"/>
    </a:accent1>
    <a:accent2>
      <a:srgbClr val="5A00B1"/>
    </a:accent2>
    <a:accent3>
      <a:srgbClr val="FB1290"/>
    </a:accent3>
    <a:accent4>
      <a:srgbClr val="DADBE4"/>
    </a:accent4>
    <a:accent5>
      <a:srgbClr val="BFBFBF"/>
    </a:accent5>
    <a:accent6>
      <a:srgbClr val="848CBA"/>
    </a:accent6>
    <a:hlink>
      <a:srgbClr val="4276AA"/>
    </a:hlink>
    <a:folHlink>
      <a:srgbClr val="BFBFBF"/>
    </a:folHlink>
  </a:clrScheme>
</a:themeOverride>
</file>

<file path=ppt/theme/themeOverride17.xml><?xml version="1.0" encoding="utf-8"?>
<a:themeOverride xmlns:a="http://schemas.openxmlformats.org/drawingml/2006/main">
  <a:clrScheme name="房利美">
    <a:dk1>
      <a:srgbClr val="000000"/>
    </a:dk1>
    <a:lt1>
      <a:srgbClr val="FFFFFF"/>
    </a:lt1>
    <a:dk2>
      <a:srgbClr val="768394"/>
    </a:dk2>
    <a:lt2>
      <a:srgbClr val="F0F0F0"/>
    </a:lt2>
    <a:accent1>
      <a:srgbClr val="211D1E"/>
    </a:accent1>
    <a:accent2>
      <a:srgbClr val="5A00B1"/>
    </a:accent2>
    <a:accent3>
      <a:srgbClr val="FB1290"/>
    </a:accent3>
    <a:accent4>
      <a:srgbClr val="DADBE4"/>
    </a:accent4>
    <a:accent5>
      <a:srgbClr val="BFBFBF"/>
    </a:accent5>
    <a:accent6>
      <a:srgbClr val="848CBA"/>
    </a:accent6>
    <a:hlink>
      <a:srgbClr val="4276AA"/>
    </a:hlink>
    <a:folHlink>
      <a:srgbClr val="BFBFBF"/>
    </a:folHlink>
  </a:clrScheme>
</a:themeOverride>
</file>

<file path=ppt/theme/themeOverride18.xml><?xml version="1.0" encoding="utf-8"?>
<a:themeOverride xmlns:a="http://schemas.openxmlformats.org/drawingml/2006/main">
  <a:clrScheme name="房利美">
    <a:dk1>
      <a:srgbClr val="000000"/>
    </a:dk1>
    <a:lt1>
      <a:srgbClr val="FFFFFF"/>
    </a:lt1>
    <a:dk2>
      <a:srgbClr val="768394"/>
    </a:dk2>
    <a:lt2>
      <a:srgbClr val="F0F0F0"/>
    </a:lt2>
    <a:accent1>
      <a:srgbClr val="211D1E"/>
    </a:accent1>
    <a:accent2>
      <a:srgbClr val="5A00B1"/>
    </a:accent2>
    <a:accent3>
      <a:srgbClr val="FB1290"/>
    </a:accent3>
    <a:accent4>
      <a:srgbClr val="DADBE4"/>
    </a:accent4>
    <a:accent5>
      <a:srgbClr val="BFBFBF"/>
    </a:accent5>
    <a:accent6>
      <a:srgbClr val="848CBA"/>
    </a:accent6>
    <a:hlink>
      <a:srgbClr val="4276AA"/>
    </a:hlink>
    <a:folHlink>
      <a:srgbClr val="BFBFBF"/>
    </a:folHlink>
  </a:clrScheme>
</a:themeOverride>
</file>

<file path=ppt/theme/themeOverride19.xml><?xml version="1.0" encoding="utf-8"?>
<a:themeOverride xmlns:a="http://schemas.openxmlformats.org/drawingml/2006/main">
  <a:clrScheme name="房利美">
    <a:dk1>
      <a:srgbClr val="000000"/>
    </a:dk1>
    <a:lt1>
      <a:srgbClr val="FFFFFF"/>
    </a:lt1>
    <a:dk2>
      <a:srgbClr val="768394"/>
    </a:dk2>
    <a:lt2>
      <a:srgbClr val="F0F0F0"/>
    </a:lt2>
    <a:accent1>
      <a:srgbClr val="211D1E"/>
    </a:accent1>
    <a:accent2>
      <a:srgbClr val="5A00B1"/>
    </a:accent2>
    <a:accent3>
      <a:srgbClr val="FB1290"/>
    </a:accent3>
    <a:accent4>
      <a:srgbClr val="DADBE4"/>
    </a:accent4>
    <a:accent5>
      <a:srgbClr val="BFBFBF"/>
    </a:accent5>
    <a:accent6>
      <a:srgbClr val="848CBA"/>
    </a:accent6>
    <a:hlink>
      <a:srgbClr val="4276AA"/>
    </a:hlink>
    <a:folHlink>
      <a:srgbClr val="BFBFBF"/>
    </a:folHlink>
  </a:clrScheme>
</a:themeOverride>
</file>

<file path=ppt/theme/themeOverride2.xml><?xml version="1.0" encoding="utf-8"?>
<a:themeOverride xmlns:a="http://schemas.openxmlformats.org/drawingml/2006/main">
  <a:clrScheme name="房利美">
    <a:dk1>
      <a:srgbClr val="000000"/>
    </a:dk1>
    <a:lt1>
      <a:srgbClr val="FFFFFF"/>
    </a:lt1>
    <a:dk2>
      <a:srgbClr val="768394"/>
    </a:dk2>
    <a:lt2>
      <a:srgbClr val="F0F0F0"/>
    </a:lt2>
    <a:accent1>
      <a:srgbClr val="211D1E"/>
    </a:accent1>
    <a:accent2>
      <a:srgbClr val="5A00B1"/>
    </a:accent2>
    <a:accent3>
      <a:srgbClr val="FB1290"/>
    </a:accent3>
    <a:accent4>
      <a:srgbClr val="DADBE4"/>
    </a:accent4>
    <a:accent5>
      <a:srgbClr val="BFBFBF"/>
    </a:accent5>
    <a:accent6>
      <a:srgbClr val="848CBA"/>
    </a:accent6>
    <a:hlink>
      <a:srgbClr val="4276AA"/>
    </a:hlink>
    <a:folHlink>
      <a:srgbClr val="BFBFBF"/>
    </a:folHlink>
  </a:clrScheme>
</a:themeOverride>
</file>

<file path=ppt/theme/themeOverride20.xml><?xml version="1.0" encoding="utf-8"?>
<a:themeOverride xmlns:a="http://schemas.openxmlformats.org/drawingml/2006/main">
  <a:clrScheme name="房利美">
    <a:dk1>
      <a:srgbClr val="000000"/>
    </a:dk1>
    <a:lt1>
      <a:srgbClr val="FFFFFF"/>
    </a:lt1>
    <a:dk2>
      <a:srgbClr val="768394"/>
    </a:dk2>
    <a:lt2>
      <a:srgbClr val="F0F0F0"/>
    </a:lt2>
    <a:accent1>
      <a:srgbClr val="211D1E"/>
    </a:accent1>
    <a:accent2>
      <a:srgbClr val="5A00B1"/>
    </a:accent2>
    <a:accent3>
      <a:srgbClr val="FB1290"/>
    </a:accent3>
    <a:accent4>
      <a:srgbClr val="DADBE4"/>
    </a:accent4>
    <a:accent5>
      <a:srgbClr val="BFBFBF"/>
    </a:accent5>
    <a:accent6>
      <a:srgbClr val="848CBA"/>
    </a:accent6>
    <a:hlink>
      <a:srgbClr val="4276AA"/>
    </a:hlink>
    <a:folHlink>
      <a:srgbClr val="BFBFBF"/>
    </a:folHlink>
  </a:clrScheme>
</a:themeOverride>
</file>

<file path=ppt/theme/themeOverride21.xml><?xml version="1.0" encoding="utf-8"?>
<a:themeOverride xmlns:a="http://schemas.openxmlformats.org/drawingml/2006/main">
  <a:clrScheme name="房利美">
    <a:dk1>
      <a:srgbClr val="000000"/>
    </a:dk1>
    <a:lt1>
      <a:srgbClr val="FFFFFF"/>
    </a:lt1>
    <a:dk2>
      <a:srgbClr val="768394"/>
    </a:dk2>
    <a:lt2>
      <a:srgbClr val="F0F0F0"/>
    </a:lt2>
    <a:accent1>
      <a:srgbClr val="211D1E"/>
    </a:accent1>
    <a:accent2>
      <a:srgbClr val="5A00B1"/>
    </a:accent2>
    <a:accent3>
      <a:srgbClr val="FB1290"/>
    </a:accent3>
    <a:accent4>
      <a:srgbClr val="DADBE4"/>
    </a:accent4>
    <a:accent5>
      <a:srgbClr val="BFBFBF"/>
    </a:accent5>
    <a:accent6>
      <a:srgbClr val="848CBA"/>
    </a:accent6>
    <a:hlink>
      <a:srgbClr val="4276AA"/>
    </a:hlink>
    <a:folHlink>
      <a:srgbClr val="BFBFBF"/>
    </a:folHlink>
  </a:clrScheme>
</a:themeOverride>
</file>

<file path=ppt/theme/themeOverride22.xml><?xml version="1.0" encoding="utf-8"?>
<a:themeOverride xmlns:a="http://schemas.openxmlformats.org/drawingml/2006/main">
  <a:clrScheme name="房利美">
    <a:dk1>
      <a:srgbClr val="000000"/>
    </a:dk1>
    <a:lt1>
      <a:srgbClr val="FFFFFF"/>
    </a:lt1>
    <a:dk2>
      <a:srgbClr val="768394"/>
    </a:dk2>
    <a:lt2>
      <a:srgbClr val="F0F0F0"/>
    </a:lt2>
    <a:accent1>
      <a:srgbClr val="211D1E"/>
    </a:accent1>
    <a:accent2>
      <a:srgbClr val="5A00B1"/>
    </a:accent2>
    <a:accent3>
      <a:srgbClr val="FB1290"/>
    </a:accent3>
    <a:accent4>
      <a:srgbClr val="DADBE4"/>
    </a:accent4>
    <a:accent5>
      <a:srgbClr val="BFBFBF"/>
    </a:accent5>
    <a:accent6>
      <a:srgbClr val="848CBA"/>
    </a:accent6>
    <a:hlink>
      <a:srgbClr val="4276AA"/>
    </a:hlink>
    <a:folHlink>
      <a:srgbClr val="BFBFBF"/>
    </a:folHlink>
  </a:clrScheme>
</a:themeOverride>
</file>

<file path=ppt/theme/themeOverride23.xml><?xml version="1.0" encoding="utf-8"?>
<a:themeOverride xmlns:a="http://schemas.openxmlformats.org/drawingml/2006/main">
  <a:clrScheme name="房利美">
    <a:dk1>
      <a:srgbClr val="000000"/>
    </a:dk1>
    <a:lt1>
      <a:srgbClr val="FFFFFF"/>
    </a:lt1>
    <a:dk2>
      <a:srgbClr val="768394"/>
    </a:dk2>
    <a:lt2>
      <a:srgbClr val="F0F0F0"/>
    </a:lt2>
    <a:accent1>
      <a:srgbClr val="211D1E"/>
    </a:accent1>
    <a:accent2>
      <a:srgbClr val="5A00B1"/>
    </a:accent2>
    <a:accent3>
      <a:srgbClr val="FB1290"/>
    </a:accent3>
    <a:accent4>
      <a:srgbClr val="DADBE4"/>
    </a:accent4>
    <a:accent5>
      <a:srgbClr val="BFBFBF"/>
    </a:accent5>
    <a:accent6>
      <a:srgbClr val="848CBA"/>
    </a:accent6>
    <a:hlink>
      <a:srgbClr val="4276AA"/>
    </a:hlink>
    <a:folHlink>
      <a:srgbClr val="BFBFBF"/>
    </a:folHlink>
  </a:clrScheme>
</a:themeOverride>
</file>

<file path=ppt/theme/themeOverride24.xml><?xml version="1.0" encoding="utf-8"?>
<a:themeOverride xmlns:a="http://schemas.openxmlformats.org/drawingml/2006/main">
  <a:clrScheme name="房利美">
    <a:dk1>
      <a:srgbClr val="000000"/>
    </a:dk1>
    <a:lt1>
      <a:srgbClr val="FFFFFF"/>
    </a:lt1>
    <a:dk2>
      <a:srgbClr val="768394"/>
    </a:dk2>
    <a:lt2>
      <a:srgbClr val="F0F0F0"/>
    </a:lt2>
    <a:accent1>
      <a:srgbClr val="211D1E"/>
    </a:accent1>
    <a:accent2>
      <a:srgbClr val="5A00B1"/>
    </a:accent2>
    <a:accent3>
      <a:srgbClr val="FB1290"/>
    </a:accent3>
    <a:accent4>
      <a:srgbClr val="DADBE4"/>
    </a:accent4>
    <a:accent5>
      <a:srgbClr val="BFBFBF"/>
    </a:accent5>
    <a:accent6>
      <a:srgbClr val="848CBA"/>
    </a:accent6>
    <a:hlink>
      <a:srgbClr val="4276AA"/>
    </a:hlink>
    <a:folHlink>
      <a:srgbClr val="BFBFBF"/>
    </a:folHlink>
  </a:clrScheme>
</a:themeOverride>
</file>

<file path=ppt/theme/themeOverride25.xml><?xml version="1.0" encoding="utf-8"?>
<a:themeOverride xmlns:a="http://schemas.openxmlformats.org/drawingml/2006/main">
  <a:clrScheme name="房利美">
    <a:dk1>
      <a:srgbClr val="000000"/>
    </a:dk1>
    <a:lt1>
      <a:srgbClr val="FFFFFF"/>
    </a:lt1>
    <a:dk2>
      <a:srgbClr val="768394"/>
    </a:dk2>
    <a:lt2>
      <a:srgbClr val="F0F0F0"/>
    </a:lt2>
    <a:accent1>
      <a:srgbClr val="211D1E"/>
    </a:accent1>
    <a:accent2>
      <a:srgbClr val="5A00B1"/>
    </a:accent2>
    <a:accent3>
      <a:srgbClr val="FB1290"/>
    </a:accent3>
    <a:accent4>
      <a:srgbClr val="DADBE4"/>
    </a:accent4>
    <a:accent5>
      <a:srgbClr val="BFBFBF"/>
    </a:accent5>
    <a:accent6>
      <a:srgbClr val="848CBA"/>
    </a:accent6>
    <a:hlink>
      <a:srgbClr val="4276AA"/>
    </a:hlink>
    <a:folHlink>
      <a:srgbClr val="BFBFBF"/>
    </a:folHlink>
  </a:clrScheme>
</a:themeOverride>
</file>

<file path=ppt/theme/themeOverride26.xml><?xml version="1.0" encoding="utf-8"?>
<a:themeOverride xmlns:a="http://schemas.openxmlformats.org/drawingml/2006/main">
  <a:clrScheme name="房利美">
    <a:dk1>
      <a:srgbClr val="000000"/>
    </a:dk1>
    <a:lt1>
      <a:srgbClr val="FFFFFF"/>
    </a:lt1>
    <a:dk2>
      <a:srgbClr val="768394"/>
    </a:dk2>
    <a:lt2>
      <a:srgbClr val="F0F0F0"/>
    </a:lt2>
    <a:accent1>
      <a:srgbClr val="211D1E"/>
    </a:accent1>
    <a:accent2>
      <a:srgbClr val="5A00B1"/>
    </a:accent2>
    <a:accent3>
      <a:srgbClr val="FB1290"/>
    </a:accent3>
    <a:accent4>
      <a:srgbClr val="DADBE4"/>
    </a:accent4>
    <a:accent5>
      <a:srgbClr val="BFBFBF"/>
    </a:accent5>
    <a:accent6>
      <a:srgbClr val="848CBA"/>
    </a:accent6>
    <a:hlink>
      <a:srgbClr val="4276AA"/>
    </a:hlink>
    <a:folHlink>
      <a:srgbClr val="BFBFBF"/>
    </a:folHlink>
  </a:clrScheme>
</a:themeOverride>
</file>

<file path=ppt/theme/themeOverride27.xml><?xml version="1.0" encoding="utf-8"?>
<a:themeOverride xmlns:a="http://schemas.openxmlformats.org/drawingml/2006/main">
  <a:clrScheme name="房利美">
    <a:dk1>
      <a:srgbClr val="000000"/>
    </a:dk1>
    <a:lt1>
      <a:srgbClr val="FFFFFF"/>
    </a:lt1>
    <a:dk2>
      <a:srgbClr val="768394"/>
    </a:dk2>
    <a:lt2>
      <a:srgbClr val="F0F0F0"/>
    </a:lt2>
    <a:accent1>
      <a:srgbClr val="211D1E"/>
    </a:accent1>
    <a:accent2>
      <a:srgbClr val="5A00B1"/>
    </a:accent2>
    <a:accent3>
      <a:srgbClr val="FB1290"/>
    </a:accent3>
    <a:accent4>
      <a:srgbClr val="DADBE4"/>
    </a:accent4>
    <a:accent5>
      <a:srgbClr val="BFBFBF"/>
    </a:accent5>
    <a:accent6>
      <a:srgbClr val="848CBA"/>
    </a:accent6>
    <a:hlink>
      <a:srgbClr val="4276AA"/>
    </a:hlink>
    <a:folHlink>
      <a:srgbClr val="BFBFBF"/>
    </a:folHlink>
  </a:clrScheme>
</a:themeOverride>
</file>

<file path=ppt/theme/themeOverride28.xml><?xml version="1.0" encoding="utf-8"?>
<a:themeOverride xmlns:a="http://schemas.openxmlformats.org/drawingml/2006/main">
  <a:clrScheme name="房利美">
    <a:dk1>
      <a:srgbClr val="000000"/>
    </a:dk1>
    <a:lt1>
      <a:srgbClr val="FFFFFF"/>
    </a:lt1>
    <a:dk2>
      <a:srgbClr val="768394"/>
    </a:dk2>
    <a:lt2>
      <a:srgbClr val="F0F0F0"/>
    </a:lt2>
    <a:accent1>
      <a:srgbClr val="211D1E"/>
    </a:accent1>
    <a:accent2>
      <a:srgbClr val="5A00B1"/>
    </a:accent2>
    <a:accent3>
      <a:srgbClr val="FB1290"/>
    </a:accent3>
    <a:accent4>
      <a:srgbClr val="DADBE4"/>
    </a:accent4>
    <a:accent5>
      <a:srgbClr val="BFBFBF"/>
    </a:accent5>
    <a:accent6>
      <a:srgbClr val="848CBA"/>
    </a:accent6>
    <a:hlink>
      <a:srgbClr val="4276AA"/>
    </a:hlink>
    <a:folHlink>
      <a:srgbClr val="BFBFBF"/>
    </a:folHlink>
  </a:clrScheme>
</a:themeOverride>
</file>

<file path=ppt/theme/themeOverride29.xml><?xml version="1.0" encoding="utf-8"?>
<a:themeOverride xmlns:a="http://schemas.openxmlformats.org/drawingml/2006/main">
  <a:clrScheme name="房利美">
    <a:dk1>
      <a:srgbClr val="000000"/>
    </a:dk1>
    <a:lt1>
      <a:srgbClr val="FFFFFF"/>
    </a:lt1>
    <a:dk2>
      <a:srgbClr val="768394"/>
    </a:dk2>
    <a:lt2>
      <a:srgbClr val="F0F0F0"/>
    </a:lt2>
    <a:accent1>
      <a:srgbClr val="211D1E"/>
    </a:accent1>
    <a:accent2>
      <a:srgbClr val="5A00B1"/>
    </a:accent2>
    <a:accent3>
      <a:srgbClr val="FB1290"/>
    </a:accent3>
    <a:accent4>
      <a:srgbClr val="DADBE4"/>
    </a:accent4>
    <a:accent5>
      <a:srgbClr val="BFBFBF"/>
    </a:accent5>
    <a:accent6>
      <a:srgbClr val="848CBA"/>
    </a:accent6>
    <a:hlink>
      <a:srgbClr val="4276AA"/>
    </a:hlink>
    <a:folHlink>
      <a:srgbClr val="BFBFBF"/>
    </a:folHlink>
  </a:clrScheme>
</a:themeOverride>
</file>

<file path=ppt/theme/themeOverride3.xml><?xml version="1.0" encoding="utf-8"?>
<a:themeOverride xmlns:a="http://schemas.openxmlformats.org/drawingml/2006/main">
  <a:clrScheme name="房利美">
    <a:dk1>
      <a:srgbClr val="000000"/>
    </a:dk1>
    <a:lt1>
      <a:srgbClr val="FFFFFF"/>
    </a:lt1>
    <a:dk2>
      <a:srgbClr val="768394"/>
    </a:dk2>
    <a:lt2>
      <a:srgbClr val="F0F0F0"/>
    </a:lt2>
    <a:accent1>
      <a:srgbClr val="211D1E"/>
    </a:accent1>
    <a:accent2>
      <a:srgbClr val="5A00B1"/>
    </a:accent2>
    <a:accent3>
      <a:srgbClr val="FB1290"/>
    </a:accent3>
    <a:accent4>
      <a:srgbClr val="DADBE4"/>
    </a:accent4>
    <a:accent5>
      <a:srgbClr val="BFBFBF"/>
    </a:accent5>
    <a:accent6>
      <a:srgbClr val="848CBA"/>
    </a:accent6>
    <a:hlink>
      <a:srgbClr val="4276AA"/>
    </a:hlink>
    <a:folHlink>
      <a:srgbClr val="BFBFBF"/>
    </a:folHlink>
  </a:clrScheme>
</a:themeOverride>
</file>

<file path=ppt/theme/themeOverride30.xml><?xml version="1.0" encoding="utf-8"?>
<a:themeOverride xmlns:a="http://schemas.openxmlformats.org/drawingml/2006/main">
  <a:clrScheme name="房利美">
    <a:dk1>
      <a:srgbClr val="000000"/>
    </a:dk1>
    <a:lt1>
      <a:srgbClr val="FFFFFF"/>
    </a:lt1>
    <a:dk2>
      <a:srgbClr val="768394"/>
    </a:dk2>
    <a:lt2>
      <a:srgbClr val="F0F0F0"/>
    </a:lt2>
    <a:accent1>
      <a:srgbClr val="211D1E"/>
    </a:accent1>
    <a:accent2>
      <a:srgbClr val="5A00B1"/>
    </a:accent2>
    <a:accent3>
      <a:srgbClr val="FB1290"/>
    </a:accent3>
    <a:accent4>
      <a:srgbClr val="DADBE4"/>
    </a:accent4>
    <a:accent5>
      <a:srgbClr val="BFBFBF"/>
    </a:accent5>
    <a:accent6>
      <a:srgbClr val="848CBA"/>
    </a:accent6>
    <a:hlink>
      <a:srgbClr val="4276AA"/>
    </a:hlink>
    <a:folHlink>
      <a:srgbClr val="BFBFBF"/>
    </a:folHlink>
  </a:clrScheme>
</a:themeOverride>
</file>

<file path=ppt/theme/themeOverride31.xml><?xml version="1.0" encoding="utf-8"?>
<a:themeOverride xmlns:a="http://schemas.openxmlformats.org/drawingml/2006/main">
  <a:clrScheme name="房利美">
    <a:dk1>
      <a:srgbClr val="000000"/>
    </a:dk1>
    <a:lt1>
      <a:srgbClr val="FFFFFF"/>
    </a:lt1>
    <a:dk2>
      <a:srgbClr val="768394"/>
    </a:dk2>
    <a:lt2>
      <a:srgbClr val="F0F0F0"/>
    </a:lt2>
    <a:accent1>
      <a:srgbClr val="211D1E"/>
    </a:accent1>
    <a:accent2>
      <a:srgbClr val="5A00B1"/>
    </a:accent2>
    <a:accent3>
      <a:srgbClr val="FB1290"/>
    </a:accent3>
    <a:accent4>
      <a:srgbClr val="DADBE4"/>
    </a:accent4>
    <a:accent5>
      <a:srgbClr val="BFBFBF"/>
    </a:accent5>
    <a:accent6>
      <a:srgbClr val="848CBA"/>
    </a:accent6>
    <a:hlink>
      <a:srgbClr val="4276AA"/>
    </a:hlink>
    <a:folHlink>
      <a:srgbClr val="BFBFBF"/>
    </a:folHlink>
  </a:clrScheme>
</a:themeOverride>
</file>

<file path=ppt/theme/themeOverride32.xml><?xml version="1.0" encoding="utf-8"?>
<a:themeOverride xmlns:a="http://schemas.openxmlformats.org/drawingml/2006/main">
  <a:clrScheme name="房利美">
    <a:dk1>
      <a:srgbClr val="000000"/>
    </a:dk1>
    <a:lt1>
      <a:srgbClr val="FFFFFF"/>
    </a:lt1>
    <a:dk2>
      <a:srgbClr val="768394"/>
    </a:dk2>
    <a:lt2>
      <a:srgbClr val="F0F0F0"/>
    </a:lt2>
    <a:accent1>
      <a:srgbClr val="211D1E"/>
    </a:accent1>
    <a:accent2>
      <a:srgbClr val="5A00B1"/>
    </a:accent2>
    <a:accent3>
      <a:srgbClr val="FB1290"/>
    </a:accent3>
    <a:accent4>
      <a:srgbClr val="DADBE4"/>
    </a:accent4>
    <a:accent5>
      <a:srgbClr val="BFBFBF"/>
    </a:accent5>
    <a:accent6>
      <a:srgbClr val="848CBA"/>
    </a:accent6>
    <a:hlink>
      <a:srgbClr val="4276AA"/>
    </a:hlink>
    <a:folHlink>
      <a:srgbClr val="BFBFBF"/>
    </a:folHlink>
  </a:clrScheme>
</a:themeOverride>
</file>

<file path=ppt/theme/themeOverride33.xml><?xml version="1.0" encoding="utf-8"?>
<a:themeOverride xmlns:a="http://schemas.openxmlformats.org/drawingml/2006/main">
  <a:clrScheme name="房利美">
    <a:dk1>
      <a:srgbClr val="000000"/>
    </a:dk1>
    <a:lt1>
      <a:srgbClr val="FFFFFF"/>
    </a:lt1>
    <a:dk2>
      <a:srgbClr val="768394"/>
    </a:dk2>
    <a:lt2>
      <a:srgbClr val="F0F0F0"/>
    </a:lt2>
    <a:accent1>
      <a:srgbClr val="211D1E"/>
    </a:accent1>
    <a:accent2>
      <a:srgbClr val="5A00B1"/>
    </a:accent2>
    <a:accent3>
      <a:srgbClr val="FB1290"/>
    </a:accent3>
    <a:accent4>
      <a:srgbClr val="DADBE4"/>
    </a:accent4>
    <a:accent5>
      <a:srgbClr val="BFBFBF"/>
    </a:accent5>
    <a:accent6>
      <a:srgbClr val="848CBA"/>
    </a:accent6>
    <a:hlink>
      <a:srgbClr val="4276AA"/>
    </a:hlink>
    <a:folHlink>
      <a:srgbClr val="BFBFBF"/>
    </a:folHlink>
  </a:clrScheme>
</a:themeOverride>
</file>

<file path=ppt/theme/themeOverride4.xml><?xml version="1.0" encoding="utf-8"?>
<a:themeOverride xmlns:a="http://schemas.openxmlformats.org/drawingml/2006/main">
  <a:clrScheme name="房利美">
    <a:dk1>
      <a:srgbClr val="000000"/>
    </a:dk1>
    <a:lt1>
      <a:srgbClr val="FFFFFF"/>
    </a:lt1>
    <a:dk2>
      <a:srgbClr val="768394"/>
    </a:dk2>
    <a:lt2>
      <a:srgbClr val="F0F0F0"/>
    </a:lt2>
    <a:accent1>
      <a:srgbClr val="211D1E"/>
    </a:accent1>
    <a:accent2>
      <a:srgbClr val="5A00B1"/>
    </a:accent2>
    <a:accent3>
      <a:srgbClr val="FB1290"/>
    </a:accent3>
    <a:accent4>
      <a:srgbClr val="DADBE4"/>
    </a:accent4>
    <a:accent5>
      <a:srgbClr val="BFBFBF"/>
    </a:accent5>
    <a:accent6>
      <a:srgbClr val="848CBA"/>
    </a:accent6>
    <a:hlink>
      <a:srgbClr val="4276AA"/>
    </a:hlink>
    <a:folHlink>
      <a:srgbClr val="BFBFBF"/>
    </a:folHlink>
  </a:clrScheme>
</a:themeOverride>
</file>

<file path=ppt/theme/themeOverride5.xml><?xml version="1.0" encoding="utf-8"?>
<a:themeOverride xmlns:a="http://schemas.openxmlformats.org/drawingml/2006/main">
  <a:clrScheme name="房利美">
    <a:dk1>
      <a:srgbClr val="000000"/>
    </a:dk1>
    <a:lt1>
      <a:srgbClr val="FFFFFF"/>
    </a:lt1>
    <a:dk2>
      <a:srgbClr val="768394"/>
    </a:dk2>
    <a:lt2>
      <a:srgbClr val="F0F0F0"/>
    </a:lt2>
    <a:accent1>
      <a:srgbClr val="211D1E"/>
    </a:accent1>
    <a:accent2>
      <a:srgbClr val="5A00B1"/>
    </a:accent2>
    <a:accent3>
      <a:srgbClr val="FB1290"/>
    </a:accent3>
    <a:accent4>
      <a:srgbClr val="DADBE4"/>
    </a:accent4>
    <a:accent5>
      <a:srgbClr val="BFBFBF"/>
    </a:accent5>
    <a:accent6>
      <a:srgbClr val="848CBA"/>
    </a:accent6>
    <a:hlink>
      <a:srgbClr val="4276AA"/>
    </a:hlink>
    <a:folHlink>
      <a:srgbClr val="BFBFBF"/>
    </a:folHlink>
  </a:clrScheme>
</a:themeOverride>
</file>

<file path=ppt/theme/themeOverride6.xml><?xml version="1.0" encoding="utf-8"?>
<a:themeOverride xmlns:a="http://schemas.openxmlformats.org/drawingml/2006/main">
  <a:clrScheme name="房利美">
    <a:dk1>
      <a:srgbClr val="000000"/>
    </a:dk1>
    <a:lt1>
      <a:srgbClr val="FFFFFF"/>
    </a:lt1>
    <a:dk2>
      <a:srgbClr val="768394"/>
    </a:dk2>
    <a:lt2>
      <a:srgbClr val="F0F0F0"/>
    </a:lt2>
    <a:accent1>
      <a:srgbClr val="211D1E"/>
    </a:accent1>
    <a:accent2>
      <a:srgbClr val="5A00B1"/>
    </a:accent2>
    <a:accent3>
      <a:srgbClr val="FB1290"/>
    </a:accent3>
    <a:accent4>
      <a:srgbClr val="DADBE4"/>
    </a:accent4>
    <a:accent5>
      <a:srgbClr val="BFBFBF"/>
    </a:accent5>
    <a:accent6>
      <a:srgbClr val="848CBA"/>
    </a:accent6>
    <a:hlink>
      <a:srgbClr val="4276AA"/>
    </a:hlink>
    <a:folHlink>
      <a:srgbClr val="BFBFBF"/>
    </a:folHlink>
  </a:clrScheme>
</a:themeOverride>
</file>

<file path=ppt/theme/themeOverride7.xml><?xml version="1.0" encoding="utf-8"?>
<a:themeOverride xmlns:a="http://schemas.openxmlformats.org/drawingml/2006/main">
  <a:clrScheme name="房利美">
    <a:dk1>
      <a:srgbClr val="000000"/>
    </a:dk1>
    <a:lt1>
      <a:srgbClr val="FFFFFF"/>
    </a:lt1>
    <a:dk2>
      <a:srgbClr val="768394"/>
    </a:dk2>
    <a:lt2>
      <a:srgbClr val="F0F0F0"/>
    </a:lt2>
    <a:accent1>
      <a:srgbClr val="211D1E"/>
    </a:accent1>
    <a:accent2>
      <a:srgbClr val="5A00B1"/>
    </a:accent2>
    <a:accent3>
      <a:srgbClr val="FB1290"/>
    </a:accent3>
    <a:accent4>
      <a:srgbClr val="DADBE4"/>
    </a:accent4>
    <a:accent5>
      <a:srgbClr val="BFBFBF"/>
    </a:accent5>
    <a:accent6>
      <a:srgbClr val="848CBA"/>
    </a:accent6>
    <a:hlink>
      <a:srgbClr val="4276AA"/>
    </a:hlink>
    <a:folHlink>
      <a:srgbClr val="BFBFBF"/>
    </a:folHlink>
  </a:clrScheme>
</a:themeOverride>
</file>

<file path=ppt/theme/themeOverride8.xml><?xml version="1.0" encoding="utf-8"?>
<a:themeOverride xmlns:a="http://schemas.openxmlformats.org/drawingml/2006/main">
  <a:clrScheme name="房利美">
    <a:dk1>
      <a:srgbClr val="000000"/>
    </a:dk1>
    <a:lt1>
      <a:srgbClr val="FFFFFF"/>
    </a:lt1>
    <a:dk2>
      <a:srgbClr val="768394"/>
    </a:dk2>
    <a:lt2>
      <a:srgbClr val="F0F0F0"/>
    </a:lt2>
    <a:accent1>
      <a:srgbClr val="211D1E"/>
    </a:accent1>
    <a:accent2>
      <a:srgbClr val="5A00B1"/>
    </a:accent2>
    <a:accent3>
      <a:srgbClr val="FB1290"/>
    </a:accent3>
    <a:accent4>
      <a:srgbClr val="DADBE4"/>
    </a:accent4>
    <a:accent5>
      <a:srgbClr val="BFBFBF"/>
    </a:accent5>
    <a:accent6>
      <a:srgbClr val="848CBA"/>
    </a:accent6>
    <a:hlink>
      <a:srgbClr val="4276AA"/>
    </a:hlink>
    <a:folHlink>
      <a:srgbClr val="BFBFBF"/>
    </a:folHlink>
  </a:clrScheme>
</a:themeOverride>
</file>

<file path=ppt/theme/themeOverride9.xml><?xml version="1.0" encoding="utf-8"?>
<a:themeOverride xmlns:a="http://schemas.openxmlformats.org/drawingml/2006/main">
  <a:clrScheme name="房利美">
    <a:dk1>
      <a:srgbClr val="000000"/>
    </a:dk1>
    <a:lt1>
      <a:srgbClr val="FFFFFF"/>
    </a:lt1>
    <a:dk2>
      <a:srgbClr val="768394"/>
    </a:dk2>
    <a:lt2>
      <a:srgbClr val="F0F0F0"/>
    </a:lt2>
    <a:accent1>
      <a:srgbClr val="211D1E"/>
    </a:accent1>
    <a:accent2>
      <a:srgbClr val="5A00B1"/>
    </a:accent2>
    <a:accent3>
      <a:srgbClr val="FB1290"/>
    </a:accent3>
    <a:accent4>
      <a:srgbClr val="DADBE4"/>
    </a:accent4>
    <a:accent5>
      <a:srgbClr val="BFBFBF"/>
    </a:accent5>
    <a:accent6>
      <a:srgbClr val="848CBA"/>
    </a:accent6>
    <a:hlink>
      <a:srgbClr val="4276AA"/>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iSlide</Template>
  <TotalTime>65</TotalTime>
  <Words>2312</Words>
  <Application>Microsoft Office PowerPoint</Application>
  <PresentationFormat>自定义</PresentationFormat>
  <Paragraphs>127</Paragraphs>
  <Slides>35</Slides>
  <Notes>8</Notes>
  <HiddenSlides>0</HiddenSlides>
  <MMClips>0</MMClips>
  <ScaleCrop>false</ScaleCrop>
  <HeadingPairs>
    <vt:vector size="4" baseType="variant">
      <vt:variant>
        <vt:lpstr>主题</vt:lpstr>
      </vt:variant>
      <vt:variant>
        <vt:i4>1</vt:i4>
      </vt:variant>
      <vt:variant>
        <vt:lpstr>幻灯片标题</vt:lpstr>
      </vt:variant>
      <vt:variant>
        <vt:i4>35</vt:i4>
      </vt:variant>
    </vt:vector>
  </HeadingPairs>
  <TitlesOfParts>
    <vt:vector size="36" baseType="lpstr">
      <vt:lpstr>主题5</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vector>
  </TitlesOfParts>
  <Manager>iSlide</Manager>
  <Company>iSlide</Company>
  <LinksUpToDate>false</LinksUpToDate>
  <SharedDoc>false</SharedDoc>
  <HyperlinkBase>https://www.islide.cc</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后青春 孙纬玲</dc:creator>
  <cp:lastModifiedBy>Administrator</cp:lastModifiedBy>
  <cp:revision>127</cp:revision>
  <cp:lastPrinted>2019-03-18T16:00:00Z</cp:lastPrinted>
  <dcterms:created xsi:type="dcterms:W3CDTF">2019-03-18T16:00:00Z</dcterms:created>
  <dcterms:modified xsi:type="dcterms:W3CDTF">2020-09-25T00:40:01Z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48706f29-9ca0-418e-876d-de7b156ca083</vt:lpwstr>
  </property>
  <property fmtid="{D5CDD505-2E9C-101B-9397-08002B2CF9AE}" pid="3" name="KSOProductBuildVer">
    <vt:lpwstr>2052-11.1.0.9999</vt:lpwstr>
  </property>
</Properties>
</file>