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90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2016/5/3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2016/5/3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2016/5/3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2016/5/3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035175" y="1720850"/>
            <a:ext cx="7880350" cy="699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在装有</a:t>
            </a:r>
            <a:r>
              <a:rPr lang="en-US" altLang="zh-CN" sz="2400"/>
              <a:t>“</a:t>
            </a:r>
            <a:r>
              <a:rPr lang="zh-CN" altLang="en-US" sz="2400"/>
              <a:t>联创客户端打印驱动</a:t>
            </a:r>
            <a:r>
              <a:rPr lang="en-US" altLang="zh-CN" sz="2400"/>
              <a:t>”</a:t>
            </a:r>
            <a:r>
              <a:rPr lang="zh-CN" altLang="en-US" sz="2400"/>
              <a:t>的电脑上提交打印任务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2044065" y="3068320"/>
            <a:ext cx="7880350" cy="699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刷卡柜点击</a:t>
            </a:r>
            <a:r>
              <a:rPr lang="en-US" altLang="zh-CN" sz="2400"/>
              <a:t>“</a:t>
            </a:r>
            <a:r>
              <a:rPr lang="zh-CN" altLang="en-US" sz="2400"/>
              <a:t>自助打印</a:t>
            </a:r>
            <a:r>
              <a:rPr lang="en-US" altLang="zh-CN" sz="2400"/>
              <a:t>”</a:t>
            </a:r>
            <a:r>
              <a:rPr lang="zh-CN" altLang="en-US" sz="2400"/>
              <a:t>，然后刷卡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036445" y="4445635"/>
            <a:ext cx="7880350" cy="699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打印机上取走所打印的文档</a:t>
            </a:r>
          </a:p>
        </p:txBody>
      </p:sp>
      <p:cxnSp>
        <p:nvCxnSpPr>
          <p:cNvPr id="13" name="直接箭头连接符 12"/>
          <p:cNvCxnSpPr>
            <a:stCxn id="5" idx="2"/>
            <a:endCxn id="11" idx="0"/>
          </p:cNvCxnSpPr>
          <p:nvPr/>
        </p:nvCxnSpPr>
        <p:spPr>
          <a:xfrm>
            <a:off x="5975350" y="2419985"/>
            <a:ext cx="8890" cy="64833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>
            <a:stCxn id="11" idx="2"/>
            <a:endCxn id="12" idx="0"/>
          </p:cNvCxnSpPr>
          <p:nvPr/>
        </p:nvCxnSpPr>
        <p:spPr>
          <a:xfrm flipH="1">
            <a:off x="5976620" y="3767455"/>
            <a:ext cx="7620" cy="67818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圆角矩形 14"/>
          <p:cNvSpPr/>
          <p:nvPr/>
        </p:nvSpPr>
        <p:spPr>
          <a:xfrm>
            <a:off x="4604385" y="240030"/>
            <a:ext cx="2999105" cy="69913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打印操作流程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2029460" y="5854065"/>
            <a:ext cx="7880350" cy="699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400">
                <a:sym typeface="+mn-ea"/>
              </a:rPr>
              <a:t>结束离开</a:t>
            </a:r>
            <a:endParaRPr lang="zh-CN" altLang="en-US" sz="2400"/>
          </a:p>
        </p:txBody>
      </p:sp>
      <p:cxnSp>
        <p:nvCxnSpPr>
          <p:cNvPr id="18" name="直接箭头连接符 17"/>
          <p:cNvCxnSpPr>
            <a:stCxn id="12" idx="2"/>
            <a:endCxn id="17" idx="0"/>
          </p:cNvCxnSpPr>
          <p:nvPr/>
        </p:nvCxnSpPr>
        <p:spPr>
          <a:xfrm flipH="1">
            <a:off x="5969635" y="5144770"/>
            <a:ext cx="6985" cy="70929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047365" y="976630"/>
            <a:ext cx="5900420" cy="699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ym typeface="+mn-ea"/>
              </a:rPr>
              <a:t>刷卡柜点击</a:t>
            </a:r>
            <a:r>
              <a:rPr lang="en-US" altLang="zh-CN" sz="2400">
                <a:sym typeface="+mn-ea"/>
              </a:rPr>
              <a:t>“</a:t>
            </a:r>
            <a:r>
              <a:rPr lang="zh-CN" altLang="en-US" sz="2400">
                <a:sym typeface="+mn-ea"/>
              </a:rPr>
              <a:t>自助复印</a:t>
            </a:r>
            <a:r>
              <a:rPr lang="en-US" altLang="zh-CN" sz="2400">
                <a:sym typeface="+mn-ea"/>
              </a:rPr>
              <a:t>”</a:t>
            </a:r>
            <a:r>
              <a:rPr lang="zh-CN" altLang="en-US" sz="2400">
                <a:sym typeface="+mn-ea"/>
              </a:rPr>
              <a:t>，然后刷卡</a:t>
            </a:r>
            <a:endParaRPr lang="zh-CN" altLang="en-US" sz="2400"/>
          </a:p>
        </p:txBody>
      </p:sp>
      <p:sp>
        <p:nvSpPr>
          <p:cNvPr id="11" name="圆角矩形 10"/>
          <p:cNvSpPr/>
          <p:nvPr/>
        </p:nvSpPr>
        <p:spPr>
          <a:xfrm>
            <a:off x="2044065" y="2219960"/>
            <a:ext cx="7880350" cy="699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打印机上点击</a:t>
            </a:r>
            <a:r>
              <a:rPr lang="en-US" altLang="zh-CN" sz="2400"/>
              <a:t>“</a:t>
            </a:r>
            <a:r>
              <a:rPr lang="zh-CN" altLang="en-US" sz="2400"/>
              <a:t>复印</a:t>
            </a:r>
            <a:r>
              <a:rPr lang="en-US" altLang="zh-CN" sz="2400"/>
              <a:t>”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051050" y="3298825"/>
            <a:ext cx="7880350" cy="699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400"/>
              <a:t>按功能选择所复印类型，然后按</a:t>
            </a:r>
            <a:r>
              <a:rPr lang="en-US" altLang="zh-CN" sz="2400"/>
              <a:t>“</a:t>
            </a:r>
            <a:r>
              <a:rPr lang="zh-CN" altLang="zh-CN" sz="2400"/>
              <a:t>启动</a:t>
            </a:r>
            <a:r>
              <a:rPr lang="en-US" altLang="zh-CN" sz="2400"/>
              <a:t>”</a:t>
            </a:r>
            <a:r>
              <a:rPr lang="zh-CN" altLang="zh-CN" sz="2400"/>
              <a:t>键</a:t>
            </a:r>
          </a:p>
        </p:txBody>
      </p:sp>
      <p:cxnSp>
        <p:nvCxnSpPr>
          <p:cNvPr id="13" name="直接箭头连接符 12"/>
          <p:cNvCxnSpPr>
            <a:stCxn id="5" idx="2"/>
            <a:endCxn id="11" idx="0"/>
          </p:cNvCxnSpPr>
          <p:nvPr/>
        </p:nvCxnSpPr>
        <p:spPr>
          <a:xfrm flipH="1">
            <a:off x="5984240" y="1675765"/>
            <a:ext cx="13335" cy="54419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>
            <a:stCxn id="11" idx="2"/>
            <a:endCxn id="12" idx="0"/>
          </p:cNvCxnSpPr>
          <p:nvPr/>
        </p:nvCxnSpPr>
        <p:spPr>
          <a:xfrm>
            <a:off x="5984240" y="2919095"/>
            <a:ext cx="6985" cy="37973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圆角矩形 14"/>
          <p:cNvSpPr/>
          <p:nvPr/>
        </p:nvSpPr>
        <p:spPr>
          <a:xfrm>
            <a:off x="4618990" y="46355"/>
            <a:ext cx="2999105" cy="69913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复印操作流程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2044065" y="4394200"/>
            <a:ext cx="7880350" cy="699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400"/>
              <a:t>从复印机上取走复印文件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2037715" y="5533390"/>
            <a:ext cx="7880350" cy="699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400"/>
              <a:t>刷卡柜刷卡，结束离开</a:t>
            </a:r>
          </a:p>
        </p:txBody>
      </p:sp>
      <p:cxnSp>
        <p:nvCxnSpPr>
          <p:cNvPr id="4" name="直接箭头连接符 3"/>
          <p:cNvCxnSpPr>
            <a:stCxn id="12" idx="2"/>
            <a:endCxn id="2" idx="0"/>
          </p:cNvCxnSpPr>
          <p:nvPr/>
        </p:nvCxnSpPr>
        <p:spPr>
          <a:xfrm flipH="1">
            <a:off x="5984240" y="3997960"/>
            <a:ext cx="6985" cy="39624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>
            <a:stCxn id="2" idx="2"/>
            <a:endCxn id="3" idx="0"/>
          </p:cNvCxnSpPr>
          <p:nvPr/>
        </p:nvCxnSpPr>
        <p:spPr>
          <a:xfrm flipH="1">
            <a:off x="5977890" y="5093335"/>
            <a:ext cx="6350" cy="44005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077210" y="723265"/>
            <a:ext cx="5900420" cy="46164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ym typeface="+mn-ea"/>
              </a:rPr>
              <a:t>刷卡柜点击</a:t>
            </a:r>
            <a:r>
              <a:rPr lang="en-US" altLang="zh-CN" sz="2400">
                <a:sym typeface="+mn-ea"/>
              </a:rPr>
              <a:t>“</a:t>
            </a:r>
            <a:r>
              <a:rPr lang="zh-CN" altLang="en-US" sz="2400">
                <a:sym typeface="+mn-ea"/>
              </a:rPr>
              <a:t>自助扫描</a:t>
            </a:r>
            <a:r>
              <a:rPr lang="en-US" altLang="zh-CN" sz="2400">
                <a:sym typeface="+mn-ea"/>
              </a:rPr>
              <a:t>”</a:t>
            </a:r>
            <a:r>
              <a:rPr lang="zh-CN" altLang="en-US" sz="2400">
                <a:sym typeface="+mn-ea"/>
              </a:rPr>
              <a:t>，然后刷卡</a:t>
            </a:r>
            <a:endParaRPr lang="zh-CN" altLang="en-US" sz="2400"/>
          </a:p>
        </p:txBody>
      </p:sp>
      <p:sp>
        <p:nvSpPr>
          <p:cNvPr id="11" name="圆角矩形 10"/>
          <p:cNvSpPr/>
          <p:nvPr/>
        </p:nvSpPr>
        <p:spPr>
          <a:xfrm>
            <a:off x="2089150" y="1430020"/>
            <a:ext cx="7880350" cy="46164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打印机上点击</a:t>
            </a:r>
            <a:r>
              <a:rPr lang="en-US" altLang="zh-CN" sz="2400"/>
              <a:t>“</a:t>
            </a:r>
            <a:r>
              <a:rPr lang="zh-CN" altLang="en-US" sz="2400"/>
              <a:t>扫描（</a:t>
            </a:r>
            <a:r>
              <a:rPr lang="en-US" altLang="zh-CN" sz="2400"/>
              <a:t>PC</a:t>
            </a:r>
            <a:r>
              <a:rPr lang="zh-CN" altLang="en-US" sz="2400"/>
              <a:t>保存）</a:t>
            </a:r>
            <a:r>
              <a:rPr lang="en-US" altLang="zh-CN" sz="2400"/>
              <a:t>”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080895" y="2182495"/>
            <a:ext cx="7880350" cy="387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400"/>
              <a:t>选择</a:t>
            </a:r>
            <a:r>
              <a:rPr lang="en-US" altLang="zh-CN" sz="2400"/>
              <a:t>“</a:t>
            </a:r>
            <a:r>
              <a:rPr lang="zh-CN" altLang="zh-CN" sz="2400"/>
              <a:t>通讯簿</a:t>
            </a:r>
            <a:r>
              <a:rPr lang="en-US" altLang="zh-CN" sz="2400"/>
              <a:t>”</a:t>
            </a:r>
          </a:p>
        </p:txBody>
      </p:sp>
      <p:cxnSp>
        <p:nvCxnSpPr>
          <p:cNvPr id="13" name="直接箭头连接符 12"/>
          <p:cNvCxnSpPr>
            <a:stCxn id="5" idx="2"/>
            <a:endCxn id="11" idx="0"/>
          </p:cNvCxnSpPr>
          <p:nvPr/>
        </p:nvCxnSpPr>
        <p:spPr>
          <a:xfrm>
            <a:off x="6027420" y="1184910"/>
            <a:ext cx="1905" cy="24511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>
            <a:stCxn id="11" idx="2"/>
            <a:endCxn id="12" idx="0"/>
          </p:cNvCxnSpPr>
          <p:nvPr/>
        </p:nvCxnSpPr>
        <p:spPr>
          <a:xfrm flipH="1">
            <a:off x="6021070" y="1891665"/>
            <a:ext cx="8255" cy="29083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圆角矩形 14"/>
          <p:cNvSpPr/>
          <p:nvPr/>
        </p:nvSpPr>
        <p:spPr>
          <a:xfrm>
            <a:off x="4618990" y="46355"/>
            <a:ext cx="2999105" cy="44640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扫描操作流程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2089150" y="2905125"/>
            <a:ext cx="7880350" cy="37211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400"/>
              <a:t>选择</a:t>
            </a:r>
            <a:r>
              <a:rPr lang="en-US" altLang="zh-CN" sz="2400"/>
              <a:t>“</a:t>
            </a:r>
            <a:r>
              <a:rPr lang="zh-CN" altLang="zh-CN" sz="2400"/>
              <a:t>全部</a:t>
            </a:r>
            <a:r>
              <a:rPr lang="en-US" altLang="zh-CN" sz="2400"/>
              <a:t>”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2082800" y="3568700"/>
            <a:ext cx="7880350" cy="3714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400"/>
              <a:t>选中</a:t>
            </a:r>
            <a:r>
              <a:rPr lang="en-US" altLang="zh-CN" sz="2400"/>
              <a:t>“001...192.168.0.1.....SMB”</a:t>
            </a:r>
            <a:r>
              <a:rPr lang="zh-CN" altLang="zh-CN" sz="2400"/>
              <a:t>栏</a:t>
            </a:r>
          </a:p>
        </p:txBody>
      </p:sp>
      <p:cxnSp>
        <p:nvCxnSpPr>
          <p:cNvPr id="4" name="直接箭头连接符 3"/>
          <p:cNvCxnSpPr>
            <a:stCxn id="12" idx="2"/>
            <a:endCxn id="2" idx="0"/>
          </p:cNvCxnSpPr>
          <p:nvPr/>
        </p:nvCxnSpPr>
        <p:spPr>
          <a:xfrm>
            <a:off x="6021070" y="2569845"/>
            <a:ext cx="8255" cy="33528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>
            <a:stCxn id="2" idx="2"/>
            <a:endCxn id="3" idx="0"/>
          </p:cNvCxnSpPr>
          <p:nvPr/>
        </p:nvCxnSpPr>
        <p:spPr>
          <a:xfrm flipH="1">
            <a:off x="6022975" y="3277235"/>
            <a:ext cx="6350" cy="29146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2090420" y="4201160"/>
            <a:ext cx="7880350" cy="3714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400">
                <a:sym typeface="+mn-ea"/>
              </a:rPr>
              <a:t>按</a:t>
            </a:r>
            <a:r>
              <a:rPr lang="en-US" altLang="zh-CN" sz="2400">
                <a:sym typeface="+mn-ea"/>
              </a:rPr>
              <a:t>“</a:t>
            </a:r>
            <a:r>
              <a:rPr lang="zh-CN" altLang="zh-CN" sz="2400">
                <a:sym typeface="+mn-ea"/>
              </a:rPr>
              <a:t>启动</a:t>
            </a:r>
            <a:r>
              <a:rPr lang="en-US" altLang="zh-CN" sz="2400">
                <a:sym typeface="+mn-ea"/>
              </a:rPr>
              <a:t>”</a:t>
            </a:r>
            <a:r>
              <a:rPr lang="zh-CN" altLang="zh-CN" sz="2400">
                <a:sym typeface="+mn-ea"/>
              </a:rPr>
              <a:t>键，扫描结束</a:t>
            </a:r>
            <a:endParaRPr lang="zh-CN" altLang="zh-CN" sz="2400"/>
          </a:p>
        </p:txBody>
      </p:sp>
      <p:sp>
        <p:nvSpPr>
          <p:cNvPr id="8" name="圆角矩形 7"/>
          <p:cNvSpPr/>
          <p:nvPr/>
        </p:nvSpPr>
        <p:spPr>
          <a:xfrm>
            <a:off x="2098675" y="4834890"/>
            <a:ext cx="7880350" cy="3714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400">
                <a:sym typeface="+mn-ea"/>
              </a:rPr>
              <a:t>刷卡柜刷卡，结束离开</a:t>
            </a:r>
            <a:endParaRPr lang="zh-CN" altLang="zh-CN" sz="2400"/>
          </a:p>
        </p:txBody>
      </p:sp>
      <p:sp>
        <p:nvSpPr>
          <p:cNvPr id="9" name="圆角矩形 8"/>
          <p:cNvSpPr/>
          <p:nvPr/>
        </p:nvSpPr>
        <p:spPr>
          <a:xfrm>
            <a:off x="1451610" y="5482590"/>
            <a:ext cx="9190355" cy="699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400"/>
              <a:t>在校园网内任意一台装有</a:t>
            </a:r>
            <a:r>
              <a:rPr lang="en-US" altLang="zh-CN" sz="2400"/>
              <a:t>“</a:t>
            </a:r>
            <a:r>
              <a:rPr lang="zh-CN" altLang="en-US" sz="2400">
                <a:sym typeface="+mn-ea"/>
              </a:rPr>
              <a:t>联创客户端打印驱动</a:t>
            </a:r>
            <a:r>
              <a:rPr lang="en-US" altLang="zh-CN" sz="2400">
                <a:sym typeface="+mn-ea"/>
              </a:rPr>
              <a:t>”</a:t>
            </a:r>
            <a:r>
              <a:rPr lang="zh-CN" altLang="en-US" sz="2400">
                <a:sym typeface="+mn-ea"/>
              </a:rPr>
              <a:t>的电脑上打开</a:t>
            </a:r>
            <a:r>
              <a:rPr lang="en-US" altLang="zh-CN" sz="2400">
                <a:sym typeface="+mn-ea"/>
              </a:rPr>
              <a:t>“</a:t>
            </a:r>
            <a:r>
              <a:rPr lang="zh-CN" altLang="en-US" sz="2400">
                <a:sym typeface="+mn-ea"/>
              </a:rPr>
              <a:t>联创打印管理系统</a:t>
            </a:r>
            <a:r>
              <a:rPr lang="en-US" altLang="zh-CN" sz="2400">
                <a:sym typeface="+mn-ea"/>
              </a:rPr>
              <a:t>”</a:t>
            </a:r>
            <a:r>
              <a:rPr lang="zh-CN" altLang="en-US" sz="2400">
                <a:sym typeface="+mn-ea"/>
              </a:rPr>
              <a:t>，登录卡号及密码，密码与卡号相同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2120900" y="6435090"/>
            <a:ext cx="7880350" cy="3714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400"/>
              <a:t>选择扫描文档，下载扫描文件</a:t>
            </a:r>
          </a:p>
        </p:txBody>
      </p:sp>
      <p:cxnSp>
        <p:nvCxnSpPr>
          <p:cNvPr id="16" name="直接箭头连接符 15"/>
          <p:cNvCxnSpPr>
            <a:stCxn id="3" idx="2"/>
            <a:endCxn id="7" idx="0"/>
          </p:cNvCxnSpPr>
          <p:nvPr/>
        </p:nvCxnSpPr>
        <p:spPr>
          <a:xfrm>
            <a:off x="6022975" y="3940175"/>
            <a:ext cx="7620" cy="26098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>
            <a:stCxn id="7" idx="2"/>
            <a:endCxn id="8" idx="0"/>
          </p:cNvCxnSpPr>
          <p:nvPr/>
        </p:nvCxnSpPr>
        <p:spPr>
          <a:xfrm>
            <a:off x="6030595" y="4572635"/>
            <a:ext cx="8255" cy="26225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>
            <a:stCxn id="8" idx="2"/>
            <a:endCxn id="9" idx="0"/>
          </p:cNvCxnSpPr>
          <p:nvPr/>
        </p:nvCxnSpPr>
        <p:spPr>
          <a:xfrm>
            <a:off x="6038850" y="5206365"/>
            <a:ext cx="8255" cy="27622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>
            <a:stCxn id="9" idx="2"/>
            <a:endCxn id="10" idx="0"/>
          </p:cNvCxnSpPr>
          <p:nvPr/>
        </p:nvCxnSpPr>
        <p:spPr>
          <a:xfrm>
            <a:off x="6047105" y="6181725"/>
            <a:ext cx="13970" cy="25336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188</Words>
  <Application>Microsoft Office PowerPoint</Application>
  <PresentationFormat>自定义</PresentationFormat>
  <Paragraphs>21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xbnl</cp:lastModifiedBy>
  <cp:revision>4</cp:revision>
  <dcterms:created xsi:type="dcterms:W3CDTF">2015-05-05T08:02:00Z</dcterms:created>
  <dcterms:modified xsi:type="dcterms:W3CDTF">2016-05-03T00:18:32Z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