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0"/>
  </p:notesMasterIdLst>
  <p:handoutMasterIdLst>
    <p:handoutMasterId r:id="rId51"/>
  </p:handoutMasterIdLst>
  <p:sldIdLst>
    <p:sldId id="691" r:id="rId2"/>
    <p:sldId id="905" r:id="rId3"/>
    <p:sldId id="902" r:id="rId4"/>
    <p:sldId id="921" r:id="rId5"/>
    <p:sldId id="692" r:id="rId6"/>
    <p:sldId id="876" r:id="rId7"/>
    <p:sldId id="884" r:id="rId8"/>
    <p:sldId id="885" r:id="rId9"/>
    <p:sldId id="854" r:id="rId10"/>
    <p:sldId id="888" r:id="rId11"/>
    <p:sldId id="898" r:id="rId12"/>
    <p:sldId id="887" r:id="rId13"/>
    <p:sldId id="881" r:id="rId14"/>
    <p:sldId id="890" r:id="rId15"/>
    <p:sldId id="897" r:id="rId16"/>
    <p:sldId id="918" r:id="rId17"/>
    <p:sldId id="923" r:id="rId18"/>
    <p:sldId id="878" r:id="rId19"/>
    <p:sldId id="924" r:id="rId20"/>
    <p:sldId id="926" r:id="rId21"/>
    <p:sldId id="925" r:id="rId22"/>
    <p:sldId id="927" r:id="rId23"/>
    <p:sldId id="889" r:id="rId24"/>
    <p:sldId id="879" r:id="rId25"/>
    <p:sldId id="855" r:id="rId26"/>
    <p:sldId id="892" r:id="rId27"/>
    <p:sldId id="929" r:id="rId28"/>
    <p:sldId id="894" r:id="rId29"/>
    <p:sldId id="895" r:id="rId30"/>
    <p:sldId id="891" r:id="rId31"/>
    <p:sldId id="928" r:id="rId32"/>
    <p:sldId id="907" r:id="rId33"/>
    <p:sldId id="908" r:id="rId34"/>
    <p:sldId id="919" r:id="rId35"/>
    <p:sldId id="916" r:id="rId36"/>
    <p:sldId id="903" r:id="rId37"/>
    <p:sldId id="909" r:id="rId38"/>
    <p:sldId id="910" r:id="rId39"/>
    <p:sldId id="911" r:id="rId40"/>
    <p:sldId id="913" r:id="rId41"/>
    <p:sldId id="899" r:id="rId42"/>
    <p:sldId id="896" r:id="rId43"/>
    <p:sldId id="920" r:id="rId44"/>
    <p:sldId id="917" r:id="rId45"/>
    <p:sldId id="915" r:id="rId46"/>
    <p:sldId id="864" r:id="rId47"/>
    <p:sldId id="922" r:id="rId48"/>
    <p:sldId id="464" r:id="rId49"/>
  </p:sldIdLst>
  <p:sldSz cx="9144000" cy="6858000" type="screen4x3"/>
  <p:notesSz cx="6735763" cy="9869488"/>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9">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FBD"/>
    <a:srgbClr val="3366FF"/>
    <a:srgbClr val="CC3300"/>
    <a:srgbClr val="0066FF"/>
    <a:srgbClr val="99CCFF"/>
    <a:srgbClr val="6600FF"/>
    <a:srgbClr val="3333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4" autoAdjust="0"/>
    <p:restoredTop sz="94037" autoAdjust="0"/>
  </p:normalViewPr>
  <p:slideViewPr>
    <p:cSldViewPr>
      <p:cViewPr varScale="1">
        <p:scale>
          <a:sx n="81" d="100"/>
          <a:sy n="81" d="100"/>
        </p:scale>
        <p:origin x="1498"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0"/>
    </p:cViewPr>
  </p:sorterViewPr>
  <p:notesViewPr>
    <p:cSldViewPr>
      <p:cViewPr>
        <p:scale>
          <a:sx n="90" d="100"/>
          <a:sy n="90" d="100"/>
        </p:scale>
        <p:origin x="-1306" y="-58"/>
      </p:cViewPr>
      <p:guideLst>
        <p:guide orient="horz" pos="3109"/>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iagrams/_rels/data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55.jpeg"/><Relationship Id="rId5" Type="http://schemas.openxmlformats.org/officeDocument/2006/relationships/image" Target="../media/image59.jpeg"/><Relationship Id="rId4" Type="http://schemas.openxmlformats.org/officeDocument/2006/relationships/image" Target="../media/image58.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55.jpeg"/><Relationship Id="rId5" Type="http://schemas.openxmlformats.org/officeDocument/2006/relationships/image" Target="../media/image59.jpeg"/><Relationship Id="rId4" Type="http://schemas.openxmlformats.org/officeDocument/2006/relationships/image" Target="../media/image5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E1E571-3CFE-431C-A71F-7F852DD4291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2FCC3B76-B490-4034-8FA1-3DC815C6EA72}">
      <dgm:prSet phldrT="[文本]" custT="1"/>
      <dgm:spPr/>
      <dgm:t>
        <a:bodyPr/>
        <a:lstStyle/>
        <a:p>
          <a:r>
            <a:rPr lang="zh-CN" altLang="en-US" sz="2200" b="0" dirty="0">
              <a:solidFill>
                <a:schemeClr val="tx1"/>
              </a:solidFill>
              <a:latin typeface="微软雅黑" pitchFamily="34" charset="-122"/>
              <a:ea typeface="微软雅黑" pitchFamily="34" charset="-122"/>
            </a:rPr>
            <a:t>学生用户</a:t>
          </a:r>
        </a:p>
      </dgm:t>
    </dgm:pt>
    <dgm:pt modelId="{A701AACF-2189-4F9A-A86B-6F5E700CA1AC}" type="parTrans" cxnId="{541C565E-954D-4C1F-AECD-EC4966162533}">
      <dgm:prSet custT="1"/>
      <dgm:spPr/>
      <dgm:t>
        <a:bodyPr/>
        <a:lstStyle/>
        <a:p>
          <a:endParaRPr lang="zh-CN" altLang="en-US" sz="2200" b="0">
            <a:solidFill>
              <a:schemeClr val="tx1"/>
            </a:solidFill>
            <a:latin typeface="微软雅黑" pitchFamily="34" charset="-122"/>
            <a:ea typeface="微软雅黑" pitchFamily="34" charset="-122"/>
          </a:endParaRPr>
        </a:p>
      </dgm:t>
    </dgm:pt>
    <dgm:pt modelId="{33DB0EFA-19E3-4B29-98EF-9CC689561D06}" type="sibTrans" cxnId="{541C565E-954D-4C1F-AECD-EC4966162533}">
      <dgm:prSet/>
      <dgm:spPr/>
      <dgm:t>
        <a:bodyPr/>
        <a:lstStyle/>
        <a:p>
          <a:endParaRPr lang="zh-CN" altLang="en-US" sz="2200" b="0">
            <a:solidFill>
              <a:schemeClr val="tx1"/>
            </a:solidFill>
            <a:latin typeface="微软雅黑" pitchFamily="34" charset="-122"/>
            <a:ea typeface="微软雅黑" pitchFamily="34" charset="-122"/>
          </a:endParaRPr>
        </a:p>
      </dgm:t>
    </dgm:pt>
    <dgm:pt modelId="{0277D26A-BA5A-4593-A990-67649E7FCAE0}">
      <dgm:prSet phldrT="[文本]" custT="1"/>
      <dgm:spPr/>
      <dgm:t>
        <a:bodyPr/>
        <a:lstStyle/>
        <a:p>
          <a:r>
            <a:rPr lang="zh-CN" altLang="en-US" sz="2200" b="0" dirty="0">
              <a:solidFill>
                <a:schemeClr val="tx1"/>
              </a:solidFill>
              <a:latin typeface="微软雅黑" pitchFamily="34" charset="-122"/>
              <a:ea typeface="微软雅黑" pitchFamily="34" charset="-122"/>
            </a:rPr>
            <a:t>教师用户</a:t>
          </a:r>
        </a:p>
      </dgm:t>
    </dgm:pt>
    <dgm:pt modelId="{5979FF18-E6E5-4604-9A57-269A3C5DF442}" type="parTrans" cxnId="{CD9A8641-0F71-4D03-BFA4-EBBC68DB60A5}">
      <dgm:prSet custT="1"/>
      <dgm:spPr/>
      <dgm:t>
        <a:bodyPr/>
        <a:lstStyle/>
        <a:p>
          <a:endParaRPr lang="zh-CN" altLang="en-US" sz="2200" b="0">
            <a:solidFill>
              <a:schemeClr val="tx1"/>
            </a:solidFill>
            <a:latin typeface="微软雅黑" pitchFamily="34" charset="-122"/>
            <a:ea typeface="微软雅黑" pitchFamily="34" charset="-122"/>
          </a:endParaRPr>
        </a:p>
      </dgm:t>
    </dgm:pt>
    <dgm:pt modelId="{9745B0C8-B4D0-4D4D-A4D0-40846E8D0C41}" type="sibTrans" cxnId="{CD9A8641-0F71-4D03-BFA4-EBBC68DB60A5}">
      <dgm:prSet/>
      <dgm:spPr/>
      <dgm:t>
        <a:bodyPr/>
        <a:lstStyle/>
        <a:p>
          <a:endParaRPr lang="zh-CN" altLang="en-US" sz="2200" b="0">
            <a:solidFill>
              <a:schemeClr val="tx1"/>
            </a:solidFill>
            <a:latin typeface="微软雅黑" pitchFamily="34" charset="-122"/>
            <a:ea typeface="微软雅黑" pitchFamily="34" charset="-122"/>
          </a:endParaRPr>
        </a:p>
      </dgm:t>
    </dgm:pt>
    <dgm:pt modelId="{959C8CD8-DAD6-4F82-8713-26C8ABDABEFF}">
      <dgm:prSet phldrT="[文本]" custT="1"/>
      <dgm:spPr/>
      <dgm:t>
        <a:bodyPr/>
        <a:lstStyle/>
        <a:p>
          <a:r>
            <a:rPr lang="zh-CN" altLang="en-US" sz="2200" b="0" dirty="0">
              <a:solidFill>
                <a:schemeClr val="tx1"/>
              </a:solidFill>
              <a:latin typeface="微软雅黑" pitchFamily="34" charset="-122"/>
              <a:ea typeface="微软雅黑" pitchFamily="34" charset="-122"/>
            </a:rPr>
            <a:t>机构用户</a:t>
          </a:r>
        </a:p>
      </dgm:t>
    </dgm:pt>
    <dgm:pt modelId="{228324DF-BF90-45A0-BC20-E7833B9CC57D}" type="parTrans" cxnId="{684AD733-B597-41AA-AC22-1D8961873542}">
      <dgm:prSet custT="1"/>
      <dgm:spPr/>
      <dgm:t>
        <a:bodyPr/>
        <a:lstStyle/>
        <a:p>
          <a:endParaRPr lang="zh-CN" altLang="en-US" sz="2200" b="0">
            <a:solidFill>
              <a:schemeClr val="tx1"/>
            </a:solidFill>
            <a:latin typeface="微软雅黑" pitchFamily="34" charset="-122"/>
            <a:ea typeface="微软雅黑" pitchFamily="34" charset="-122"/>
          </a:endParaRPr>
        </a:p>
      </dgm:t>
    </dgm:pt>
    <dgm:pt modelId="{84D926F1-BD26-40F6-A6FC-900B65BB6AA9}" type="sibTrans" cxnId="{684AD733-B597-41AA-AC22-1D8961873542}">
      <dgm:prSet/>
      <dgm:spPr/>
      <dgm:t>
        <a:bodyPr/>
        <a:lstStyle/>
        <a:p>
          <a:endParaRPr lang="zh-CN" altLang="en-US" sz="2200" b="0">
            <a:solidFill>
              <a:schemeClr val="tx1"/>
            </a:solidFill>
            <a:latin typeface="微软雅黑" pitchFamily="34" charset="-122"/>
            <a:ea typeface="微软雅黑" pitchFamily="34" charset="-122"/>
          </a:endParaRPr>
        </a:p>
      </dgm:t>
    </dgm:pt>
    <dgm:pt modelId="{638BEA52-6C9C-4C48-B052-2D247CA85DB4}">
      <dgm:prSet custT="1"/>
      <dgm:spPr/>
      <dgm:t>
        <a:bodyPr/>
        <a:lstStyle/>
        <a:p>
          <a:r>
            <a:rPr lang="zh-CN" altLang="en-US" sz="2200" b="0" dirty="0">
              <a:solidFill>
                <a:schemeClr val="tx1"/>
              </a:solidFill>
              <a:latin typeface="微软雅黑" pitchFamily="34" charset="-122"/>
              <a:ea typeface="微软雅黑" pitchFamily="34" charset="-122"/>
            </a:rPr>
            <a:t>社会用户</a:t>
          </a:r>
        </a:p>
      </dgm:t>
    </dgm:pt>
    <dgm:pt modelId="{488B99DE-4703-4503-92F4-3B1D43931299}" type="parTrans" cxnId="{27623ED5-7570-4F7A-B79C-A901EB0B5F10}">
      <dgm:prSet custT="1"/>
      <dgm:spPr/>
      <dgm:t>
        <a:bodyPr/>
        <a:lstStyle/>
        <a:p>
          <a:endParaRPr lang="zh-CN" altLang="en-US" sz="2200" b="0">
            <a:solidFill>
              <a:schemeClr val="tx1"/>
            </a:solidFill>
            <a:latin typeface="微软雅黑" pitchFamily="34" charset="-122"/>
            <a:ea typeface="微软雅黑" pitchFamily="34" charset="-122"/>
          </a:endParaRPr>
        </a:p>
      </dgm:t>
    </dgm:pt>
    <dgm:pt modelId="{6451065A-A6F1-41EA-8FE8-DD5B437FD426}" type="sibTrans" cxnId="{27623ED5-7570-4F7A-B79C-A901EB0B5F10}">
      <dgm:prSet/>
      <dgm:spPr/>
      <dgm:t>
        <a:bodyPr/>
        <a:lstStyle/>
        <a:p>
          <a:endParaRPr lang="zh-CN" altLang="en-US" sz="2200" b="0">
            <a:solidFill>
              <a:schemeClr val="tx1"/>
            </a:solidFill>
            <a:latin typeface="微软雅黑" pitchFamily="34" charset="-122"/>
            <a:ea typeface="微软雅黑" pitchFamily="34" charset="-122"/>
          </a:endParaRPr>
        </a:p>
      </dgm:t>
    </dgm:pt>
    <dgm:pt modelId="{8F9D530F-0DB2-40E8-8F91-D0832B915274}">
      <dgm:prSet custT="1"/>
      <dgm:spPr/>
      <dgm:t>
        <a:bodyPr/>
        <a:lstStyle/>
        <a:p>
          <a:r>
            <a:rPr lang="zh-CN" altLang="en-US" sz="2200" b="0" dirty="0">
              <a:solidFill>
                <a:schemeClr val="tx1"/>
              </a:solidFill>
              <a:latin typeface="微软雅黑" pitchFamily="34" charset="-122"/>
              <a:ea typeface="微软雅黑" pitchFamily="34" charset="-122"/>
            </a:rPr>
            <a:t>本科生</a:t>
          </a:r>
        </a:p>
      </dgm:t>
    </dgm:pt>
    <dgm:pt modelId="{1011ACDE-174C-4D7C-A2B5-70E62CFD3477}" type="parTrans" cxnId="{40FFD797-D0CB-49B4-8647-9AF76415693B}">
      <dgm:prSet custT="1"/>
      <dgm:spPr/>
      <dgm:t>
        <a:bodyPr/>
        <a:lstStyle/>
        <a:p>
          <a:endParaRPr lang="zh-CN" altLang="en-US" sz="2200" b="0">
            <a:solidFill>
              <a:schemeClr val="tx1"/>
            </a:solidFill>
            <a:latin typeface="微软雅黑" pitchFamily="34" charset="-122"/>
            <a:ea typeface="微软雅黑" pitchFamily="34" charset="-122"/>
          </a:endParaRPr>
        </a:p>
      </dgm:t>
    </dgm:pt>
    <dgm:pt modelId="{70ABEC55-847D-4A24-8A44-123B69946C55}" type="sibTrans" cxnId="{40FFD797-D0CB-49B4-8647-9AF76415693B}">
      <dgm:prSet/>
      <dgm:spPr/>
      <dgm:t>
        <a:bodyPr/>
        <a:lstStyle/>
        <a:p>
          <a:endParaRPr lang="zh-CN" altLang="en-US" sz="2200" b="0">
            <a:solidFill>
              <a:schemeClr val="tx1"/>
            </a:solidFill>
            <a:latin typeface="微软雅黑" pitchFamily="34" charset="-122"/>
            <a:ea typeface="微软雅黑" pitchFamily="34" charset="-122"/>
          </a:endParaRPr>
        </a:p>
      </dgm:t>
    </dgm:pt>
    <dgm:pt modelId="{02AAAC0A-F6C9-444E-AAC9-2A2E42E2F486}">
      <dgm:prSet custT="1"/>
      <dgm:spPr/>
      <dgm:t>
        <a:bodyPr/>
        <a:lstStyle/>
        <a:p>
          <a:r>
            <a:rPr lang="zh-CN" altLang="en-US" sz="2200" b="0" dirty="0">
              <a:solidFill>
                <a:schemeClr val="tx1"/>
              </a:solidFill>
              <a:latin typeface="微软雅黑" pitchFamily="34" charset="-122"/>
              <a:ea typeface="微软雅黑" pitchFamily="34" charset="-122"/>
            </a:rPr>
            <a:t>研究生</a:t>
          </a:r>
        </a:p>
      </dgm:t>
    </dgm:pt>
    <dgm:pt modelId="{5C5DFDCE-8FD3-43A8-9534-91A55322C20D}" type="parTrans" cxnId="{52A4004A-DB0F-4AA1-97E2-EEF3A0D200EA}">
      <dgm:prSet custT="1"/>
      <dgm:spPr/>
      <dgm:t>
        <a:bodyPr/>
        <a:lstStyle/>
        <a:p>
          <a:endParaRPr lang="zh-CN" altLang="en-US" sz="2200" b="0">
            <a:solidFill>
              <a:schemeClr val="tx1"/>
            </a:solidFill>
            <a:latin typeface="微软雅黑" pitchFamily="34" charset="-122"/>
            <a:ea typeface="微软雅黑" pitchFamily="34" charset="-122"/>
          </a:endParaRPr>
        </a:p>
      </dgm:t>
    </dgm:pt>
    <dgm:pt modelId="{E88C1B12-9CF8-492B-918D-393927AFC004}" type="sibTrans" cxnId="{52A4004A-DB0F-4AA1-97E2-EEF3A0D200EA}">
      <dgm:prSet/>
      <dgm:spPr/>
      <dgm:t>
        <a:bodyPr/>
        <a:lstStyle/>
        <a:p>
          <a:endParaRPr lang="zh-CN" altLang="en-US" sz="2200" b="0">
            <a:solidFill>
              <a:schemeClr val="tx1"/>
            </a:solidFill>
            <a:latin typeface="微软雅黑" pitchFamily="34" charset="-122"/>
            <a:ea typeface="微软雅黑" pitchFamily="34" charset="-122"/>
          </a:endParaRPr>
        </a:p>
      </dgm:t>
    </dgm:pt>
    <dgm:pt modelId="{1EF14A2E-CA64-4141-9436-47C967979762}">
      <dgm:prSet custT="1"/>
      <dgm:spPr/>
      <dgm:t>
        <a:bodyPr/>
        <a:lstStyle/>
        <a:p>
          <a:r>
            <a:rPr lang="zh-CN" altLang="en-US" sz="2200" b="0" dirty="0">
              <a:solidFill>
                <a:schemeClr val="tx1"/>
              </a:solidFill>
              <a:latin typeface="微软雅黑" pitchFamily="34" charset="-122"/>
              <a:ea typeface="微软雅黑" pitchFamily="34" charset="-122"/>
            </a:rPr>
            <a:t>教学</a:t>
          </a:r>
        </a:p>
      </dgm:t>
    </dgm:pt>
    <dgm:pt modelId="{B91BBC28-4EBF-48B2-9344-DBF33B119A4E}" type="parTrans" cxnId="{7E77E3FA-837F-48C7-8ACF-9C764D0B9554}">
      <dgm:prSet custT="1"/>
      <dgm:spPr/>
      <dgm:t>
        <a:bodyPr/>
        <a:lstStyle/>
        <a:p>
          <a:endParaRPr lang="zh-CN" altLang="en-US" sz="2200" b="0">
            <a:solidFill>
              <a:schemeClr val="tx1"/>
            </a:solidFill>
            <a:latin typeface="微软雅黑" pitchFamily="34" charset="-122"/>
            <a:ea typeface="微软雅黑" pitchFamily="34" charset="-122"/>
          </a:endParaRPr>
        </a:p>
      </dgm:t>
    </dgm:pt>
    <dgm:pt modelId="{F978268F-36D1-4520-8EDC-9F9101FF554D}" type="sibTrans" cxnId="{7E77E3FA-837F-48C7-8ACF-9C764D0B9554}">
      <dgm:prSet/>
      <dgm:spPr/>
      <dgm:t>
        <a:bodyPr/>
        <a:lstStyle/>
        <a:p>
          <a:endParaRPr lang="zh-CN" altLang="en-US" sz="2200" b="0">
            <a:solidFill>
              <a:schemeClr val="tx1"/>
            </a:solidFill>
            <a:latin typeface="微软雅黑" pitchFamily="34" charset="-122"/>
            <a:ea typeface="微软雅黑" pitchFamily="34" charset="-122"/>
          </a:endParaRPr>
        </a:p>
      </dgm:t>
    </dgm:pt>
    <dgm:pt modelId="{E1A344C1-E5F6-4B41-B0C7-D4D4F73C62B0}">
      <dgm:prSet custT="1"/>
      <dgm:spPr/>
      <dgm:t>
        <a:bodyPr/>
        <a:lstStyle/>
        <a:p>
          <a:r>
            <a:rPr lang="zh-CN" altLang="en-US" sz="2200" b="0" dirty="0">
              <a:solidFill>
                <a:schemeClr val="tx1"/>
              </a:solidFill>
              <a:latin typeface="微软雅黑" pitchFamily="34" charset="-122"/>
              <a:ea typeface="微软雅黑" pitchFamily="34" charset="-122"/>
            </a:rPr>
            <a:t>科研</a:t>
          </a:r>
        </a:p>
      </dgm:t>
    </dgm:pt>
    <dgm:pt modelId="{702FDE2F-99F9-4947-8231-28B17BF3F592}" type="parTrans" cxnId="{2E5FDCDD-CE51-4DA9-A633-891EBB005650}">
      <dgm:prSet custT="1"/>
      <dgm:spPr/>
      <dgm:t>
        <a:bodyPr/>
        <a:lstStyle/>
        <a:p>
          <a:endParaRPr lang="zh-CN" altLang="en-US" sz="2200" b="0">
            <a:solidFill>
              <a:schemeClr val="tx1"/>
            </a:solidFill>
            <a:latin typeface="微软雅黑" pitchFamily="34" charset="-122"/>
            <a:ea typeface="微软雅黑" pitchFamily="34" charset="-122"/>
          </a:endParaRPr>
        </a:p>
      </dgm:t>
    </dgm:pt>
    <dgm:pt modelId="{DF5217DD-A276-458C-92CB-B23C3AD76590}" type="sibTrans" cxnId="{2E5FDCDD-CE51-4DA9-A633-891EBB005650}">
      <dgm:prSet/>
      <dgm:spPr/>
      <dgm:t>
        <a:bodyPr/>
        <a:lstStyle/>
        <a:p>
          <a:endParaRPr lang="zh-CN" altLang="en-US" sz="2200" b="0">
            <a:solidFill>
              <a:schemeClr val="tx1"/>
            </a:solidFill>
            <a:latin typeface="微软雅黑" pitchFamily="34" charset="-122"/>
            <a:ea typeface="微软雅黑" pitchFamily="34" charset="-122"/>
          </a:endParaRPr>
        </a:p>
      </dgm:t>
    </dgm:pt>
    <dgm:pt modelId="{8C65BD3D-F531-4684-B24B-EF6403491D25}">
      <dgm:prSet custT="1"/>
      <dgm:spPr/>
      <dgm:t>
        <a:bodyPr/>
        <a:lstStyle/>
        <a:p>
          <a:r>
            <a:rPr lang="zh-CN" altLang="en-US" sz="2200" b="0" dirty="0">
              <a:solidFill>
                <a:schemeClr val="tx1"/>
              </a:solidFill>
              <a:latin typeface="微软雅黑" pitchFamily="34" charset="-122"/>
              <a:ea typeface="微软雅黑" pitchFamily="34" charset="-122"/>
            </a:rPr>
            <a:t>研究团队</a:t>
          </a:r>
        </a:p>
      </dgm:t>
    </dgm:pt>
    <dgm:pt modelId="{115297EE-7DB1-4D78-AA98-DECEA62C1A80}" type="parTrans" cxnId="{1596AC81-34FC-4E3B-A02E-6BB47F655430}">
      <dgm:prSet custT="1"/>
      <dgm:spPr/>
      <dgm:t>
        <a:bodyPr/>
        <a:lstStyle/>
        <a:p>
          <a:endParaRPr lang="zh-CN" altLang="en-US" sz="2200" b="0">
            <a:solidFill>
              <a:schemeClr val="tx1"/>
            </a:solidFill>
            <a:latin typeface="微软雅黑" pitchFamily="34" charset="-122"/>
            <a:ea typeface="微软雅黑" pitchFamily="34" charset="-122"/>
          </a:endParaRPr>
        </a:p>
      </dgm:t>
    </dgm:pt>
    <dgm:pt modelId="{CB3BF41C-EF81-4503-8B3A-C476BCF00D34}" type="sibTrans" cxnId="{1596AC81-34FC-4E3B-A02E-6BB47F655430}">
      <dgm:prSet/>
      <dgm:spPr/>
      <dgm:t>
        <a:bodyPr/>
        <a:lstStyle/>
        <a:p>
          <a:endParaRPr lang="zh-CN" altLang="en-US" sz="2200" b="0">
            <a:solidFill>
              <a:schemeClr val="tx1"/>
            </a:solidFill>
            <a:latin typeface="微软雅黑" pitchFamily="34" charset="-122"/>
            <a:ea typeface="微软雅黑" pitchFamily="34" charset="-122"/>
          </a:endParaRPr>
        </a:p>
      </dgm:t>
    </dgm:pt>
    <dgm:pt modelId="{9FC6345C-B5F6-4C03-A945-E4483D7D36EE}">
      <dgm:prSet custT="1"/>
      <dgm:spPr/>
      <dgm:t>
        <a:bodyPr/>
        <a:lstStyle/>
        <a:p>
          <a:r>
            <a:rPr lang="zh-CN" altLang="en-US" sz="2200" b="0" dirty="0">
              <a:solidFill>
                <a:schemeClr val="tx1"/>
              </a:solidFill>
              <a:latin typeface="微软雅黑" pitchFamily="34" charset="-122"/>
              <a:ea typeface="微软雅黑" pitchFamily="34" charset="-122"/>
            </a:rPr>
            <a:t>学校</a:t>
          </a:r>
        </a:p>
      </dgm:t>
    </dgm:pt>
    <dgm:pt modelId="{32D56504-F365-4BF4-91B0-B1594AD52DB9}" type="parTrans" cxnId="{86447725-6238-4A6A-B351-4ACB8C01DE82}">
      <dgm:prSet custT="1"/>
      <dgm:spPr/>
      <dgm:t>
        <a:bodyPr/>
        <a:lstStyle/>
        <a:p>
          <a:endParaRPr lang="zh-CN" altLang="en-US" sz="2200" b="0">
            <a:solidFill>
              <a:schemeClr val="tx1"/>
            </a:solidFill>
            <a:latin typeface="微软雅黑" pitchFamily="34" charset="-122"/>
            <a:ea typeface="微软雅黑" pitchFamily="34" charset="-122"/>
          </a:endParaRPr>
        </a:p>
      </dgm:t>
    </dgm:pt>
    <dgm:pt modelId="{56C20771-6386-4F92-A0EB-F6765756B6A1}" type="sibTrans" cxnId="{86447725-6238-4A6A-B351-4ACB8C01DE82}">
      <dgm:prSet/>
      <dgm:spPr/>
      <dgm:t>
        <a:bodyPr/>
        <a:lstStyle/>
        <a:p>
          <a:endParaRPr lang="zh-CN" altLang="en-US" sz="2200" b="0">
            <a:solidFill>
              <a:schemeClr val="tx1"/>
            </a:solidFill>
            <a:latin typeface="微软雅黑" pitchFamily="34" charset="-122"/>
            <a:ea typeface="微软雅黑" pitchFamily="34" charset="-122"/>
          </a:endParaRPr>
        </a:p>
      </dgm:t>
    </dgm:pt>
    <dgm:pt modelId="{1FD092D5-8B06-4119-A9F0-9AD41B720DB8}">
      <dgm:prSet phldrT="[文本]" custT="1"/>
      <dgm:spPr/>
      <dgm:t>
        <a:bodyPr vert="vert"/>
        <a:lstStyle/>
        <a:p>
          <a:r>
            <a:rPr lang="zh-CN" altLang="en-US" sz="2200" b="0" dirty="0">
              <a:solidFill>
                <a:schemeClr val="tx1"/>
              </a:solidFill>
              <a:latin typeface="微软雅黑" pitchFamily="34" charset="-122"/>
              <a:ea typeface="微软雅黑" pitchFamily="34" charset="-122"/>
            </a:rPr>
            <a:t>图书馆用户</a:t>
          </a:r>
        </a:p>
      </dgm:t>
    </dgm:pt>
    <dgm:pt modelId="{3838A7FA-D96B-4468-B229-416CE4C6DE7E}" type="sibTrans" cxnId="{95C90E61-0A16-42B8-A040-EAF5634F93ED}">
      <dgm:prSet/>
      <dgm:spPr/>
      <dgm:t>
        <a:bodyPr/>
        <a:lstStyle/>
        <a:p>
          <a:endParaRPr lang="zh-CN" altLang="en-US" sz="2200" b="0">
            <a:solidFill>
              <a:schemeClr val="tx1"/>
            </a:solidFill>
            <a:latin typeface="微软雅黑" pitchFamily="34" charset="-122"/>
            <a:ea typeface="微软雅黑" pitchFamily="34" charset="-122"/>
          </a:endParaRPr>
        </a:p>
      </dgm:t>
    </dgm:pt>
    <dgm:pt modelId="{0E25594C-988E-4497-8EC0-5DAB25BB40D4}" type="parTrans" cxnId="{95C90E61-0A16-42B8-A040-EAF5634F93ED}">
      <dgm:prSet/>
      <dgm:spPr/>
      <dgm:t>
        <a:bodyPr/>
        <a:lstStyle/>
        <a:p>
          <a:endParaRPr lang="zh-CN" altLang="en-US" sz="2200" b="0">
            <a:solidFill>
              <a:schemeClr val="tx1"/>
            </a:solidFill>
            <a:latin typeface="微软雅黑" pitchFamily="34" charset="-122"/>
            <a:ea typeface="微软雅黑" pitchFamily="34" charset="-122"/>
          </a:endParaRPr>
        </a:p>
      </dgm:t>
    </dgm:pt>
    <dgm:pt modelId="{F714F25D-E244-4865-92C4-F4291F939730}">
      <dgm:prSet custT="1"/>
      <dgm:spPr/>
      <dgm:t>
        <a:bodyPr/>
        <a:lstStyle/>
        <a:p>
          <a:r>
            <a:rPr lang="zh-CN" altLang="en-US" sz="2200" b="0" dirty="0">
              <a:solidFill>
                <a:schemeClr val="tx1"/>
              </a:solidFill>
              <a:latin typeface="微软雅黑" pitchFamily="34" charset="-122"/>
              <a:ea typeface="微软雅黑" pitchFamily="34" charset="-122"/>
            </a:rPr>
            <a:t>学院</a:t>
          </a:r>
        </a:p>
      </dgm:t>
    </dgm:pt>
    <dgm:pt modelId="{5F32E851-D001-4B0D-9374-6AC785441CEA}" type="parTrans" cxnId="{BCB10A26-73D1-468D-81FE-025FB9F3580D}">
      <dgm:prSet custT="1"/>
      <dgm:spPr/>
      <dgm:t>
        <a:bodyPr/>
        <a:lstStyle/>
        <a:p>
          <a:endParaRPr lang="zh-CN" altLang="en-US" sz="2200" b="0">
            <a:latin typeface="微软雅黑" pitchFamily="34" charset="-122"/>
            <a:ea typeface="微软雅黑" pitchFamily="34" charset="-122"/>
          </a:endParaRPr>
        </a:p>
      </dgm:t>
    </dgm:pt>
    <dgm:pt modelId="{A97AE961-8DD1-4FFC-B110-C66862C76B61}" type="sibTrans" cxnId="{BCB10A26-73D1-468D-81FE-025FB9F3580D}">
      <dgm:prSet/>
      <dgm:spPr/>
      <dgm:t>
        <a:bodyPr/>
        <a:lstStyle/>
        <a:p>
          <a:endParaRPr lang="zh-CN" altLang="en-US" sz="2200" b="0">
            <a:latin typeface="微软雅黑" pitchFamily="34" charset="-122"/>
            <a:ea typeface="微软雅黑" pitchFamily="34" charset="-122"/>
          </a:endParaRPr>
        </a:p>
      </dgm:t>
    </dgm:pt>
    <dgm:pt modelId="{E1964851-D318-466B-A303-A618A528E71B}">
      <dgm:prSet custT="1"/>
      <dgm:spPr/>
      <dgm:t>
        <a:bodyPr/>
        <a:lstStyle/>
        <a:p>
          <a:r>
            <a:rPr lang="zh-CN" altLang="en-US" sz="2200" b="0" dirty="0">
              <a:solidFill>
                <a:schemeClr val="tx1"/>
              </a:solidFill>
              <a:latin typeface="微软雅黑" pitchFamily="34" charset="-122"/>
              <a:ea typeface="微软雅黑" pitchFamily="34" charset="-122"/>
            </a:rPr>
            <a:t>个人用户</a:t>
          </a:r>
        </a:p>
      </dgm:t>
    </dgm:pt>
    <dgm:pt modelId="{1ACC67B1-A046-455C-8694-013925731AD6}" type="parTrans" cxnId="{6A087FEA-E9BF-4BBF-97E5-EF9C51224F03}">
      <dgm:prSet custT="1"/>
      <dgm:spPr/>
      <dgm:t>
        <a:bodyPr/>
        <a:lstStyle/>
        <a:p>
          <a:endParaRPr lang="zh-CN" altLang="en-US" sz="2200" b="0">
            <a:latin typeface="微软雅黑" pitchFamily="34" charset="-122"/>
            <a:ea typeface="微软雅黑" pitchFamily="34" charset="-122"/>
          </a:endParaRPr>
        </a:p>
      </dgm:t>
    </dgm:pt>
    <dgm:pt modelId="{ADAD152D-06B2-4B18-9DC0-8268DEB85CC8}" type="sibTrans" cxnId="{6A087FEA-E9BF-4BBF-97E5-EF9C51224F03}">
      <dgm:prSet/>
      <dgm:spPr/>
      <dgm:t>
        <a:bodyPr/>
        <a:lstStyle/>
        <a:p>
          <a:endParaRPr lang="zh-CN" altLang="en-US" sz="2200" b="0">
            <a:latin typeface="微软雅黑" pitchFamily="34" charset="-122"/>
            <a:ea typeface="微软雅黑" pitchFamily="34" charset="-122"/>
          </a:endParaRPr>
        </a:p>
      </dgm:t>
    </dgm:pt>
    <dgm:pt modelId="{00323C7E-A27C-4041-BFC0-028BC5B22D52}">
      <dgm:prSet custT="1"/>
      <dgm:spPr/>
      <dgm:t>
        <a:bodyPr/>
        <a:lstStyle/>
        <a:p>
          <a:r>
            <a:rPr lang="zh-CN" altLang="en-US" sz="2200" b="0" dirty="0">
              <a:solidFill>
                <a:schemeClr val="tx1"/>
              </a:solidFill>
              <a:latin typeface="微软雅黑" pitchFamily="34" charset="-122"/>
              <a:ea typeface="微软雅黑" pitchFamily="34" charset="-122"/>
            </a:rPr>
            <a:t>机构用户</a:t>
          </a:r>
        </a:p>
      </dgm:t>
    </dgm:pt>
    <dgm:pt modelId="{C2ADA0B1-41E2-441E-AAC6-F5932D425BA4}" type="parTrans" cxnId="{55FA1C76-BFC1-47D9-97AB-1F58CEECF992}">
      <dgm:prSet custT="1"/>
      <dgm:spPr/>
      <dgm:t>
        <a:bodyPr/>
        <a:lstStyle/>
        <a:p>
          <a:endParaRPr lang="zh-CN" altLang="en-US" sz="2200" b="0">
            <a:latin typeface="微软雅黑" pitchFamily="34" charset="-122"/>
            <a:ea typeface="微软雅黑" pitchFamily="34" charset="-122"/>
          </a:endParaRPr>
        </a:p>
      </dgm:t>
    </dgm:pt>
    <dgm:pt modelId="{EFD62DBF-C292-4D78-944A-F1621646DE70}" type="sibTrans" cxnId="{55FA1C76-BFC1-47D9-97AB-1F58CEECF992}">
      <dgm:prSet/>
      <dgm:spPr/>
      <dgm:t>
        <a:bodyPr/>
        <a:lstStyle/>
        <a:p>
          <a:endParaRPr lang="zh-CN" altLang="en-US" sz="2200" b="0">
            <a:latin typeface="微软雅黑" pitchFamily="34" charset="-122"/>
            <a:ea typeface="微软雅黑" pitchFamily="34" charset="-122"/>
          </a:endParaRPr>
        </a:p>
      </dgm:t>
    </dgm:pt>
    <dgm:pt modelId="{C4330B39-8DE4-4A5F-B924-6AB431B134A9}" type="pres">
      <dgm:prSet presAssocID="{CAE1E571-3CFE-431C-A71F-7F852DD42912}" presName="Name0" presStyleCnt="0">
        <dgm:presLayoutVars>
          <dgm:chPref val="1"/>
          <dgm:dir/>
          <dgm:animOne val="branch"/>
          <dgm:animLvl val="lvl"/>
          <dgm:resizeHandles val="exact"/>
        </dgm:presLayoutVars>
      </dgm:prSet>
      <dgm:spPr/>
    </dgm:pt>
    <dgm:pt modelId="{34365A95-710F-468A-AF7A-ECB6B61A7D34}" type="pres">
      <dgm:prSet presAssocID="{1FD092D5-8B06-4119-A9F0-9AD41B720DB8}" presName="root1" presStyleCnt="0"/>
      <dgm:spPr/>
    </dgm:pt>
    <dgm:pt modelId="{CCADB08C-34D1-40F2-B02E-798564FE1902}" type="pres">
      <dgm:prSet presAssocID="{1FD092D5-8B06-4119-A9F0-9AD41B720DB8}" presName="LevelOneTextNode" presStyleLbl="node0" presStyleIdx="0" presStyleCnt="1" custScaleX="525370" custScaleY="33063" custLinFactX="-58960" custLinFactNeighborX="-100000">
        <dgm:presLayoutVars>
          <dgm:chPref val="3"/>
        </dgm:presLayoutVars>
      </dgm:prSet>
      <dgm:spPr/>
    </dgm:pt>
    <dgm:pt modelId="{E95F7416-4C71-47BE-BE9F-19733D61D5EC}" type="pres">
      <dgm:prSet presAssocID="{1FD092D5-8B06-4119-A9F0-9AD41B720DB8}" presName="level2hierChild" presStyleCnt="0"/>
      <dgm:spPr/>
    </dgm:pt>
    <dgm:pt modelId="{38E275AA-6BD1-4630-A55C-90B264E1F68F}" type="pres">
      <dgm:prSet presAssocID="{A701AACF-2189-4F9A-A86B-6F5E700CA1AC}" presName="conn2-1" presStyleLbl="parChTrans1D2" presStyleIdx="0" presStyleCnt="4"/>
      <dgm:spPr/>
    </dgm:pt>
    <dgm:pt modelId="{453933DC-E874-4F0E-A6AB-F2D2B869FB96}" type="pres">
      <dgm:prSet presAssocID="{A701AACF-2189-4F9A-A86B-6F5E700CA1AC}" presName="connTx" presStyleLbl="parChTrans1D2" presStyleIdx="0" presStyleCnt="4"/>
      <dgm:spPr/>
    </dgm:pt>
    <dgm:pt modelId="{32B2FCB3-EBAF-48BD-937A-813901F42CCA}" type="pres">
      <dgm:prSet presAssocID="{2FCC3B76-B490-4034-8FA1-3DC815C6EA72}" presName="root2" presStyleCnt="0"/>
      <dgm:spPr/>
    </dgm:pt>
    <dgm:pt modelId="{FE3EC71E-3094-456B-A407-2E65422068FB}" type="pres">
      <dgm:prSet presAssocID="{2FCC3B76-B490-4034-8FA1-3DC815C6EA72}" presName="LevelTwoTextNode" presStyleLbl="node2" presStyleIdx="0" presStyleCnt="4" custScaleY="159608">
        <dgm:presLayoutVars>
          <dgm:chPref val="3"/>
        </dgm:presLayoutVars>
      </dgm:prSet>
      <dgm:spPr/>
    </dgm:pt>
    <dgm:pt modelId="{7DA008F7-A15D-4726-89BD-BD1B04E9E07B}" type="pres">
      <dgm:prSet presAssocID="{2FCC3B76-B490-4034-8FA1-3DC815C6EA72}" presName="level3hierChild" presStyleCnt="0"/>
      <dgm:spPr/>
    </dgm:pt>
    <dgm:pt modelId="{99CE9176-8438-43E7-AC32-62CC93AE7265}" type="pres">
      <dgm:prSet presAssocID="{1011ACDE-174C-4D7C-A2B5-70E62CFD3477}" presName="conn2-1" presStyleLbl="parChTrans1D3" presStyleIdx="0" presStyleCnt="9"/>
      <dgm:spPr/>
    </dgm:pt>
    <dgm:pt modelId="{B3520341-80F9-4F89-AD97-E84F28121780}" type="pres">
      <dgm:prSet presAssocID="{1011ACDE-174C-4D7C-A2B5-70E62CFD3477}" presName="connTx" presStyleLbl="parChTrans1D3" presStyleIdx="0" presStyleCnt="9"/>
      <dgm:spPr/>
    </dgm:pt>
    <dgm:pt modelId="{5D15729A-B181-4DCC-B967-C5CE3DA65B8B}" type="pres">
      <dgm:prSet presAssocID="{8F9D530F-0DB2-40E8-8F91-D0832B915274}" presName="root2" presStyleCnt="0"/>
      <dgm:spPr/>
    </dgm:pt>
    <dgm:pt modelId="{372B08AB-BACA-4CC5-B769-1EFB1CC4E324}" type="pres">
      <dgm:prSet presAssocID="{8F9D530F-0DB2-40E8-8F91-D0832B915274}" presName="LevelTwoTextNode" presStyleLbl="node3" presStyleIdx="0" presStyleCnt="9" custLinFactNeighborX="34692">
        <dgm:presLayoutVars>
          <dgm:chPref val="3"/>
        </dgm:presLayoutVars>
      </dgm:prSet>
      <dgm:spPr/>
    </dgm:pt>
    <dgm:pt modelId="{7E879F8D-CF1C-40F1-A291-02921EBAACB8}" type="pres">
      <dgm:prSet presAssocID="{8F9D530F-0DB2-40E8-8F91-D0832B915274}" presName="level3hierChild" presStyleCnt="0"/>
      <dgm:spPr/>
    </dgm:pt>
    <dgm:pt modelId="{D301CCC6-4148-4FA1-9E65-B221AC4684B9}" type="pres">
      <dgm:prSet presAssocID="{5C5DFDCE-8FD3-43A8-9534-91A55322C20D}" presName="conn2-1" presStyleLbl="parChTrans1D3" presStyleIdx="1" presStyleCnt="9"/>
      <dgm:spPr/>
    </dgm:pt>
    <dgm:pt modelId="{B0365E07-7EF6-4291-BDB2-01B0BE6EA0C0}" type="pres">
      <dgm:prSet presAssocID="{5C5DFDCE-8FD3-43A8-9534-91A55322C20D}" presName="connTx" presStyleLbl="parChTrans1D3" presStyleIdx="1" presStyleCnt="9"/>
      <dgm:spPr/>
    </dgm:pt>
    <dgm:pt modelId="{2BF4CD73-DCFA-4754-A4A8-7E948340263F}" type="pres">
      <dgm:prSet presAssocID="{02AAAC0A-F6C9-444E-AAC9-2A2E42E2F486}" presName="root2" presStyleCnt="0"/>
      <dgm:spPr/>
    </dgm:pt>
    <dgm:pt modelId="{429D4232-E68F-40C5-8FD7-AE136DAC2F7F}" type="pres">
      <dgm:prSet presAssocID="{02AAAC0A-F6C9-444E-AAC9-2A2E42E2F486}" presName="LevelTwoTextNode" presStyleLbl="node3" presStyleIdx="1" presStyleCnt="9" custLinFactNeighborX="34692">
        <dgm:presLayoutVars>
          <dgm:chPref val="3"/>
        </dgm:presLayoutVars>
      </dgm:prSet>
      <dgm:spPr/>
    </dgm:pt>
    <dgm:pt modelId="{937484E9-05EA-4283-83E9-A5E66CC0F0C9}" type="pres">
      <dgm:prSet presAssocID="{02AAAC0A-F6C9-444E-AAC9-2A2E42E2F486}" presName="level3hierChild" presStyleCnt="0"/>
      <dgm:spPr/>
    </dgm:pt>
    <dgm:pt modelId="{0F5639B9-3C5E-4E5A-A305-614BFD121FAA}" type="pres">
      <dgm:prSet presAssocID="{5979FF18-E6E5-4604-9A57-269A3C5DF442}" presName="conn2-1" presStyleLbl="parChTrans1D2" presStyleIdx="1" presStyleCnt="4"/>
      <dgm:spPr/>
    </dgm:pt>
    <dgm:pt modelId="{6774B09B-4DF2-42E5-8D97-CFB9E57D71AC}" type="pres">
      <dgm:prSet presAssocID="{5979FF18-E6E5-4604-9A57-269A3C5DF442}" presName="connTx" presStyleLbl="parChTrans1D2" presStyleIdx="1" presStyleCnt="4"/>
      <dgm:spPr/>
    </dgm:pt>
    <dgm:pt modelId="{6B318570-16C4-457E-8866-D403439B8684}" type="pres">
      <dgm:prSet presAssocID="{0277D26A-BA5A-4593-A990-67649E7FCAE0}" presName="root2" presStyleCnt="0"/>
      <dgm:spPr/>
    </dgm:pt>
    <dgm:pt modelId="{BEC672E8-A059-4A04-B3A1-AEE2F19519CC}" type="pres">
      <dgm:prSet presAssocID="{0277D26A-BA5A-4593-A990-67649E7FCAE0}" presName="LevelTwoTextNode" presStyleLbl="node2" presStyleIdx="1" presStyleCnt="4" custScaleY="162316">
        <dgm:presLayoutVars>
          <dgm:chPref val="3"/>
        </dgm:presLayoutVars>
      </dgm:prSet>
      <dgm:spPr/>
    </dgm:pt>
    <dgm:pt modelId="{E3C66717-F1FB-4CE6-8F2F-548A60E8BF31}" type="pres">
      <dgm:prSet presAssocID="{0277D26A-BA5A-4593-A990-67649E7FCAE0}" presName="level3hierChild" presStyleCnt="0"/>
      <dgm:spPr/>
    </dgm:pt>
    <dgm:pt modelId="{06F3D9BA-1C79-441C-9218-CD4EE96900CA}" type="pres">
      <dgm:prSet presAssocID="{B91BBC28-4EBF-48B2-9344-DBF33B119A4E}" presName="conn2-1" presStyleLbl="parChTrans1D3" presStyleIdx="2" presStyleCnt="9"/>
      <dgm:spPr/>
    </dgm:pt>
    <dgm:pt modelId="{6D02FC75-E3E6-4970-BAA7-DE813910190E}" type="pres">
      <dgm:prSet presAssocID="{B91BBC28-4EBF-48B2-9344-DBF33B119A4E}" presName="connTx" presStyleLbl="parChTrans1D3" presStyleIdx="2" presStyleCnt="9"/>
      <dgm:spPr/>
    </dgm:pt>
    <dgm:pt modelId="{CBEFF0D7-0898-4CCA-972B-57A8B935013C}" type="pres">
      <dgm:prSet presAssocID="{1EF14A2E-CA64-4141-9436-47C967979762}" presName="root2" presStyleCnt="0"/>
      <dgm:spPr/>
    </dgm:pt>
    <dgm:pt modelId="{C4930C7A-5176-4E52-984A-9083BA708A13}" type="pres">
      <dgm:prSet presAssocID="{1EF14A2E-CA64-4141-9436-47C967979762}" presName="LevelTwoTextNode" presStyleLbl="node3" presStyleIdx="2" presStyleCnt="9" custLinFactNeighborX="34692">
        <dgm:presLayoutVars>
          <dgm:chPref val="3"/>
        </dgm:presLayoutVars>
      </dgm:prSet>
      <dgm:spPr/>
    </dgm:pt>
    <dgm:pt modelId="{97E2C861-8E76-47F0-AEA5-3DBA73AFF501}" type="pres">
      <dgm:prSet presAssocID="{1EF14A2E-CA64-4141-9436-47C967979762}" presName="level3hierChild" presStyleCnt="0"/>
      <dgm:spPr/>
    </dgm:pt>
    <dgm:pt modelId="{FECD7EE5-0D4E-4818-B8EB-E493F4EB99AE}" type="pres">
      <dgm:prSet presAssocID="{702FDE2F-99F9-4947-8231-28B17BF3F592}" presName="conn2-1" presStyleLbl="parChTrans1D3" presStyleIdx="3" presStyleCnt="9"/>
      <dgm:spPr/>
    </dgm:pt>
    <dgm:pt modelId="{32DF233A-93B0-46F2-B7B3-D8F5A410F06F}" type="pres">
      <dgm:prSet presAssocID="{702FDE2F-99F9-4947-8231-28B17BF3F592}" presName="connTx" presStyleLbl="parChTrans1D3" presStyleIdx="3" presStyleCnt="9"/>
      <dgm:spPr/>
    </dgm:pt>
    <dgm:pt modelId="{D6370DF0-1AD8-4206-8889-490A810BA164}" type="pres">
      <dgm:prSet presAssocID="{E1A344C1-E5F6-4B41-B0C7-D4D4F73C62B0}" presName="root2" presStyleCnt="0"/>
      <dgm:spPr/>
    </dgm:pt>
    <dgm:pt modelId="{E4DA913A-7E0D-4E25-933B-C26B4575C822}" type="pres">
      <dgm:prSet presAssocID="{E1A344C1-E5F6-4B41-B0C7-D4D4F73C62B0}" presName="LevelTwoTextNode" presStyleLbl="node3" presStyleIdx="3" presStyleCnt="9" custLinFactNeighborX="34692">
        <dgm:presLayoutVars>
          <dgm:chPref val="3"/>
        </dgm:presLayoutVars>
      </dgm:prSet>
      <dgm:spPr/>
    </dgm:pt>
    <dgm:pt modelId="{D93C9CDE-272D-46DB-88DA-410711624565}" type="pres">
      <dgm:prSet presAssocID="{E1A344C1-E5F6-4B41-B0C7-D4D4F73C62B0}" presName="level3hierChild" presStyleCnt="0"/>
      <dgm:spPr/>
    </dgm:pt>
    <dgm:pt modelId="{97F340A2-B062-4E17-9A18-19743178CD1C}" type="pres">
      <dgm:prSet presAssocID="{228324DF-BF90-45A0-BC20-E7833B9CC57D}" presName="conn2-1" presStyleLbl="parChTrans1D2" presStyleIdx="2" presStyleCnt="4"/>
      <dgm:spPr/>
    </dgm:pt>
    <dgm:pt modelId="{C3A06673-12C4-4A00-AA7E-C6A12F169386}" type="pres">
      <dgm:prSet presAssocID="{228324DF-BF90-45A0-BC20-E7833B9CC57D}" presName="connTx" presStyleLbl="parChTrans1D2" presStyleIdx="2" presStyleCnt="4"/>
      <dgm:spPr/>
    </dgm:pt>
    <dgm:pt modelId="{AA91E6E0-02B5-4F6A-93D8-850261087A62}" type="pres">
      <dgm:prSet presAssocID="{959C8CD8-DAD6-4F82-8713-26C8ABDABEFF}" presName="root2" presStyleCnt="0"/>
      <dgm:spPr/>
    </dgm:pt>
    <dgm:pt modelId="{4B291C6A-8D1D-4CA6-AC10-2784796CDD97}" type="pres">
      <dgm:prSet presAssocID="{959C8CD8-DAD6-4F82-8713-26C8ABDABEFF}" presName="LevelTwoTextNode" presStyleLbl="node2" presStyleIdx="2" presStyleCnt="4" custScaleY="154662">
        <dgm:presLayoutVars>
          <dgm:chPref val="3"/>
        </dgm:presLayoutVars>
      </dgm:prSet>
      <dgm:spPr/>
    </dgm:pt>
    <dgm:pt modelId="{B2519C54-1464-4AF6-9924-12B87696BA1C}" type="pres">
      <dgm:prSet presAssocID="{959C8CD8-DAD6-4F82-8713-26C8ABDABEFF}" presName="level3hierChild" presStyleCnt="0"/>
      <dgm:spPr/>
    </dgm:pt>
    <dgm:pt modelId="{68C1E48C-12D1-4726-A449-28D347AEFCCC}" type="pres">
      <dgm:prSet presAssocID="{115297EE-7DB1-4D78-AA98-DECEA62C1A80}" presName="conn2-1" presStyleLbl="parChTrans1D3" presStyleIdx="4" presStyleCnt="9"/>
      <dgm:spPr/>
    </dgm:pt>
    <dgm:pt modelId="{5CD41792-6C3C-42C2-8664-AA202DA1024F}" type="pres">
      <dgm:prSet presAssocID="{115297EE-7DB1-4D78-AA98-DECEA62C1A80}" presName="connTx" presStyleLbl="parChTrans1D3" presStyleIdx="4" presStyleCnt="9"/>
      <dgm:spPr/>
    </dgm:pt>
    <dgm:pt modelId="{E11C741C-DBF4-41F4-BE0F-F0A0BCF72D71}" type="pres">
      <dgm:prSet presAssocID="{8C65BD3D-F531-4684-B24B-EF6403491D25}" presName="root2" presStyleCnt="0"/>
      <dgm:spPr/>
    </dgm:pt>
    <dgm:pt modelId="{17292675-782E-4010-99AB-B4905F894EEF}" type="pres">
      <dgm:prSet presAssocID="{8C65BD3D-F531-4684-B24B-EF6403491D25}" presName="LevelTwoTextNode" presStyleLbl="node3" presStyleIdx="4" presStyleCnt="9" custLinFactNeighborX="34692">
        <dgm:presLayoutVars>
          <dgm:chPref val="3"/>
        </dgm:presLayoutVars>
      </dgm:prSet>
      <dgm:spPr/>
    </dgm:pt>
    <dgm:pt modelId="{93DFDC68-DDF4-4C73-BE82-31E0CBCD67CC}" type="pres">
      <dgm:prSet presAssocID="{8C65BD3D-F531-4684-B24B-EF6403491D25}" presName="level3hierChild" presStyleCnt="0"/>
      <dgm:spPr/>
    </dgm:pt>
    <dgm:pt modelId="{7CF88992-93F0-4AAC-8224-FD0C68658748}" type="pres">
      <dgm:prSet presAssocID="{5F32E851-D001-4B0D-9374-6AC785441CEA}" presName="conn2-1" presStyleLbl="parChTrans1D3" presStyleIdx="5" presStyleCnt="9"/>
      <dgm:spPr/>
    </dgm:pt>
    <dgm:pt modelId="{A6A34560-8C72-415B-8515-F158EA569453}" type="pres">
      <dgm:prSet presAssocID="{5F32E851-D001-4B0D-9374-6AC785441CEA}" presName="connTx" presStyleLbl="parChTrans1D3" presStyleIdx="5" presStyleCnt="9"/>
      <dgm:spPr/>
    </dgm:pt>
    <dgm:pt modelId="{43E265E6-8BE0-4A40-91FB-A7ED7BBA568D}" type="pres">
      <dgm:prSet presAssocID="{F714F25D-E244-4865-92C4-F4291F939730}" presName="root2" presStyleCnt="0"/>
      <dgm:spPr/>
    </dgm:pt>
    <dgm:pt modelId="{C1E9F3D0-7301-400C-8760-9D017FB429CE}" type="pres">
      <dgm:prSet presAssocID="{F714F25D-E244-4865-92C4-F4291F939730}" presName="LevelTwoTextNode" presStyleLbl="node3" presStyleIdx="5" presStyleCnt="9" custLinFactNeighborX="33056" custLinFactNeighborY="1334">
        <dgm:presLayoutVars>
          <dgm:chPref val="3"/>
        </dgm:presLayoutVars>
      </dgm:prSet>
      <dgm:spPr/>
    </dgm:pt>
    <dgm:pt modelId="{73CA452C-552D-4601-9871-386D8F8F582A}" type="pres">
      <dgm:prSet presAssocID="{F714F25D-E244-4865-92C4-F4291F939730}" presName="level3hierChild" presStyleCnt="0"/>
      <dgm:spPr/>
    </dgm:pt>
    <dgm:pt modelId="{DEE15F08-A306-46ED-8F25-3CAA429ED6C8}" type="pres">
      <dgm:prSet presAssocID="{32D56504-F365-4BF4-91B0-B1594AD52DB9}" presName="conn2-1" presStyleLbl="parChTrans1D3" presStyleIdx="6" presStyleCnt="9"/>
      <dgm:spPr/>
    </dgm:pt>
    <dgm:pt modelId="{73496470-B357-4930-ABDC-F4C510A25D69}" type="pres">
      <dgm:prSet presAssocID="{32D56504-F365-4BF4-91B0-B1594AD52DB9}" presName="connTx" presStyleLbl="parChTrans1D3" presStyleIdx="6" presStyleCnt="9"/>
      <dgm:spPr/>
    </dgm:pt>
    <dgm:pt modelId="{CBFA83AB-FD2F-4C1A-B124-39100BB565A1}" type="pres">
      <dgm:prSet presAssocID="{9FC6345C-B5F6-4C03-A945-E4483D7D36EE}" presName="root2" presStyleCnt="0"/>
      <dgm:spPr/>
    </dgm:pt>
    <dgm:pt modelId="{66D39085-12F8-4E39-9CEC-7D3D504C0E7F}" type="pres">
      <dgm:prSet presAssocID="{9FC6345C-B5F6-4C03-A945-E4483D7D36EE}" presName="LevelTwoTextNode" presStyleLbl="node3" presStyleIdx="6" presStyleCnt="9" custLinFactNeighborX="34692">
        <dgm:presLayoutVars>
          <dgm:chPref val="3"/>
        </dgm:presLayoutVars>
      </dgm:prSet>
      <dgm:spPr/>
    </dgm:pt>
    <dgm:pt modelId="{C69B1E66-E933-4434-97C1-98ABB318C06F}" type="pres">
      <dgm:prSet presAssocID="{9FC6345C-B5F6-4C03-A945-E4483D7D36EE}" presName="level3hierChild" presStyleCnt="0"/>
      <dgm:spPr/>
    </dgm:pt>
    <dgm:pt modelId="{AC435479-4BEF-461C-9A81-D0754541017E}" type="pres">
      <dgm:prSet presAssocID="{488B99DE-4703-4503-92F4-3B1D43931299}" presName="conn2-1" presStyleLbl="parChTrans1D2" presStyleIdx="3" presStyleCnt="4"/>
      <dgm:spPr/>
    </dgm:pt>
    <dgm:pt modelId="{4BBE52E7-6DBB-4285-ACCE-727F156F8522}" type="pres">
      <dgm:prSet presAssocID="{488B99DE-4703-4503-92F4-3B1D43931299}" presName="connTx" presStyleLbl="parChTrans1D2" presStyleIdx="3" presStyleCnt="4"/>
      <dgm:spPr/>
    </dgm:pt>
    <dgm:pt modelId="{63295746-92DE-438F-9C6C-915334AAD0E2}" type="pres">
      <dgm:prSet presAssocID="{638BEA52-6C9C-4C48-B052-2D247CA85DB4}" presName="root2" presStyleCnt="0"/>
      <dgm:spPr/>
    </dgm:pt>
    <dgm:pt modelId="{A9B201D2-A7B3-4A7E-B29D-50EF710B377B}" type="pres">
      <dgm:prSet presAssocID="{638BEA52-6C9C-4C48-B052-2D247CA85DB4}" presName="LevelTwoTextNode" presStyleLbl="node2" presStyleIdx="3" presStyleCnt="4" custScaleY="154662" custLinFactNeighborY="11439">
        <dgm:presLayoutVars>
          <dgm:chPref val="3"/>
        </dgm:presLayoutVars>
      </dgm:prSet>
      <dgm:spPr/>
    </dgm:pt>
    <dgm:pt modelId="{BCCDBA04-E2B0-44A0-ABEA-4A15686E2900}" type="pres">
      <dgm:prSet presAssocID="{638BEA52-6C9C-4C48-B052-2D247CA85DB4}" presName="level3hierChild" presStyleCnt="0"/>
      <dgm:spPr/>
    </dgm:pt>
    <dgm:pt modelId="{553BD138-00AA-46F0-8E99-DE88CD37A67F}" type="pres">
      <dgm:prSet presAssocID="{1ACC67B1-A046-455C-8694-013925731AD6}" presName="conn2-1" presStyleLbl="parChTrans1D3" presStyleIdx="7" presStyleCnt="9"/>
      <dgm:spPr/>
    </dgm:pt>
    <dgm:pt modelId="{DF7ACED1-038D-466F-951E-42809127B01C}" type="pres">
      <dgm:prSet presAssocID="{1ACC67B1-A046-455C-8694-013925731AD6}" presName="connTx" presStyleLbl="parChTrans1D3" presStyleIdx="7" presStyleCnt="9"/>
      <dgm:spPr/>
    </dgm:pt>
    <dgm:pt modelId="{1A869072-4F16-42B2-B339-F87AF5A110FF}" type="pres">
      <dgm:prSet presAssocID="{E1964851-D318-466B-A303-A618A528E71B}" presName="root2" presStyleCnt="0"/>
      <dgm:spPr/>
    </dgm:pt>
    <dgm:pt modelId="{F599AACF-B0D3-4655-9807-0FCE0BDB7AE1}" type="pres">
      <dgm:prSet presAssocID="{E1964851-D318-466B-A303-A618A528E71B}" presName="LevelTwoTextNode" presStyleLbl="node3" presStyleIdx="7" presStyleCnt="9" custLinFactNeighborX="34737">
        <dgm:presLayoutVars>
          <dgm:chPref val="3"/>
        </dgm:presLayoutVars>
      </dgm:prSet>
      <dgm:spPr/>
    </dgm:pt>
    <dgm:pt modelId="{79CF4260-5AE1-468A-A3D6-6076BA41E03C}" type="pres">
      <dgm:prSet presAssocID="{E1964851-D318-466B-A303-A618A528E71B}" presName="level3hierChild" presStyleCnt="0"/>
      <dgm:spPr/>
    </dgm:pt>
    <dgm:pt modelId="{EB9B2D5B-7B72-401A-829C-7EC0D16E1750}" type="pres">
      <dgm:prSet presAssocID="{C2ADA0B1-41E2-441E-AAC6-F5932D425BA4}" presName="conn2-1" presStyleLbl="parChTrans1D3" presStyleIdx="8" presStyleCnt="9"/>
      <dgm:spPr/>
    </dgm:pt>
    <dgm:pt modelId="{C79C74A2-253F-4CD2-A310-E44115E2CA90}" type="pres">
      <dgm:prSet presAssocID="{C2ADA0B1-41E2-441E-AAC6-F5932D425BA4}" presName="connTx" presStyleLbl="parChTrans1D3" presStyleIdx="8" presStyleCnt="9"/>
      <dgm:spPr/>
    </dgm:pt>
    <dgm:pt modelId="{AB41BA90-D0E2-4E80-98CF-B95F682E45EB}" type="pres">
      <dgm:prSet presAssocID="{00323C7E-A27C-4041-BFC0-028BC5B22D52}" presName="root2" presStyleCnt="0"/>
      <dgm:spPr/>
    </dgm:pt>
    <dgm:pt modelId="{1E5343F6-6713-47B7-9517-BE08ED6227A6}" type="pres">
      <dgm:prSet presAssocID="{00323C7E-A27C-4041-BFC0-028BC5B22D52}" presName="LevelTwoTextNode" presStyleLbl="node3" presStyleIdx="8" presStyleCnt="9" custLinFactNeighborX="34525">
        <dgm:presLayoutVars>
          <dgm:chPref val="3"/>
        </dgm:presLayoutVars>
      </dgm:prSet>
      <dgm:spPr/>
    </dgm:pt>
    <dgm:pt modelId="{655B3DD7-8690-4D48-9ACC-01F5D0C95068}" type="pres">
      <dgm:prSet presAssocID="{00323C7E-A27C-4041-BFC0-028BC5B22D52}" presName="level3hierChild" presStyleCnt="0"/>
      <dgm:spPr/>
    </dgm:pt>
  </dgm:ptLst>
  <dgm:cxnLst>
    <dgm:cxn modelId="{E58EC001-7ABE-456C-B2E3-AC440EFFAC3C}" type="presOf" srcId="{228324DF-BF90-45A0-BC20-E7833B9CC57D}" destId="{97F340A2-B062-4E17-9A18-19743178CD1C}" srcOrd="0" destOrd="0" presId="urn:microsoft.com/office/officeart/2008/layout/HorizontalMultiLevelHierarchy"/>
    <dgm:cxn modelId="{35A7D502-C5A5-4D99-BAB8-C143864F3192}" type="presOf" srcId="{B91BBC28-4EBF-48B2-9344-DBF33B119A4E}" destId="{6D02FC75-E3E6-4970-BAA7-DE813910190E}" srcOrd="1" destOrd="0" presId="urn:microsoft.com/office/officeart/2008/layout/HorizontalMultiLevelHierarchy"/>
    <dgm:cxn modelId="{92805507-7BE6-492B-BA33-67B447B3BD4A}" type="presOf" srcId="{5979FF18-E6E5-4604-9A57-269A3C5DF442}" destId="{0F5639B9-3C5E-4E5A-A305-614BFD121FAA}" srcOrd="0" destOrd="0" presId="urn:microsoft.com/office/officeart/2008/layout/HorizontalMultiLevelHierarchy"/>
    <dgm:cxn modelId="{7DC94409-1BCA-4442-A4DC-09CC93785EB6}" type="presOf" srcId="{F714F25D-E244-4865-92C4-F4291F939730}" destId="{C1E9F3D0-7301-400C-8760-9D017FB429CE}" srcOrd="0" destOrd="0" presId="urn:microsoft.com/office/officeart/2008/layout/HorizontalMultiLevelHierarchy"/>
    <dgm:cxn modelId="{5C6DD517-EF93-4FA4-AA18-C1912C6C1AD0}" type="presOf" srcId="{702FDE2F-99F9-4947-8231-28B17BF3F592}" destId="{FECD7EE5-0D4E-4818-B8EB-E493F4EB99AE}" srcOrd="0" destOrd="0" presId="urn:microsoft.com/office/officeart/2008/layout/HorizontalMultiLevelHierarchy"/>
    <dgm:cxn modelId="{C145A018-409A-4120-9FE5-02CE454878AB}" type="presOf" srcId="{0277D26A-BA5A-4593-A990-67649E7FCAE0}" destId="{BEC672E8-A059-4A04-B3A1-AEE2F19519CC}" srcOrd="0" destOrd="0" presId="urn:microsoft.com/office/officeart/2008/layout/HorizontalMultiLevelHierarchy"/>
    <dgm:cxn modelId="{EE47591A-3E30-4300-B379-680DA9C991B8}" type="presOf" srcId="{9FC6345C-B5F6-4C03-A945-E4483D7D36EE}" destId="{66D39085-12F8-4E39-9CEC-7D3D504C0E7F}" srcOrd="0" destOrd="0" presId="urn:microsoft.com/office/officeart/2008/layout/HorizontalMultiLevelHierarchy"/>
    <dgm:cxn modelId="{86447725-6238-4A6A-B351-4ACB8C01DE82}" srcId="{959C8CD8-DAD6-4F82-8713-26C8ABDABEFF}" destId="{9FC6345C-B5F6-4C03-A945-E4483D7D36EE}" srcOrd="2" destOrd="0" parTransId="{32D56504-F365-4BF4-91B0-B1594AD52DB9}" sibTransId="{56C20771-6386-4F92-A0EB-F6765756B6A1}"/>
    <dgm:cxn modelId="{BCB10A26-73D1-468D-81FE-025FB9F3580D}" srcId="{959C8CD8-DAD6-4F82-8713-26C8ABDABEFF}" destId="{F714F25D-E244-4865-92C4-F4291F939730}" srcOrd="1" destOrd="0" parTransId="{5F32E851-D001-4B0D-9374-6AC785441CEA}" sibTransId="{A97AE961-8DD1-4FFC-B110-C66862C76B61}"/>
    <dgm:cxn modelId="{684AD733-B597-41AA-AC22-1D8961873542}" srcId="{1FD092D5-8B06-4119-A9F0-9AD41B720DB8}" destId="{959C8CD8-DAD6-4F82-8713-26C8ABDABEFF}" srcOrd="2" destOrd="0" parTransId="{228324DF-BF90-45A0-BC20-E7833B9CC57D}" sibTransId="{84D926F1-BD26-40F6-A6FC-900B65BB6AA9}"/>
    <dgm:cxn modelId="{BC28E839-E5BD-47D5-A30E-621CF7409D3B}" type="presOf" srcId="{5C5DFDCE-8FD3-43A8-9534-91A55322C20D}" destId="{D301CCC6-4148-4FA1-9E65-B221AC4684B9}" srcOrd="0" destOrd="0" presId="urn:microsoft.com/office/officeart/2008/layout/HorizontalMultiLevelHierarchy"/>
    <dgm:cxn modelId="{F0F4363E-A935-442B-8C6D-5A3A79C1EB66}" type="presOf" srcId="{32D56504-F365-4BF4-91B0-B1594AD52DB9}" destId="{DEE15F08-A306-46ED-8F25-3CAA429ED6C8}" srcOrd="0" destOrd="0" presId="urn:microsoft.com/office/officeart/2008/layout/HorizontalMultiLevelHierarchy"/>
    <dgm:cxn modelId="{9514AF3E-5F5E-4890-AD10-8724A717D4C7}" type="presOf" srcId="{638BEA52-6C9C-4C48-B052-2D247CA85DB4}" destId="{A9B201D2-A7B3-4A7E-B29D-50EF710B377B}" srcOrd="0" destOrd="0" presId="urn:microsoft.com/office/officeart/2008/layout/HorizontalMultiLevelHierarchy"/>
    <dgm:cxn modelId="{3E5D545E-1D39-4524-87E9-F7A3E9441D88}" type="presOf" srcId="{B91BBC28-4EBF-48B2-9344-DBF33B119A4E}" destId="{06F3D9BA-1C79-441C-9218-CD4EE96900CA}" srcOrd="0" destOrd="0" presId="urn:microsoft.com/office/officeart/2008/layout/HorizontalMultiLevelHierarchy"/>
    <dgm:cxn modelId="{541C565E-954D-4C1F-AECD-EC4966162533}" srcId="{1FD092D5-8B06-4119-A9F0-9AD41B720DB8}" destId="{2FCC3B76-B490-4034-8FA1-3DC815C6EA72}" srcOrd="0" destOrd="0" parTransId="{A701AACF-2189-4F9A-A86B-6F5E700CA1AC}" sibTransId="{33DB0EFA-19E3-4B29-98EF-9CC689561D06}"/>
    <dgm:cxn modelId="{95C90E61-0A16-42B8-A040-EAF5634F93ED}" srcId="{CAE1E571-3CFE-431C-A71F-7F852DD42912}" destId="{1FD092D5-8B06-4119-A9F0-9AD41B720DB8}" srcOrd="0" destOrd="0" parTransId="{0E25594C-988E-4497-8EC0-5DAB25BB40D4}" sibTransId="{3838A7FA-D96B-4468-B229-416CE4C6DE7E}"/>
    <dgm:cxn modelId="{CD9A8641-0F71-4D03-BFA4-EBBC68DB60A5}" srcId="{1FD092D5-8B06-4119-A9F0-9AD41B720DB8}" destId="{0277D26A-BA5A-4593-A990-67649E7FCAE0}" srcOrd="1" destOrd="0" parTransId="{5979FF18-E6E5-4604-9A57-269A3C5DF442}" sibTransId="{9745B0C8-B4D0-4D4D-A4D0-40846E8D0C41}"/>
    <dgm:cxn modelId="{641D7D45-BFC1-43E1-A1CA-C69F4ADF38B2}" type="presOf" srcId="{A701AACF-2189-4F9A-A86B-6F5E700CA1AC}" destId="{453933DC-E874-4F0E-A6AB-F2D2B869FB96}" srcOrd="1" destOrd="0" presId="urn:microsoft.com/office/officeart/2008/layout/HorizontalMultiLevelHierarchy"/>
    <dgm:cxn modelId="{B27C8467-B4C4-4001-8439-16C715A7F56C}" type="presOf" srcId="{5C5DFDCE-8FD3-43A8-9534-91A55322C20D}" destId="{B0365E07-7EF6-4291-BDB2-01B0BE6EA0C0}" srcOrd="1" destOrd="0" presId="urn:microsoft.com/office/officeart/2008/layout/HorizontalMultiLevelHierarchy"/>
    <dgm:cxn modelId="{1B66C649-AE42-49DB-8B28-BE202F0CF030}" type="presOf" srcId="{E1964851-D318-466B-A303-A618A528E71B}" destId="{F599AACF-B0D3-4655-9807-0FCE0BDB7AE1}" srcOrd="0" destOrd="0" presId="urn:microsoft.com/office/officeart/2008/layout/HorizontalMultiLevelHierarchy"/>
    <dgm:cxn modelId="{20B2D869-03C2-4F6F-B553-C856868E12EC}" type="presOf" srcId="{1011ACDE-174C-4D7C-A2B5-70E62CFD3477}" destId="{99CE9176-8438-43E7-AC32-62CC93AE7265}" srcOrd="0" destOrd="0" presId="urn:microsoft.com/office/officeart/2008/layout/HorizontalMultiLevelHierarchy"/>
    <dgm:cxn modelId="{52A4004A-DB0F-4AA1-97E2-EEF3A0D200EA}" srcId="{2FCC3B76-B490-4034-8FA1-3DC815C6EA72}" destId="{02AAAC0A-F6C9-444E-AAC9-2A2E42E2F486}" srcOrd="1" destOrd="0" parTransId="{5C5DFDCE-8FD3-43A8-9534-91A55322C20D}" sibTransId="{E88C1B12-9CF8-492B-918D-393927AFC004}"/>
    <dgm:cxn modelId="{FA04946B-1CFE-4CB2-83DB-6B5B9A8ED836}" type="presOf" srcId="{C2ADA0B1-41E2-441E-AAC6-F5932D425BA4}" destId="{EB9B2D5B-7B72-401A-829C-7EC0D16E1750}" srcOrd="0" destOrd="0" presId="urn:microsoft.com/office/officeart/2008/layout/HorizontalMultiLevelHierarchy"/>
    <dgm:cxn modelId="{1BA7C34B-04BB-44CB-A125-02B1021CE06C}" type="presOf" srcId="{115297EE-7DB1-4D78-AA98-DECEA62C1A80}" destId="{5CD41792-6C3C-42C2-8664-AA202DA1024F}" srcOrd="1" destOrd="0" presId="urn:microsoft.com/office/officeart/2008/layout/HorizontalMultiLevelHierarchy"/>
    <dgm:cxn modelId="{B6E3C74B-E3B2-4B04-BF18-205C413B4CC2}" type="presOf" srcId="{2FCC3B76-B490-4034-8FA1-3DC815C6EA72}" destId="{FE3EC71E-3094-456B-A407-2E65422068FB}" srcOrd="0" destOrd="0" presId="urn:microsoft.com/office/officeart/2008/layout/HorizontalMultiLevelHierarchy"/>
    <dgm:cxn modelId="{D520796E-7D25-4FDA-9CEB-24DF987FE212}" type="presOf" srcId="{5F32E851-D001-4B0D-9374-6AC785441CEA}" destId="{7CF88992-93F0-4AAC-8224-FD0C68658748}" srcOrd="0" destOrd="0" presId="urn:microsoft.com/office/officeart/2008/layout/HorizontalMultiLevelHierarchy"/>
    <dgm:cxn modelId="{1072B74E-B039-4970-94DB-E6091272E2D3}" type="presOf" srcId="{00323C7E-A27C-4041-BFC0-028BC5B22D52}" destId="{1E5343F6-6713-47B7-9517-BE08ED6227A6}" srcOrd="0" destOrd="0" presId="urn:microsoft.com/office/officeart/2008/layout/HorizontalMultiLevelHierarchy"/>
    <dgm:cxn modelId="{53403753-0B89-4808-B6AB-47C04AD86BFD}" type="presOf" srcId="{5F32E851-D001-4B0D-9374-6AC785441CEA}" destId="{A6A34560-8C72-415B-8515-F158EA569453}" srcOrd="1" destOrd="0" presId="urn:microsoft.com/office/officeart/2008/layout/HorizontalMultiLevelHierarchy"/>
    <dgm:cxn modelId="{FBEF2E74-2252-4950-BC0C-1342793BE0CC}" type="presOf" srcId="{1ACC67B1-A046-455C-8694-013925731AD6}" destId="{DF7ACED1-038D-466F-951E-42809127B01C}" srcOrd="1" destOrd="0" presId="urn:microsoft.com/office/officeart/2008/layout/HorizontalMultiLevelHierarchy"/>
    <dgm:cxn modelId="{55FA1C76-BFC1-47D9-97AB-1F58CEECF992}" srcId="{638BEA52-6C9C-4C48-B052-2D247CA85DB4}" destId="{00323C7E-A27C-4041-BFC0-028BC5B22D52}" srcOrd="1" destOrd="0" parTransId="{C2ADA0B1-41E2-441E-AAC6-F5932D425BA4}" sibTransId="{EFD62DBF-C292-4D78-944A-F1621646DE70}"/>
    <dgm:cxn modelId="{6B32CB77-5BE7-406D-B4E4-454CC73D25B1}" type="presOf" srcId="{488B99DE-4703-4503-92F4-3B1D43931299}" destId="{4BBE52E7-6DBB-4285-ACCE-727F156F8522}" srcOrd="1" destOrd="0" presId="urn:microsoft.com/office/officeart/2008/layout/HorizontalMultiLevelHierarchy"/>
    <dgm:cxn modelId="{4A500879-7805-4530-857A-8A4D36D99CA6}" type="presOf" srcId="{A701AACF-2189-4F9A-A86B-6F5E700CA1AC}" destId="{38E275AA-6BD1-4630-A55C-90B264E1F68F}" srcOrd="0" destOrd="0" presId="urn:microsoft.com/office/officeart/2008/layout/HorizontalMultiLevelHierarchy"/>
    <dgm:cxn modelId="{916D905A-7707-41F9-BA7B-FC4D008B1D08}" type="presOf" srcId="{E1A344C1-E5F6-4B41-B0C7-D4D4F73C62B0}" destId="{E4DA913A-7E0D-4E25-933B-C26B4575C822}" srcOrd="0" destOrd="0" presId="urn:microsoft.com/office/officeart/2008/layout/HorizontalMultiLevelHierarchy"/>
    <dgm:cxn modelId="{1596AC81-34FC-4E3B-A02E-6BB47F655430}" srcId="{959C8CD8-DAD6-4F82-8713-26C8ABDABEFF}" destId="{8C65BD3D-F531-4684-B24B-EF6403491D25}" srcOrd="0" destOrd="0" parTransId="{115297EE-7DB1-4D78-AA98-DECEA62C1A80}" sibTransId="{CB3BF41C-EF81-4503-8B3A-C476BCF00D34}"/>
    <dgm:cxn modelId="{B0A4268A-3906-4FF5-9F06-465DE6FC67E6}" type="presOf" srcId="{228324DF-BF90-45A0-BC20-E7833B9CC57D}" destId="{C3A06673-12C4-4A00-AA7E-C6A12F169386}" srcOrd="1" destOrd="0" presId="urn:microsoft.com/office/officeart/2008/layout/HorizontalMultiLevelHierarchy"/>
    <dgm:cxn modelId="{5C2A9E8D-3259-414A-AF30-7C7195E2EEEF}" type="presOf" srcId="{02AAAC0A-F6C9-444E-AAC9-2A2E42E2F486}" destId="{429D4232-E68F-40C5-8FD7-AE136DAC2F7F}" srcOrd="0" destOrd="0" presId="urn:microsoft.com/office/officeart/2008/layout/HorizontalMultiLevelHierarchy"/>
    <dgm:cxn modelId="{D9795D8F-16AA-48CF-A2FC-B7D7A27E5D2A}" type="presOf" srcId="{1ACC67B1-A046-455C-8694-013925731AD6}" destId="{553BD138-00AA-46F0-8E99-DE88CD37A67F}" srcOrd="0" destOrd="0" presId="urn:microsoft.com/office/officeart/2008/layout/HorizontalMultiLevelHierarchy"/>
    <dgm:cxn modelId="{70656F8F-284C-46F5-BB4C-0B526A95417A}" type="presOf" srcId="{702FDE2F-99F9-4947-8231-28B17BF3F592}" destId="{32DF233A-93B0-46F2-B7B3-D8F5A410F06F}" srcOrd="1" destOrd="0" presId="urn:microsoft.com/office/officeart/2008/layout/HorizontalMultiLevelHierarchy"/>
    <dgm:cxn modelId="{40FFD797-D0CB-49B4-8647-9AF76415693B}" srcId="{2FCC3B76-B490-4034-8FA1-3DC815C6EA72}" destId="{8F9D530F-0DB2-40E8-8F91-D0832B915274}" srcOrd="0" destOrd="0" parTransId="{1011ACDE-174C-4D7C-A2B5-70E62CFD3477}" sibTransId="{70ABEC55-847D-4A24-8A44-123B69946C55}"/>
    <dgm:cxn modelId="{557BC9A1-8742-4290-BE61-12D55D906DBD}" type="presOf" srcId="{115297EE-7DB1-4D78-AA98-DECEA62C1A80}" destId="{68C1E48C-12D1-4726-A449-28D347AEFCCC}" srcOrd="0" destOrd="0" presId="urn:microsoft.com/office/officeart/2008/layout/HorizontalMultiLevelHierarchy"/>
    <dgm:cxn modelId="{782722A7-8FA2-4B71-95A0-DE97AB602A69}" type="presOf" srcId="{32D56504-F365-4BF4-91B0-B1594AD52DB9}" destId="{73496470-B357-4930-ABDC-F4C510A25D69}" srcOrd="1" destOrd="0" presId="urn:microsoft.com/office/officeart/2008/layout/HorizontalMultiLevelHierarchy"/>
    <dgm:cxn modelId="{24E3E9A9-52C8-4B36-87D5-98EC2B63D82C}" type="presOf" srcId="{C2ADA0B1-41E2-441E-AAC6-F5932D425BA4}" destId="{C79C74A2-253F-4CD2-A310-E44115E2CA90}" srcOrd="1" destOrd="0" presId="urn:microsoft.com/office/officeart/2008/layout/HorizontalMultiLevelHierarchy"/>
    <dgm:cxn modelId="{9C0A5DAC-43AB-49F6-81F0-0F5CCA8B6847}" type="presOf" srcId="{1FD092D5-8B06-4119-A9F0-9AD41B720DB8}" destId="{CCADB08C-34D1-40F2-B02E-798564FE1902}" srcOrd="0" destOrd="0" presId="urn:microsoft.com/office/officeart/2008/layout/HorizontalMultiLevelHierarchy"/>
    <dgm:cxn modelId="{338A2FB4-DB3A-4F01-A9CD-F4AD62F80603}" type="presOf" srcId="{8C65BD3D-F531-4684-B24B-EF6403491D25}" destId="{17292675-782E-4010-99AB-B4905F894EEF}" srcOrd="0" destOrd="0" presId="urn:microsoft.com/office/officeart/2008/layout/HorizontalMultiLevelHierarchy"/>
    <dgm:cxn modelId="{8D38DDB5-4BB8-4681-B853-4FE5D3D3C7E2}" type="presOf" srcId="{1EF14A2E-CA64-4141-9436-47C967979762}" destId="{C4930C7A-5176-4E52-984A-9083BA708A13}" srcOrd="0" destOrd="0" presId="urn:microsoft.com/office/officeart/2008/layout/HorizontalMultiLevelHierarchy"/>
    <dgm:cxn modelId="{6DBEF8BA-1D51-4D7F-81B3-167A5CF32E1B}" type="presOf" srcId="{488B99DE-4703-4503-92F4-3B1D43931299}" destId="{AC435479-4BEF-461C-9A81-D0754541017E}" srcOrd="0" destOrd="0" presId="urn:microsoft.com/office/officeart/2008/layout/HorizontalMultiLevelHierarchy"/>
    <dgm:cxn modelId="{C37139C0-33E7-435B-B369-F83DFDC49AEC}" type="presOf" srcId="{CAE1E571-3CFE-431C-A71F-7F852DD42912}" destId="{C4330B39-8DE4-4A5F-B924-6AB431B134A9}" srcOrd="0" destOrd="0" presId="urn:microsoft.com/office/officeart/2008/layout/HorizontalMultiLevelHierarchy"/>
    <dgm:cxn modelId="{AE4ED6C9-260B-4481-A254-5475C0AB7EAC}" type="presOf" srcId="{8F9D530F-0DB2-40E8-8F91-D0832B915274}" destId="{372B08AB-BACA-4CC5-B769-1EFB1CC4E324}" srcOrd="0" destOrd="0" presId="urn:microsoft.com/office/officeart/2008/layout/HorizontalMultiLevelHierarchy"/>
    <dgm:cxn modelId="{81B9DAC9-610A-4744-B0C4-20A051201A0D}" type="presOf" srcId="{1011ACDE-174C-4D7C-A2B5-70E62CFD3477}" destId="{B3520341-80F9-4F89-AD97-E84F28121780}" srcOrd="1" destOrd="0" presId="urn:microsoft.com/office/officeart/2008/layout/HorizontalMultiLevelHierarchy"/>
    <dgm:cxn modelId="{27623ED5-7570-4F7A-B79C-A901EB0B5F10}" srcId="{1FD092D5-8B06-4119-A9F0-9AD41B720DB8}" destId="{638BEA52-6C9C-4C48-B052-2D247CA85DB4}" srcOrd="3" destOrd="0" parTransId="{488B99DE-4703-4503-92F4-3B1D43931299}" sibTransId="{6451065A-A6F1-41EA-8FE8-DD5B437FD426}"/>
    <dgm:cxn modelId="{2E5FDCDD-CE51-4DA9-A633-891EBB005650}" srcId="{0277D26A-BA5A-4593-A990-67649E7FCAE0}" destId="{E1A344C1-E5F6-4B41-B0C7-D4D4F73C62B0}" srcOrd="1" destOrd="0" parTransId="{702FDE2F-99F9-4947-8231-28B17BF3F592}" sibTransId="{DF5217DD-A276-458C-92CB-B23C3AD76590}"/>
    <dgm:cxn modelId="{CEE9B7E4-BA27-45B3-8B6D-0C3008F0CEB1}" type="presOf" srcId="{959C8CD8-DAD6-4F82-8713-26C8ABDABEFF}" destId="{4B291C6A-8D1D-4CA6-AC10-2784796CDD97}" srcOrd="0" destOrd="0" presId="urn:microsoft.com/office/officeart/2008/layout/HorizontalMultiLevelHierarchy"/>
    <dgm:cxn modelId="{6A087FEA-E9BF-4BBF-97E5-EF9C51224F03}" srcId="{638BEA52-6C9C-4C48-B052-2D247CA85DB4}" destId="{E1964851-D318-466B-A303-A618A528E71B}" srcOrd="0" destOrd="0" parTransId="{1ACC67B1-A046-455C-8694-013925731AD6}" sibTransId="{ADAD152D-06B2-4B18-9DC0-8268DEB85CC8}"/>
    <dgm:cxn modelId="{6332F1EF-0C15-4065-8DA7-831BFDF648A4}" type="presOf" srcId="{5979FF18-E6E5-4604-9A57-269A3C5DF442}" destId="{6774B09B-4DF2-42E5-8D97-CFB9E57D71AC}" srcOrd="1" destOrd="0" presId="urn:microsoft.com/office/officeart/2008/layout/HorizontalMultiLevelHierarchy"/>
    <dgm:cxn modelId="{7E77E3FA-837F-48C7-8ACF-9C764D0B9554}" srcId="{0277D26A-BA5A-4593-A990-67649E7FCAE0}" destId="{1EF14A2E-CA64-4141-9436-47C967979762}" srcOrd="0" destOrd="0" parTransId="{B91BBC28-4EBF-48B2-9344-DBF33B119A4E}" sibTransId="{F978268F-36D1-4520-8EDC-9F9101FF554D}"/>
    <dgm:cxn modelId="{952D3FEA-4B94-4605-8C07-ECD3576892A5}" type="presParOf" srcId="{C4330B39-8DE4-4A5F-B924-6AB431B134A9}" destId="{34365A95-710F-468A-AF7A-ECB6B61A7D34}" srcOrd="0" destOrd="0" presId="urn:microsoft.com/office/officeart/2008/layout/HorizontalMultiLevelHierarchy"/>
    <dgm:cxn modelId="{A6A31962-63E2-4250-B982-F4E8D31023D5}" type="presParOf" srcId="{34365A95-710F-468A-AF7A-ECB6B61A7D34}" destId="{CCADB08C-34D1-40F2-B02E-798564FE1902}" srcOrd="0" destOrd="0" presId="urn:microsoft.com/office/officeart/2008/layout/HorizontalMultiLevelHierarchy"/>
    <dgm:cxn modelId="{9F70ED38-226D-4485-8769-5FF62AFA61E6}" type="presParOf" srcId="{34365A95-710F-468A-AF7A-ECB6B61A7D34}" destId="{E95F7416-4C71-47BE-BE9F-19733D61D5EC}" srcOrd="1" destOrd="0" presId="urn:microsoft.com/office/officeart/2008/layout/HorizontalMultiLevelHierarchy"/>
    <dgm:cxn modelId="{0FFD0D6F-A4F3-4458-A28A-AEA386BEC85D}" type="presParOf" srcId="{E95F7416-4C71-47BE-BE9F-19733D61D5EC}" destId="{38E275AA-6BD1-4630-A55C-90B264E1F68F}" srcOrd="0" destOrd="0" presId="urn:microsoft.com/office/officeart/2008/layout/HorizontalMultiLevelHierarchy"/>
    <dgm:cxn modelId="{ABA6FA43-390C-4543-AAC7-67F47D788853}" type="presParOf" srcId="{38E275AA-6BD1-4630-A55C-90B264E1F68F}" destId="{453933DC-E874-4F0E-A6AB-F2D2B869FB96}" srcOrd="0" destOrd="0" presId="urn:microsoft.com/office/officeart/2008/layout/HorizontalMultiLevelHierarchy"/>
    <dgm:cxn modelId="{83625A20-3A9B-4F10-871D-E96844E59694}" type="presParOf" srcId="{E95F7416-4C71-47BE-BE9F-19733D61D5EC}" destId="{32B2FCB3-EBAF-48BD-937A-813901F42CCA}" srcOrd="1" destOrd="0" presId="urn:microsoft.com/office/officeart/2008/layout/HorizontalMultiLevelHierarchy"/>
    <dgm:cxn modelId="{F51B3463-F54C-4B56-8D08-7D362B5C1A4E}" type="presParOf" srcId="{32B2FCB3-EBAF-48BD-937A-813901F42CCA}" destId="{FE3EC71E-3094-456B-A407-2E65422068FB}" srcOrd="0" destOrd="0" presId="urn:microsoft.com/office/officeart/2008/layout/HorizontalMultiLevelHierarchy"/>
    <dgm:cxn modelId="{87480182-7F9A-4A94-A736-E80FAEEA2A44}" type="presParOf" srcId="{32B2FCB3-EBAF-48BD-937A-813901F42CCA}" destId="{7DA008F7-A15D-4726-89BD-BD1B04E9E07B}" srcOrd="1" destOrd="0" presId="urn:microsoft.com/office/officeart/2008/layout/HorizontalMultiLevelHierarchy"/>
    <dgm:cxn modelId="{B1C164CA-D289-40D3-AE50-3096F5826051}" type="presParOf" srcId="{7DA008F7-A15D-4726-89BD-BD1B04E9E07B}" destId="{99CE9176-8438-43E7-AC32-62CC93AE7265}" srcOrd="0" destOrd="0" presId="urn:microsoft.com/office/officeart/2008/layout/HorizontalMultiLevelHierarchy"/>
    <dgm:cxn modelId="{91E511E6-ECFD-4339-BF44-940555151B6C}" type="presParOf" srcId="{99CE9176-8438-43E7-AC32-62CC93AE7265}" destId="{B3520341-80F9-4F89-AD97-E84F28121780}" srcOrd="0" destOrd="0" presId="urn:microsoft.com/office/officeart/2008/layout/HorizontalMultiLevelHierarchy"/>
    <dgm:cxn modelId="{666D3008-531F-4894-9235-BAB989E7E10F}" type="presParOf" srcId="{7DA008F7-A15D-4726-89BD-BD1B04E9E07B}" destId="{5D15729A-B181-4DCC-B967-C5CE3DA65B8B}" srcOrd="1" destOrd="0" presId="urn:microsoft.com/office/officeart/2008/layout/HorizontalMultiLevelHierarchy"/>
    <dgm:cxn modelId="{86C67FA2-7CD6-41E7-A76D-E24657784B1C}" type="presParOf" srcId="{5D15729A-B181-4DCC-B967-C5CE3DA65B8B}" destId="{372B08AB-BACA-4CC5-B769-1EFB1CC4E324}" srcOrd="0" destOrd="0" presId="urn:microsoft.com/office/officeart/2008/layout/HorizontalMultiLevelHierarchy"/>
    <dgm:cxn modelId="{44480E80-A008-47C0-851F-DC138511854B}" type="presParOf" srcId="{5D15729A-B181-4DCC-B967-C5CE3DA65B8B}" destId="{7E879F8D-CF1C-40F1-A291-02921EBAACB8}" srcOrd="1" destOrd="0" presId="urn:microsoft.com/office/officeart/2008/layout/HorizontalMultiLevelHierarchy"/>
    <dgm:cxn modelId="{EEC4282F-B926-4B55-9F36-AEE803D033AE}" type="presParOf" srcId="{7DA008F7-A15D-4726-89BD-BD1B04E9E07B}" destId="{D301CCC6-4148-4FA1-9E65-B221AC4684B9}" srcOrd="2" destOrd="0" presId="urn:microsoft.com/office/officeart/2008/layout/HorizontalMultiLevelHierarchy"/>
    <dgm:cxn modelId="{D415C7D0-7C43-4EF0-A7A5-630627FC80E6}" type="presParOf" srcId="{D301CCC6-4148-4FA1-9E65-B221AC4684B9}" destId="{B0365E07-7EF6-4291-BDB2-01B0BE6EA0C0}" srcOrd="0" destOrd="0" presId="urn:microsoft.com/office/officeart/2008/layout/HorizontalMultiLevelHierarchy"/>
    <dgm:cxn modelId="{695ED182-3331-429E-BFE1-E801CC3E985A}" type="presParOf" srcId="{7DA008F7-A15D-4726-89BD-BD1B04E9E07B}" destId="{2BF4CD73-DCFA-4754-A4A8-7E948340263F}" srcOrd="3" destOrd="0" presId="urn:microsoft.com/office/officeart/2008/layout/HorizontalMultiLevelHierarchy"/>
    <dgm:cxn modelId="{01E0C118-1D7C-4E69-9DE1-E6259A4E7298}" type="presParOf" srcId="{2BF4CD73-DCFA-4754-A4A8-7E948340263F}" destId="{429D4232-E68F-40C5-8FD7-AE136DAC2F7F}" srcOrd="0" destOrd="0" presId="urn:microsoft.com/office/officeart/2008/layout/HorizontalMultiLevelHierarchy"/>
    <dgm:cxn modelId="{97BCAC82-646A-4B2F-B138-9E87AC3FFC9F}" type="presParOf" srcId="{2BF4CD73-DCFA-4754-A4A8-7E948340263F}" destId="{937484E9-05EA-4283-83E9-A5E66CC0F0C9}" srcOrd="1" destOrd="0" presId="urn:microsoft.com/office/officeart/2008/layout/HorizontalMultiLevelHierarchy"/>
    <dgm:cxn modelId="{3F5D628E-5F99-415A-9B7B-E557F7444E9A}" type="presParOf" srcId="{E95F7416-4C71-47BE-BE9F-19733D61D5EC}" destId="{0F5639B9-3C5E-4E5A-A305-614BFD121FAA}" srcOrd="2" destOrd="0" presId="urn:microsoft.com/office/officeart/2008/layout/HorizontalMultiLevelHierarchy"/>
    <dgm:cxn modelId="{A8596284-12BC-4DA4-A343-73A6CF53DF9B}" type="presParOf" srcId="{0F5639B9-3C5E-4E5A-A305-614BFD121FAA}" destId="{6774B09B-4DF2-42E5-8D97-CFB9E57D71AC}" srcOrd="0" destOrd="0" presId="urn:microsoft.com/office/officeart/2008/layout/HorizontalMultiLevelHierarchy"/>
    <dgm:cxn modelId="{2D230CC3-B05F-4CA4-B3FA-8F04766208F3}" type="presParOf" srcId="{E95F7416-4C71-47BE-BE9F-19733D61D5EC}" destId="{6B318570-16C4-457E-8866-D403439B8684}" srcOrd="3" destOrd="0" presId="urn:microsoft.com/office/officeart/2008/layout/HorizontalMultiLevelHierarchy"/>
    <dgm:cxn modelId="{4C187445-E749-47F3-9AD2-AF375A5D068F}" type="presParOf" srcId="{6B318570-16C4-457E-8866-D403439B8684}" destId="{BEC672E8-A059-4A04-B3A1-AEE2F19519CC}" srcOrd="0" destOrd="0" presId="urn:microsoft.com/office/officeart/2008/layout/HorizontalMultiLevelHierarchy"/>
    <dgm:cxn modelId="{B6EEACD6-DC23-44CF-8C26-4EB7F6D5FA3A}" type="presParOf" srcId="{6B318570-16C4-457E-8866-D403439B8684}" destId="{E3C66717-F1FB-4CE6-8F2F-548A60E8BF31}" srcOrd="1" destOrd="0" presId="urn:microsoft.com/office/officeart/2008/layout/HorizontalMultiLevelHierarchy"/>
    <dgm:cxn modelId="{B4B03BD5-8A62-4A2E-BC29-01DB4910749F}" type="presParOf" srcId="{E3C66717-F1FB-4CE6-8F2F-548A60E8BF31}" destId="{06F3D9BA-1C79-441C-9218-CD4EE96900CA}" srcOrd="0" destOrd="0" presId="urn:microsoft.com/office/officeart/2008/layout/HorizontalMultiLevelHierarchy"/>
    <dgm:cxn modelId="{12E4E540-8D82-4845-87C8-CE3CC9650B63}" type="presParOf" srcId="{06F3D9BA-1C79-441C-9218-CD4EE96900CA}" destId="{6D02FC75-E3E6-4970-BAA7-DE813910190E}" srcOrd="0" destOrd="0" presId="urn:microsoft.com/office/officeart/2008/layout/HorizontalMultiLevelHierarchy"/>
    <dgm:cxn modelId="{514D9D3D-0EAE-4D20-A84C-68851464F804}" type="presParOf" srcId="{E3C66717-F1FB-4CE6-8F2F-548A60E8BF31}" destId="{CBEFF0D7-0898-4CCA-972B-57A8B935013C}" srcOrd="1" destOrd="0" presId="urn:microsoft.com/office/officeart/2008/layout/HorizontalMultiLevelHierarchy"/>
    <dgm:cxn modelId="{C230571C-55B8-4AC9-9781-CA6BE0987D57}" type="presParOf" srcId="{CBEFF0D7-0898-4CCA-972B-57A8B935013C}" destId="{C4930C7A-5176-4E52-984A-9083BA708A13}" srcOrd="0" destOrd="0" presId="urn:microsoft.com/office/officeart/2008/layout/HorizontalMultiLevelHierarchy"/>
    <dgm:cxn modelId="{7DF0653D-7357-4F14-9A8A-AC5AD067FB8D}" type="presParOf" srcId="{CBEFF0D7-0898-4CCA-972B-57A8B935013C}" destId="{97E2C861-8E76-47F0-AEA5-3DBA73AFF501}" srcOrd="1" destOrd="0" presId="urn:microsoft.com/office/officeart/2008/layout/HorizontalMultiLevelHierarchy"/>
    <dgm:cxn modelId="{A18F3EA0-8F76-4F2A-8A7B-8D2C9CD1BF89}" type="presParOf" srcId="{E3C66717-F1FB-4CE6-8F2F-548A60E8BF31}" destId="{FECD7EE5-0D4E-4818-B8EB-E493F4EB99AE}" srcOrd="2" destOrd="0" presId="urn:microsoft.com/office/officeart/2008/layout/HorizontalMultiLevelHierarchy"/>
    <dgm:cxn modelId="{10DA2D8C-6B6C-427C-91D0-50841B12510B}" type="presParOf" srcId="{FECD7EE5-0D4E-4818-B8EB-E493F4EB99AE}" destId="{32DF233A-93B0-46F2-B7B3-D8F5A410F06F}" srcOrd="0" destOrd="0" presId="urn:microsoft.com/office/officeart/2008/layout/HorizontalMultiLevelHierarchy"/>
    <dgm:cxn modelId="{2AF25134-3A1F-474F-8EBD-C5DCC82794ED}" type="presParOf" srcId="{E3C66717-F1FB-4CE6-8F2F-548A60E8BF31}" destId="{D6370DF0-1AD8-4206-8889-490A810BA164}" srcOrd="3" destOrd="0" presId="urn:microsoft.com/office/officeart/2008/layout/HorizontalMultiLevelHierarchy"/>
    <dgm:cxn modelId="{9D014C1B-84EA-4628-BA67-B9AE2D254558}" type="presParOf" srcId="{D6370DF0-1AD8-4206-8889-490A810BA164}" destId="{E4DA913A-7E0D-4E25-933B-C26B4575C822}" srcOrd="0" destOrd="0" presId="urn:microsoft.com/office/officeart/2008/layout/HorizontalMultiLevelHierarchy"/>
    <dgm:cxn modelId="{84F59611-6AED-4830-8E47-B80CBD85318D}" type="presParOf" srcId="{D6370DF0-1AD8-4206-8889-490A810BA164}" destId="{D93C9CDE-272D-46DB-88DA-410711624565}" srcOrd="1" destOrd="0" presId="urn:microsoft.com/office/officeart/2008/layout/HorizontalMultiLevelHierarchy"/>
    <dgm:cxn modelId="{5EC31C7E-4A6A-4EB2-8F9F-43023653F296}" type="presParOf" srcId="{E95F7416-4C71-47BE-BE9F-19733D61D5EC}" destId="{97F340A2-B062-4E17-9A18-19743178CD1C}" srcOrd="4" destOrd="0" presId="urn:microsoft.com/office/officeart/2008/layout/HorizontalMultiLevelHierarchy"/>
    <dgm:cxn modelId="{DC6D26D1-EDEA-4AD7-8D1D-ED5E70E34F46}" type="presParOf" srcId="{97F340A2-B062-4E17-9A18-19743178CD1C}" destId="{C3A06673-12C4-4A00-AA7E-C6A12F169386}" srcOrd="0" destOrd="0" presId="urn:microsoft.com/office/officeart/2008/layout/HorizontalMultiLevelHierarchy"/>
    <dgm:cxn modelId="{99F7D33F-1D3B-4662-B647-F35664290508}" type="presParOf" srcId="{E95F7416-4C71-47BE-BE9F-19733D61D5EC}" destId="{AA91E6E0-02B5-4F6A-93D8-850261087A62}" srcOrd="5" destOrd="0" presId="urn:microsoft.com/office/officeart/2008/layout/HorizontalMultiLevelHierarchy"/>
    <dgm:cxn modelId="{9928DCD0-22C8-49C0-909D-59CB7A481A08}" type="presParOf" srcId="{AA91E6E0-02B5-4F6A-93D8-850261087A62}" destId="{4B291C6A-8D1D-4CA6-AC10-2784796CDD97}" srcOrd="0" destOrd="0" presId="urn:microsoft.com/office/officeart/2008/layout/HorizontalMultiLevelHierarchy"/>
    <dgm:cxn modelId="{9A43FEE5-3900-41E2-A460-470CFDDDC07D}" type="presParOf" srcId="{AA91E6E0-02B5-4F6A-93D8-850261087A62}" destId="{B2519C54-1464-4AF6-9924-12B87696BA1C}" srcOrd="1" destOrd="0" presId="urn:microsoft.com/office/officeart/2008/layout/HorizontalMultiLevelHierarchy"/>
    <dgm:cxn modelId="{67DAADC1-D077-4FC5-BF80-A0C796A7BC94}" type="presParOf" srcId="{B2519C54-1464-4AF6-9924-12B87696BA1C}" destId="{68C1E48C-12D1-4726-A449-28D347AEFCCC}" srcOrd="0" destOrd="0" presId="urn:microsoft.com/office/officeart/2008/layout/HorizontalMultiLevelHierarchy"/>
    <dgm:cxn modelId="{41257DA5-30AA-4CC6-9443-79EA1B59D396}" type="presParOf" srcId="{68C1E48C-12D1-4726-A449-28D347AEFCCC}" destId="{5CD41792-6C3C-42C2-8664-AA202DA1024F}" srcOrd="0" destOrd="0" presId="urn:microsoft.com/office/officeart/2008/layout/HorizontalMultiLevelHierarchy"/>
    <dgm:cxn modelId="{6BED9E6E-E108-473A-98DB-B5740D4267AA}" type="presParOf" srcId="{B2519C54-1464-4AF6-9924-12B87696BA1C}" destId="{E11C741C-DBF4-41F4-BE0F-F0A0BCF72D71}" srcOrd="1" destOrd="0" presId="urn:microsoft.com/office/officeart/2008/layout/HorizontalMultiLevelHierarchy"/>
    <dgm:cxn modelId="{EB5124FF-AD37-4203-A2FB-B781F9A8F355}" type="presParOf" srcId="{E11C741C-DBF4-41F4-BE0F-F0A0BCF72D71}" destId="{17292675-782E-4010-99AB-B4905F894EEF}" srcOrd="0" destOrd="0" presId="urn:microsoft.com/office/officeart/2008/layout/HorizontalMultiLevelHierarchy"/>
    <dgm:cxn modelId="{15EEFAF8-9B1D-4B7F-A5AE-5C059CA279B0}" type="presParOf" srcId="{E11C741C-DBF4-41F4-BE0F-F0A0BCF72D71}" destId="{93DFDC68-DDF4-4C73-BE82-31E0CBCD67CC}" srcOrd="1" destOrd="0" presId="urn:microsoft.com/office/officeart/2008/layout/HorizontalMultiLevelHierarchy"/>
    <dgm:cxn modelId="{D9E9DD99-BEED-4DC6-A83B-0CBBEA4D2C4A}" type="presParOf" srcId="{B2519C54-1464-4AF6-9924-12B87696BA1C}" destId="{7CF88992-93F0-4AAC-8224-FD0C68658748}" srcOrd="2" destOrd="0" presId="urn:microsoft.com/office/officeart/2008/layout/HorizontalMultiLevelHierarchy"/>
    <dgm:cxn modelId="{45DDFBFE-1FA7-4D3D-9E4A-2E13C6735D4E}" type="presParOf" srcId="{7CF88992-93F0-4AAC-8224-FD0C68658748}" destId="{A6A34560-8C72-415B-8515-F158EA569453}" srcOrd="0" destOrd="0" presId="urn:microsoft.com/office/officeart/2008/layout/HorizontalMultiLevelHierarchy"/>
    <dgm:cxn modelId="{4C4CDF57-C74C-4C01-B342-7CF596D17215}" type="presParOf" srcId="{B2519C54-1464-4AF6-9924-12B87696BA1C}" destId="{43E265E6-8BE0-4A40-91FB-A7ED7BBA568D}" srcOrd="3" destOrd="0" presId="urn:microsoft.com/office/officeart/2008/layout/HorizontalMultiLevelHierarchy"/>
    <dgm:cxn modelId="{0D8727A1-B854-46E8-9107-1B22AFA60FF2}" type="presParOf" srcId="{43E265E6-8BE0-4A40-91FB-A7ED7BBA568D}" destId="{C1E9F3D0-7301-400C-8760-9D017FB429CE}" srcOrd="0" destOrd="0" presId="urn:microsoft.com/office/officeart/2008/layout/HorizontalMultiLevelHierarchy"/>
    <dgm:cxn modelId="{26539CB6-1395-4035-AA73-F2B87C930A7C}" type="presParOf" srcId="{43E265E6-8BE0-4A40-91FB-A7ED7BBA568D}" destId="{73CA452C-552D-4601-9871-386D8F8F582A}" srcOrd="1" destOrd="0" presId="urn:microsoft.com/office/officeart/2008/layout/HorizontalMultiLevelHierarchy"/>
    <dgm:cxn modelId="{F2049B9E-57CC-40C1-8C09-A8A5B587500F}" type="presParOf" srcId="{B2519C54-1464-4AF6-9924-12B87696BA1C}" destId="{DEE15F08-A306-46ED-8F25-3CAA429ED6C8}" srcOrd="4" destOrd="0" presId="urn:microsoft.com/office/officeart/2008/layout/HorizontalMultiLevelHierarchy"/>
    <dgm:cxn modelId="{5A14C19D-071E-4EAB-A7B3-020718A4E780}" type="presParOf" srcId="{DEE15F08-A306-46ED-8F25-3CAA429ED6C8}" destId="{73496470-B357-4930-ABDC-F4C510A25D69}" srcOrd="0" destOrd="0" presId="urn:microsoft.com/office/officeart/2008/layout/HorizontalMultiLevelHierarchy"/>
    <dgm:cxn modelId="{1601173E-6D96-4D70-A2A3-D0C5F6375C3A}" type="presParOf" srcId="{B2519C54-1464-4AF6-9924-12B87696BA1C}" destId="{CBFA83AB-FD2F-4C1A-B124-39100BB565A1}" srcOrd="5" destOrd="0" presId="urn:microsoft.com/office/officeart/2008/layout/HorizontalMultiLevelHierarchy"/>
    <dgm:cxn modelId="{48AE6BDC-D5F4-4AED-BD3D-64795FBA9DA1}" type="presParOf" srcId="{CBFA83AB-FD2F-4C1A-B124-39100BB565A1}" destId="{66D39085-12F8-4E39-9CEC-7D3D504C0E7F}" srcOrd="0" destOrd="0" presId="urn:microsoft.com/office/officeart/2008/layout/HorizontalMultiLevelHierarchy"/>
    <dgm:cxn modelId="{EF966ACB-5843-4C79-95E3-BBF401F064C6}" type="presParOf" srcId="{CBFA83AB-FD2F-4C1A-B124-39100BB565A1}" destId="{C69B1E66-E933-4434-97C1-98ABB318C06F}" srcOrd="1" destOrd="0" presId="urn:microsoft.com/office/officeart/2008/layout/HorizontalMultiLevelHierarchy"/>
    <dgm:cxn modelId="{18D8ECB5-2ACD-485C-94FE-0ADE5FA12FF5}" type="presParOf" srcId="{E95F7416-4C71-47BE-BE9F-19733D61D5EC}" destId="{AC435479-4BEF-461C-9A81-D0754541017E}" srcOrd="6" destOrd="0" presId="urn:microsoft.com/office/officeart/2008/layout/HorizontalMultiLevelHierarchy"/>
    <dgm:cxn modelId="{432B6110-0084-463B-8CFE-A28F3F629CB1}" type="presParOf" srcId="{AC435479-4BEF-461C-9A81-D0754541017E}" destId="{4BBE52E7-6DBB-4285-ACCE-727F156F8522}" srcOrd="0" destOrd="0" presId="urn:microsoft.com/office/officeart/2008/layout/HorizontalMultiLevelHierarchy"/>
    <dgm:cxn modelId="{7C52BF5D-201E-49A6-986D-8F19B5F89E49}" type="presParOf" srcId="{E95F7416-4C71-47BE-BE9F-19733D61D5EC}" destId="{63295746-92DE-438F-9C6C-915334AAD0E2}" srcOrd="7" destOrd="0" presId="urn:microsoft.com/office/officeart/2008/layout/HorizontalMultiLevelHierarchy"/>
    <dgm:cxn modelId="{243F6381-1B1D-49E3-A9ED-3FBB7FA641B5}" type="presParOf" srcId="{63295746-92DE-438F-9C6C-915334AAD0E2}" destId="{A9B201D2-A7B3-4A7E-B29D-50EF710B377B}" srcOrd="0" destOrd="0" presId="urn:microsoft.com/office/officeart/2008/layout/HorizontalMultiLevelHierarchy"/>
    <dgm:cxn modelId="{2B2C2C59-9E2B-4EA3-BB95-17E2F00D4811}" type="presParOf" srcId="{63295746-92DE-438F-9C6C-915334AAD0E2}" destId="{BCCDBA04-E2B0-44A0-ABEA-4A15686E2900}" srcOrd="1" destOrd="0" presId="urn:microsoft.com/office/officeart/2008/layout/HorizontalMultiLevelHierarchy"/>
    <dgm:cxn modelId="{919059F2-0C17-46D1-B559-650BA856DC53}" type="presParOf" srcId="{BCCDBA04-E2B0-44A0-ABEA-4A15686E2900}" destId="{553BD138-00AA-46F0-8E99-DE88CD37A67F}" srcOrd="0" destOrd="0" presId="urn:microsoft.com/office/officeart/2008/layout/HorizontalMultiLevelHierarchy"/>
    <dgm:cxn modelId="{C2EB6A10-8176-4020-8D26-D370AE9A740E}" type="presParOf" srcId="{553BD138-00AA-46F0-8E99-DE88CD37A67F}" destId="{DF7ACED1-038D-466F-951E-42809127B01C}" srcOrd="0" destOrd="0" presId="urn:microsoft.com/office/officeart/2008/layout/HorizontalMultiLevelHierarchy"/>
    <dgm:cxn modelId="{6A0E01CC-F369-465C-9227-5F336CF6EED2}" type="presParOf" srcId="{BCCDBA04-E2B0-44A0-ABEA-4A15686E2900}" destId="{1A869072-4F16-42B2-B339-F87AF5A110FF}" srcOrd="1" destOrd="0" presId="urn:microsoft.com/office/officeart/2008/layout/HorizontalMultiLevelHierarchy"/>
    <dgm:cxn modelId="{4AB74D66-0350-4BC4-A18A-BB795E77F124}" type="presParOf" srcId="{1A869072-4F16-42B2-B339-F87AF5A110FF}" destId="{F599AACF-B0D3-4655-9807-0FCE0BDB7AE1}" srcOrd="0" destOrd="0" presId="urn:microsoft.com/office/officeart/2008/layout/HorizontalMultiLevelHierarchy"/>
    <dgm:cxn modelId="{5B528774-21C7-4D6C-87DB-566E8B855A50}" type="presParOf" srcId="{1A869072-4F16-42B2-B339-F87AF5A110FF}" destId="{79CF4260-5AE1-468A-A3D6-6076BA41E03C}" srcOrd="1" destOrd="0" presId="urn:microsoft.com/office/officeart/2008/layout/HorizontalMultiLevelHierarchy"/>
    <dgm:cxn modelId="{BBCC584C-D9C3-4728-A565-1E9EFFE37282}" type="presParOf" srcId="{BCCDBA04-E2B0-44A0-ABEA-4A15686E2900}" destId="{EB9B2D5B-7B72-401A-829C-7EC0D16E1750}" srcOrd="2" destOrd="0" presId="urn:microsoft.com/office/officeart/2008/layout/HorizontalMultiLevelHierarchy"/>
    <dgm:cxn modelId="{FF5491B8-C3A9-4158-909A-FCDE291F5888}" type="presParOf" srcId="{EB9B2D5B-7B72-401A-829C-7EC0D16E1750}" destId="{C79C74A2-253F-4CD2-A310-E44115E2CA90}" srcOrd="0" destOrd="0" presId="urn:microsoft.com/office/officeart/2008/layout/HorizontalMultiLevelHierarchy"/>
    <dgm:cxn modelId="{FD4677A8-E759-4956-9B97-B7B065E51BC6}" type="presParOf" srcId="{BCCDBA04-E2B0-44A0-ABEA-4A15686E2900}" destId="{AB41BA90-D0E2-4E80-98CF-B95F682E45EB}" srcOrd="3" destOrd="0" presId="urn:microsoft.com/office/officeart/2008/layout/HorizontalMultiLevelHierarchy"/>
    <dgm:cxn modelId="{BE19DB57-4FE9-4025-9454-B1DB06B62593}" type="presParOf" srcId="{AB41BA90-D0E2-4E80-98CF-B95F682E45EB}" destId="{1E5343F6-6713-47B7-9517-BE08ED6227A6}" srcOrd="0" destOrd="0" presId="urn:microsoft.com/office/officeart/2008/layout/HorizontalMultiLevelHierarchy"/>
    <dgm:cxn modelId="{49CB9DDD-0F72-4521-B844-9AF65E0E12FC}" type="presParOf" srcId="{AB41BA90-D0E2-4E80-98CF-B95F682E45EB}" destId="{655B3DD7-8690-4D48-9ACC-01F5D0C95068}"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9B275D-9D4C-4056-A9D6-6F84F634FE1A}" type="doc">
      <dgm:prSet loTypeId="urn:microsoft.com/office/officeart/2005/8/layout/process1" loCatId="process" qsTypeId="urn:microsoft.com/office/officeart/2005/8/quickstyle/simple1" qsCatId="simple" csTypeId="urn:microsoft.com/office/officeart/2005/8/colors/accent1_2" csCatId="accent1" phldr="1"/>
      <dgm:spPr/>
    </dgm:pt>
    <dgm:pt modelId="{CC094B50-FD85-4322-8EF8-CE3A70575106}">
      <dgm:prSet phldrT="[文本]" custT="1"/>
      <dgm:spPr/>
      <dgm:t>
        <a:bodyPr/>
        <a:lstStyle/>
        <a:p>
          <a:r>
            <a:rPr lang="zh-CN" altLang="en-US" sz="2400" dirty="0">
              <a:solidFill>
                <a:srgbClr val="002060"/>
              </a:solidFill>
              <a:latin typeface="微软雅黑" pitchFamily="34" charset="-122"/>
              <a:ea typeface="微软雅黑" pitchFamily="34" charset="-122"/>
            </a:rPr>
            <a:t>用户行为和需求</a:t>
          </a:r>
        </a:p>
      </dgm:t>
    </dgm:pt>
    <dgm:pt modelId="{742D5C4F-38CF-4CCF-9079-4286449DC96E}" type="parTrans" cxnId="{CFFB2EEF-BB89-4ADF-8758-267750FCBA2B}">
      <dgm:prSet/>
      <dgm:spPr/>
      <dgm:t>
        <a:bodyPr/>
        <a:lstStyle/>
        <a:p>
          <a:endParaRPr lang="zh-CN" altLang="en-US" sz="2400">
            <a:solidFill>
              <a:srgbClr val="002060"/>
            </a:solidFill>
            <a:latin typeface="微软雅黑" pitchFamily="34" charset="-122"/>
            <a:ea typeface="微软雅黑" pitchFamily="34" charset="-122"/>
          </a:endParaRPr>
        </a:p>
      </dgm:t>
    </dgm:pt>
    <dgm:pt modelId="{66B73605-9F3A-4EA6-BCEB-055A5D8EEA48}" type="sibTrans" cxnId="{CFFB2EEF-BB89-4ADF-8758-267750FCBA2B}">
      <dgm:prSet custT="1"/>
      <dgm:spPr/>
      <dgm:t>
        <a:bodyPr/>
        <a:lstStyle/>
        <a:p>
          <a:endParaRPr lang="zh-CN" altLang="en-US" sz="2400">
            <a:solidFill>
              <a:srgbClr val="002060"/>
            </a:solidFill>
            <a:latin typeface="微软雅黑" pitchFamily="34" charset="-122"/>
            <a:ea typeface="微软雅黑" pitchFamily="34" charset="-122"/>
          </a:endParaRPr>
        </a:p>
      </dgm:t>
    </dgm:pt>
    <dgm:pt modelId="{ECADA2D1-DCB5-4624-8B7A-9311E8AA06F9}">
      <dgm:prSet phldrT="[文本]" custT="1"/>
      <dgm:spPr/>
      <dgm:t>
        <a:bodyPr/>
        <a:lstStyle/>
        <a:p>
          <a:r>
            <a:rPr lang="zh-CN" altLang="en-US" sz="2400" dirty="0">
              <a:solidFill>
                <a:srgbClr val="002060"/>
              </a:solidFill>
              <a:latin typeface="微软雅黑" pitchFamily="34" charset="-122"/>
              <a:ea typeface="微软雅黑" pitchFamily="34" charset="-122"/>
            </a:rPr>
            <a:t>大数据分析 </a:t>
          </a:r>
        </a:p>
      </dgm:t>
    </dgm:pt>
    <dgm:pt modelId="{BE0B5DA7-2FD8-4F01-B035-70A305A0E688}" type="parTrans" cxnId="{3D38C433-F17C-4AC2-BEF5-944525820CF1}">
      <dgm:prSet/>
      <dgm:spPr/>
      <dgm:t>
        <a:bodyPr/>
        <a:lstStyle/>
        <a:p>
          <a:endParaRPr lang="zh-CN" altLang="en-US" sz="2400">
            <a:solidFill>
              <a:srgbClr val="002060"/>
            </a:solidFill>
            <a:latin typeface="微软雅黑" pitchFamily="34" charset="-122"/>
            <a:ea typeface="微软雅黑" pitchFamily="34" charset="-122"/>
          </a:endParaRPr>
        </a:p>
      </dgm:t>
    </dgm:pt>
    <dgm:pt modelId="{312E4452-B3CA-4AB8-80A3-2CDBC17FC266}" type="sibTrans" cxnId="{3D38C433-F17C-4AC2-BEF5-944525820CF1}">
      <dgm:prSet custT="1"/>
      <dgm:spPr/>
      <dgm:t>
        <a:bodyPr/>
        <a:lstStyle/>
        <a:p>
          <a:endParaRPr lang="zh-CN" altLang="en-US" sz="2400">
            <a:solidFill>
              <a:srgbClr val="002060"/>
            </a:solidFill>
            <a:latin typeface="微软雅黑" pitchFamily="34" charset="-122"/>
            <a:ea typeface="微软雅黑" pitchFamily="34" charset="-122"/>
          </a:endParaRPr>
        </a:p>
      </dgm:t>
    </dgm:pt>
    <dgm:pt modelId="{EFA1B066-EE9A-4AB4-AD81-CA08E7158B30}">
      <dgm:prSet phldrT="[文本]" custT="1"/>
      <dgm:spPr/>
      <dgm:t>
        <a:bodyPr/>
        <a:lstStyle/>
        <a:p>
          <a:r>
            <a:rPr lang="zh-CN" altLang="en-US" sz="2400" dirty="0">
              <a:solidFill>
                <a:srgbClr val="002060"/>
              </a:solidFill>
              <a:latin typeface="微软雅黑" pitchFamily="34" charset="-122"/>
              <a:ea typeface="微软雅黑" pitchFamily="34" charset="-122"/>
            </a:rPr>
            <a:t>智慧服务</a:t>
          </a:r>
        </a:p>
      </dgm:t>
    </dgm:pt>
    <dgm:pt modelId="{87CAB8D1-B6C2-4DB2-838F-D95A5502E9BE}" type="parTrans" cxnId="{D2B39F51-0B9C-4AF7-B7D5-8207E79AF0CE}">
      <dgm:prSet/>
      <dgm:spPr/>
      <dgm:t>
        <a:bodyPr/>
        <a:lstStyle/>
        <a:p>
          <a:endParaRPr lang="zh-CN" altLang="en-US" sz="2400">
            <a:solidFill>
              <a:srgbClr val="002060"/>
            </a:solidFill>
            <a:latin typeface="微软雅黑" pitchFamily="34" charset="-122"/>
            <a:ea typeface="微软雅黑" pitchFamily="34" charset="-122"/>
          </a:endParaRPr>
        </a:p>
      </dgm:t>
    </dgm:pt>
    <dgm:pt modelId="{D413DA56-D362-4855-B689-DE86DA2DC8A6}" type="sibTrans" cxnId="{D2B39F51-0B9C-4AF7-B7D5-8207E79AF0CE}">
      <dgm:prSet/>
      <dgm:spPr/>
      <dgm:t>
        <a:bodyPr/>
        <a:lstStyle/>
        <a:p>
          <a:endParaRPr lang="zh-CN" altLang="en-US" sz="2400">
            <a:solidFill>
              <a:srgbClr val="002060"/>
            </a:solidFill>
            <a:latin typeface="微软雅黑" pitchFamily="34" charset="-122"/>
            <a:ea typeface="微软雅黑" pitchFamily="34" charset="-122"/>
          </a:endParaRPr>
        </a:p>
      </dgm:t>
    </dgm:pt>
    <dgm:pt modelId="{072C9FE4-F63A-4FAE-A7B7-9727CF42DA1E}" type="pres">
      <dgm:prSet presAssocID="{539B275D-9D4C-4056-A9D6-6F84F634FE1A}" presName="Name0" presStyleCnt="0">
        <dgm:presLayoutVars>
          <dgm:dir/>
          <dgm:resizeHandles val="exact"/>
        </dgm:presLayoutVars>
      </dgm:prSet>
      <dgm:spPr/>
    </dgm:pt>
    <dgm:pt modelId="{3227A173-A4E6-414A-9D46-81320391C2C6}" type="pres">
      <dgm:prSet presAssocID="{CC094B50-FD85-4322-8EF8-CE3A70575106}" presName="node" presStyleLbl="node1" presStyleIdx="0" presStyleCnt="3" custScaleX="229758" custLinFactNeighborX="-922" custLinFactNeighborY="297">
        <dgm:presLayoutVars>
          <dgm:bulletEnabled val="1"/>
        </dgm:presLayoutVars>
      </dgm:prSet>
      <dgm:spPr/>
    </dgm:pt>
    <dgm:pt modelId="{4DFAEE6E-92FF-410B-88CD-AC758E9CD848}" type="pres">
      <dgm:prSet presAssocID="{66B73605-9F3A-4EA6-BCEB-055A5D8EEA48}" presName="sibTrans" presStyleLbl="sibTrans2D1" presStyleIdx="0" presStyleCnt="2"/>
      <dgm:spPr/>
    </dgm:pt>
    <dgm:pt modelId="{DA20521C-CE1D-468F-A1A1-70D15DD6E0FC}" type="pres">
      <dgm:prSet presAssocID="{66B73605-9F3A-4EA6-BCEB-055A5D8EEA48}" presName="connectorText" presStyleLbl="sibTrans2D1" presStyleIdx="0" presStyleCnt="2"/>
      <dgm:spPr/>
    </dgm:pt>
    <dgm:pt modelId="{EE2CE17D-9EB9-4798-B887-EA8F6B41A94A}" type="pres">
      <dgm:prSet presAssocID="{ECADA2D1-DCB5-4624-8B7A-9311E8AA06F9}" presName="node" presStyleLbl="node1" presStyleIdx="1" presStyleCnt="3" custScaleX="143367">
        <dgm:presLayoutVars>
          <dgm:bulletEnabled val="1"/>
        </dgm:presLayoutVars>
      </dgm:prSet>
      <dgm:spPr/>
    </dgm:pt>
    <dgm:pt modelId="{F43EDCE0-EBAC-4370-8536-872A40D6DB9B}" type="pres">
      <dgm:prSet presAssocID="{312E4452-B3CA-4AB8-80A3-2CDBC17FC266}" presName="sibTrans" presStyleLbl="sibTrans2D1" presStyleIdx="1" presStyleCnt="2"/>
      <dgm:spPr/>
    </dgm:pt>
    <dgm:pt modelId="{8BA7CB3B-3DF3-4FCB-B841-BCB47609E595}" type="pres">
      <dgm:prSet presAssocID="{312E4452-B3CA-4AB8-80A3-2CDBC17FC266}" presName="connectorText" presStyleLbl="sibTrans2D1" presStyleIdx="1" presStyleCnt="2"/>
      <dgm:spPr/>
    </dgm:pt>
    <dgm:pt modelId="{A413DEF8-AD02-419F-BCA6-969F5AA0534D}" type="pres">
      <dgm:prSet presAssocID="{EFA1B066-EE9A-4AB4-AD81-CA08E7158B30}" presName="node" presStyleLbl="node1" presStyleIdx="2" presStyleCnt="3" custScaleX="123603">
        <dgm:presLayoutVars>
          <dgm:bulletEnabled val="1"/>
        </dgm:presLayoutVars>
      </dgm:prSet>
      <dgm:spPr/>
    </dgm:pt>
  </dgm:ptLst>
  <dgm:cxnLst>
    <dgm:cxn modelId="{41266120-789B-4D64-A0F3-9DFE3DBC703D}" type="presOf" srcId="{ECADA2D1-DCB5-4624-8B7A-9311E8AA06F9}" destId="{EE2CE17D-9EB9-4798-B887-EA8F6B41A94A}" srcOrd="0" destOrd="0" presId="urn:microsoft.com/office/officeart/2005/8/layout/process1"/>
    <dgm:cxn modelId="{AD91AD21-A24B-4E5B-9D0C-6CA4D8AA10C2}" type="presOf" srcId="{CC094B50-FD85-4322-8EF8-CE3A70575106}" destId="{3227A173-A4E6-414A-9D46-81320391C2C6}" srcOrd="0" destOrd="0" presId="urn:microsoft.com/office/officeart/2005/8/layout/process1"/>
    <dgm:cxn modelId="{3D38C433-F17C-4AC2-BEF5-944525820CF1}" srcId="{539B275D-9D4C-4056-A9D6-6F84F634FE1A}" destId="{ECADA2D1-DCB5-4624-8B7A-9311E8AA06F9}" srcOrd="1" destOrd="0" parTransId="{BE0B5DA7-2FD8-4F01-B035-70A305A0E688}" sibTransId="{312E4452-B3CA-4AB8-80A3-2CDBC17FC266}"/>
    <dgm:cxn modelId="{D2B39F51-0B9C-4AF7-B7D5-8207E79AF0CE}" srcId="{539B275D-9D4C-4056-A9D6-6F84F634FE1A}" destId="{EFA1B066-EE9A-4AB4-AD81-CA08E7158B30}" srcOrd="2" destOrd="0" parTransId="{87CAB8D1-B6C2-4DB2-838F-D95A5502E9BE}" sibTransId="{D413DA56-D362-4855-B689-DE86DA2DC8A6}"/>
    <dgm:cxn modelId="{3977CEAC-6B5D-4B7D-B2D4-698DCA54E273}" type="presOf" srcId="{312E4452-B3CA-4AB8-80A3-2CDBC17FC266}" destId="{F43EDCE0-EBAC-4370-8536-872A40D6DB9B}" srcOrd="0" destOrd="0" presId="urn:microsoft.com/office/officeart/2005/8/layout/process1"/>
    <dgm:cxn modelId="{05EB40B9-C963-4B27-AACB-A1BE395016DF}" type="presOf" srcId="{66B73605-9F3A-4EA6-BCEB-055A5D8EEA48}" destId="{DA20521C-CE1D-468F-A1A1-70D15DD6E0FC}" srcOrd="1" destOrd="0" presId="urn:microsoft.com/office/officeart/2005/8/layout/process1"/>
    <dgm:cxn modelId="{A83F15CA-B862-4860-BDA4-554511922330}" type="presOf" srcId="{66B73605-9F3A-4EA6-BCEB-055A5D8EEA48}" destId="{4DFAEE6E-92FF-410B-88CD-AC758E9CD848}" srcOrd="0" destOrd="0" presId="urn:microsoft.com/office/officeart/2005/8/layout/process1"/>
    <dgm:cxn modelId="{2212B7CC-B45F-462A-A266-5DDEE83E9FEF}" type="presOf" srcId="{EFA1B066-EE9A-4AB4-AD81-CA08E7158B30}" destId="{A413DEF8-AD02-419F-BCA6-969F5AA0534D}" srcOrd="0" destOrd="0" presId="urn:microsoft.com/office/officeart/2005/8/layout/process1"/>
    <dgm:cxn modelId="{13DBEBDB-1600-4049-8F3D-E9954D653D99}" type="presOf" srcId="{539B275D-9D4C-4056-A9D6-6F84F634FE1A}" destId="{072C9FE4-F63A-4FAE-A7B7-9727CF42DA1E}" srcOrd="0" destOrd="0" presId="urn:microsoft.com/office/officeart/2005/8/layout/process1"/>
    <dgm:cxn modelId="{5EC870E5-E3F7-4EA6-B57A-C80CDDEEC773}" type="presOf" srcId="{312E4452-B3CA-4AB8-80A3-2CDBC17FC266}" destId="{8BA7CB3B-3DF3-4FCB-B841-BCB47609E595}" srcOrd="1" destOrd="0" presId="urn:microsoft.com/office/officeart/2005/8/layout/process1"/>
    <dgm:cxn modelId="{CFFB2EEF-BB89-4ADF-8758-267750FCBA2B}" srcId="{539B275D-9D4C-4056-A9D6-6F84F634FE1A}" destId="{CC094B50-FD85-4322-8EF8-CE3A70575106}" srcOrd="0" destOrd="0" parTransId="{742D5C4F-38CF-4CCF-9079-4286449DC96E}" sibTransId="{66B73605-9F3A-4EA6-BCEB-055A5D8EEA48}"/>
    <dgm:cxn modelId="{7AB3EEDE-F060-4863-837E-219F91CE2744}" type="presParOf" srcId="{072C9FE4-F63A-4FAE-A7B7-9727CF42DA1E}" destId="{3227A173-A4E6-414A-9D46-81320391C2C6}" srcOrd="0" destOrd="0" presId="urn:microsoft.com/office/officeart/2005/8/layout/process1"/>
    <dgm:cxn modelId="{3052CD96-6867-4CA3-BBD1-FA46F14DD5B1}" type="presParOf" srcId="{072C9FE4-F63A-4FAE-A7B7-9727CF42DA1E}" destId="{4DFAEE6E-92FF-410B-88CD-AC758E9CD848}" srcOrd="1" destOrd="0" presId="urn:microsoft.com/office/officeart/2005/8/layout/process1"/>
    <dgm:cxn modelId="{B5D73BC8-5989-419A-897E-B5E9AC632DCB}" type="presParOf" srcId="{4DFAEE6E-92FF-410B-88CD-AC758E9CD848}" destId="{DA20521C-CE1D-468F-A1A1-70D15DD6E0FC}" srcOrd="0" destOrd="0" presId="urn:microsoft.com/office/officeart/2005/8/layout/process1"/>
    <dgm:cxn modelId="{5FB8682F-7523-4F06-AA62-FA03539BE71E}" type="presParOf" srcId="{072C9FE4-F63A-4FAE-A7B7-9727CF42DA1E}" destId="{EE2CE17D-9EB9-4798-B887-EA8F6B41A94A}" srcOrd="2" destOrd="0" presId="urn:microsoft.com/office/officeart/2005/8/layout/process1"/>
    <dgm:cxn modelId="{CF33FE13-E51B-46F1-BBA1-310F52D881BC}" type="presParOf" srcId="{072C9FE4-F63A-4FAE-A7B7-9727CF42DA1E}" destId="{F43EDCE0-EBAC-4370-8536-872A40D6DB9B}" srcOrd="3" destOrd="0" presId="urn:microsoft.com/office/officeart/2005/8/layout/process1"/>
    <dgm:cxn modelId="{ACCD0DB8-F5E6-4568-AA2D-0409287F5959}" type="presParOf" srcId="{F43EDCE0-EBAC-4370-8536-872A40D6DB9B}" destId="{8BA7CB3B-3DF3-4FCB-B841-BCB47609E595}" srcOrd="0" destOrd="0" presId="urn:microsoft.com/office/officeart/2005/8/layout/process1"/>
    <dgm:cxn modelId="{C6BE7B8F-B300-4389-9AEF-AF29ADB21D46}" type="presParOf" srcId="{072C9FE4-F63A-4FAE-A7B7-9727CF42DA1E}" destId="{A413DEF8-AD02-419F-BCA6-969F5AA0534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5097FB-51D5-4C08-90BF-CE4DF24E0AC9}"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961C96BA-F01F-4A27-80C2-7B8E5C5B78F3}">
      <dgm:prSet phldrT="[文本]"/>
      <dgm:spPr>
        <a:solidFill>
          <a:schemeClr val="accent2">
            <a:lumMod val="75000"/>
          </a:schemeClr>
        </a:solidFill>
        <a:ln>
          <a:noFill/>
        </a:ln>
      </dgm:spPr>
      <dgm:t>
        <a:bodyPr/>
        <a:lstStyle/>
        <a:p>
          <a:r>
            <a:rPr lang="zh-CN" altLang="en-US" b="0" dirty="0">
              <a:latin typeface="微软雅黑" panose="020B0503020204020204" pitchFamily="34" charset="-122"/>
              <a:ea typeface="微软雅黑" panose="020B0503020204020204" pitchFamily="34" charset="-122"/>
            </a:rPr>
            <a:t>首次采购</a:t>
          </a:r>
          <a:r>
            <a:rPr lang="en-US" altLang="zh-CN" b="0" dirty="0">
              <a:latin typeface="微软雅黑" panose="020B0503020204020204" pitchFamily="34" charset="-122"/>
              <a:ea typeface="微软雅黑" panose="020B0503020204020204" pitchFamily="34" charset="-122"/>
            </a:rPr>
            <a:t>1</a:t>
          </a:r>
          <a:r>
            <a:rPr lang="zh-CN" altLang="en-US" b="0" dirty="0">
              <a:latin typeface="微软雅黑" panose="020B0503020204020204" pitchFamily="34" charset="-122"/>
              <a:ea typeface="微软雅黑" panose="020B0503020204020204" pitchFamily="34" charset="-122"/>
            </a:rPr>
            <a:t>本</a:t>
          </a:r>
        </a:p>
      </dgm:t>
    </dgm:pt>
    <dgm:pt modelId="{6B5BAA99-B909-4F29-B693-A22C8681D422}" type="parTrans" cxnId="{2F9E8A96-AE9C-4296-982F-BFC64C20BA64}">
      <dgm:prSet/>
      <dgm:spPr/>
      <dgm:t>
        <a:bodyPr/>
        <a:lstStyle/>
        <a:p>
          <a:endParaRPr lang="zh-CN" altLang="en-US" b="0"/>
        </a:p>
      </dgm:t>
    </dgm:pt>
    <dgm:pt modelId="{40A56F63-235C-4486-8816-5DCBED057031}" type="sibTrans" cxnId="{2F9E8A96-AE9C-4296-982F-BFC64C20BA64}">
      <dgm:prSet/>
      <dgm:spPr/>
      <dgm:t>
        <a:bodyPr/>
        <a:lstStyle/>
        <a:p>
          <a:endParaRPr lang="zh-CN" altLang="en-US" b="0"/>
        </a:p>
      </dgm:t>
    </dgm:pt>
    <dgm:pt modelId="{F584C1F1-7FB8-4A2F-B267-ACE806CF1B25}">
      <dgm:prSet phldrT="[文本]"/>
      <dgm:spPr/>
      <dgm:t>
        <a:bodyPr/>
        <a:lstStyle/>
        <a:p>
          <a:r>
            <a:rPr lang="zh-CN" altLang="en-US" b="0" dirty="0">
              <a:latin typeface="微软雅黑" pitchFamily="34" charset="-122"/>
              <a:ea typeface="微软雅黑" pitchFamily="34" charset="-122"/>
            </a:rPr>
            <a:t>争取每年新增</a:t>
          </a:r>
          <a:r>
            <a:rPr lang="en-US" altLang="zh-CN" b="0" dirty="0">
              <a:latin typeface="微软雅黑" pitchFamily="34" charset="-122"/>
              <a:ea typeface="微软雅黑" pitchFamily="34" charset="-122"/>
            </a:rPr>
            <a:t>8</a:t>
          </a:r>
          <a:r>
            <a:rPr lang="zh-CN" altLang="en-US" b="0" dirty="0">
              <a:latin typeface="微软雅黑" pitchFamily="34" charset="-122"/>
              <a:ea typeface="微软雅黑" pitchFamily="34" charset="-122"/>
            </a:rPr>
            <a:t>万种</a:t>
          </a:r>
        </a:p>
      </dgm:t>
    </dgm:pt>
    <dgm:pt modelId="{3AA603A0-489D-4954-A505-E5742128DA7C}" type="parTrans" cxnId="{F8346790-758F-409D-995B-738B0C1C3463}">
      <dgm:prSet/>
      <dgm:spPr/>
      <dgm:t>
        <a:bodyPr/>
        <a:lstStyle/>
        <a:p>
          <a:endParaRPr lang="zh-CN" altLang="en-US" b="0"/>
        </a:p>
      </dgm:t>
    </dgm:pt>
    <dgm:pt modelId="{398E26DD-9027-45E3-B9A0-D9A91B4DD13A}" type="sibTrans" cxnId="{F8346790-758F-409D-995B-738B0C1C3463}">
      <dgm:prSet/>
      <dgm:spPr/>
      <dgm:t>
        <a:bodyPr/>
        <a:lstStyle/>
        <a:p>
          <a:endParaRPr lang="zh-CN" altLang="en-US" b="0"/>
        </a:p>
      </dgm:t>
    </dgm:pt>
    <dgm:pt modelId="{5C4289CA-C8B3-4867-A02F-0669991A33A6}">
      <dgm:prSet phldrT="[文本]"/>
      <dgm:spPr/>
      <dgm:t>
        <a:bodyPr/>
        <a:lstStyle/>
        <a:p>
          <a:r>
            <a:rPr lang="zh-CN" altLang="en-US" b="0" dirty="0">
              <a:latin typeface="微软雅黑" panose="020B0503020204020204" pitchFamily="34" charset="-122"/>
              <a:ea typeface="微软雅黑" panose="020B0503020204020204" pitchFamily="34" charset="-122"/>
            </a:rPr>
            <a:t>按月获取借阅数据，自动生成增订书单</a:t>
          </a:r>
        </a:p>
      </dgm:t>
    </dgm:pt>
    <dgm:pt modelId="{F3D85FE6-BF0C-4377-AFAD-27DF8E3972F7}" type="parTrans" cxnId="{61174194-3BB7-4F3E-9B4C-FDA7CBD45F9D}">
      <dgm:prSet/>
      <dgm:spPr/>
      <dgm:t>
        <a:bodyPr/>
        <a:lstStyle/>
        <a:p>
          <a:endParaRPr lang="zh-CN" altLang="en-US" b="0"/>
        </a:p>
      </dgm:t>
    </dgm:pt>
    <dgm:pt modelId="{283418AF-BD7B-4E1D-895C-CED8E6826CEF}" type="sibTrans" cxnId="{61174194-3BB7-4F3E-9B4C-FDA7CBD45F9D}">
      <dgm:prSet/>
      <dgm:spPr/>
      <dgm:t>
        <a:bodyPr/>
        <a:lstStyle/>
        <a:p>
          <a:endParaRPr lang="zh-CN" altLang="en-US" b="0"/>
        </a:p>
      </dgm:t>
    </dgm:pt>
    <dgm:pt modelId="{A3174BE3-D294-4782-99A6-0ABCDC0DFF7A}">
      <dgm:prSet phldrT="[文本]"/>
      <dgm:spPr/>
      <dgm:t>
        <a:bodyPr/>
        <a:lstStyle/>
        <a:p>
          <a:r>
            <a:rPr lang="zh-CN" altLang="en-US" b="0" dirty="0">
              <a:latin typeface="微软雅黑" pitchFamily="34" charset="-122"/>
              <a:ea typeface="微软雅黑" pitchFamily="34" charset="-122"/>
            </a:rPr>
            <a:t>根据借阅数据增订复本 </a:t>
          </a:r>
        </a:p>
      </dgm:t>
    </dgm:pt>
    <dgm:pt modelId="{FDBF3EB8-9EEE-4FE5-873C-5EACCB76D315}" type="parTrans" cxnId="{BED8EF51-2A03-4377-9BD0-C6C33144239C}">
      <dgm:prSet/>
      <dgm:spPr/>
      <dgm:t>
        <a:bodyPr/>
        <a:lstStyle/>
        <a:p>
          <a:endParaRPr lang="zh-CN" altLang="en-US" b="0"/>
        </a:p>
      </dgm:t>
    </dgm:pt>
    <dgm:pt modelId="{D95586D1-4384-4AAF-8811-5A487BC52AF1}" type="sibTrans" cxnId="{BED8EF51-2A03-4377-9BD0-C6C33144239C}">
      <dgm:prSet/>
      <dgm:spPr/>
      <dgm:t>
        <a:bodyPr/>
        <a:lstStyle/>
        <a:p>
          <a:endParaRPr lang="zh-CN" altLang="en-US" b="0"/>
        </a:p>
      </dgm:t>
    </dgm:pt>
    <dgm:pt modelId="{916FC48E-EF47-478D-A5B3-E694C099A419}">
      <dgm:prSet phldrT="[文本]"/>
      <dgm:spPr>
        <a:solidFill>
          <a:srgbClr val="00B0F0"/>
        </a:solidFill>
      </dgm:spPr>
      <dgm:t>
        <a:bodyPr/>
        <a:lstStyle/>
        <a:p>
          <a:r>
            <a:rPr lang="zh-CN" altLang="en-US" b="0" dirty="0">
              <a:latin typeface="微软雅黑" panose="020B0503020204020204" pitchFamily="34" charset="-122"/>
              <a:ea typeface="微软雅黑" panose="020B0503020204020204" pitchFamily="34" charset="-122"/>
            </a:rPr>
            <a:t>读者和学科馆员参与采购</a:t>
          </a:r>
        </a:p>
      </dgm:t>
    </dgm:pt>
    <dgm:pt modelId="{0F26E793-5414-4FA8-A015-ABCC0D5377D5}" type="parTrans" cxnId="{D1AB7054-27BC-402D-99A6-BE183903DAB5}">
      <dgm:prSet/>
      <dgm:spPr/>
      <dgm:t>
        <a:bodyPr/>
        <a:lstStyle/>
        <a:p>
          <a:endParaRPr lang="zh-CN" altLang="en-US" b="0"/>
        </a:p>
      </dgm:t>
    </dgm:pt>
    <dgm:pt modelId="{54627257-31A1-4C4D-BB1B-B21695D29ED2}" type="sibTrans" cxnId="{D1AB7054-27BC-402D-99A6-BE183903DAB5}">
      <dgm:prSet/>
      <dgm:spPr/>
      <dgm:t>
        <a:bodyPr/>
        <a:lstStyle/>
        <a:p>
          <a:endParaRPr lang="zh-CN" altLang="en-US" b="0"/>
        </a:p>
      </dgm:t>
    </dgm:pt>
    <dgm:pt modelId="{42C47C64-C76B-45AE-A423-A71AB28ACB22}" type="pres">
      <dgm:prSet presAssocID="{6A5097FB-51D5-4C08-90BF-CE4DF24E0AC9}" presName="linear" presStyleCnt="0">
        <dgm:presLayoutVars>
          <dgm:animLvl val="lvl"/>
          <dgm:resizeHandles val="exact"/>
        </dgm:presLayoutVars>
      </dgm:prSet>
      <dgm:spPr/>
    </dgm:pt>
    <dgm:pt modelId="{741DE401-3B76-42EC-B14B-97D155683458}" type="pres">
      <dgm:prSet presAssocID="{961C96BA-F01F-4A27-80C2-7B8E5C5B78F3}" presName="parentText" presStyleLbl="node1" presStyleIdx="0" presStyleCnt="3">
        <dgm:presLayoutVars>
          <dgm:chMax val="0"/>
          <dgm:bulletEnabled val="1"/>
        </dgm:presLayoutVars>
      </dgm:prSet>
      <dgm:spPr/>
    </dgm:pt>
    <dgm:pt modelId="{6DF5C10B-4260-4B42-9F0C-9CF76FE55E2C}" type="pres">
      <dgm:prSet presAssocID="{961C96BA-F01F-4A27-80C2-7B8E5C5B78F3}" presName="childText" presStyleLbl="revTx" presStyleIdx="0" presStyleCnt="2">
        <dgm:presLayoutVars>
          <dgm:bulletEnabled val="1"/>
        </dgm:presLayoutVars>
      </dgm:prSet>
      <dgm:spPr/>
    </dgm:pt>
    <dgm:pt modelId="{48275342-10A1-4366-93A1-37C733CA9296}" type="pres">
      <dgm:prSet presAssocID="{5C4289CA-C8B3-4867-A02F-0669991A33A6}" presName="parentText" presStyleLbl="node1" presStyleIdx="1" presStyleCnt="3">
        <dgm:presLayoutVars>
          <dgm:chMax val="0"/>
          <dgm:bulletEnabled val="1"/>
        </dgm:presLayoutVars>
      </dgm:prSet>
      <dgm:spPr/>
    </dgm:pt>
    <dgm:pt modelId="{2E82F026-A078-46D2-85DB-1E5009C7D5A8}" type="pres">
      <dgm:prSet presAssocID="{5C4289CA-C8B3-4867-A02F-0669991A33A6}" presName="childText" presStyleLbl="revTx" presStyleIdx="1" presStyleCnt="2">
        <dgm:presLayoutVars>
          <dgm:bulletEnabled val="1"/>
        </dgm:presLayoutVars>
      </dgm:prSet>
      <dgm:spPr/>
    </dgm:pt>
    <dgm:pt modelId="{C1FE4441-3DE5-4960-9BCD-727A67187581}" type="pres">
      <dgm:prSet presAssocID="{916FC48E-EF47-478D-A5B3-E694C099A419}" presName="parentText" presStyleLbl="node1" presStyleIdx="2" presStyleCnt="3" custLinFactNeighborY="427">
        <dgm:presLayoutVars>
          <dgm:chMax val="0"/>
          <dgm:bulletEnabled val="1"/>
        </dgm:presLayoutVars>
      </dgm:prSet>
      <dgm:spPr/>
    </dgm:pt>
  </dgm:ptLst>
  <dgm:cxnLst>
    <dgm:cxn modelId="{7DE05B07-ABC4-4D11-8847-D3FCB270B01B}" type="presOf" srcId="{5C4289CA-C8B3-4867-A02F-0669991A33A6}" destId="{48275342-10A1-4366-93A1-37C733CA9296}" srcOrd="0" destOrd="0" presId="urn:microsoft.com/office/officeart/2005/8/layout/vList2"/>
    <dgm:cxn modelId="{A27B7434-3880-46EF-A74B-95CD00FB184A}" type="presOf" srcId="{F584C1F1-7FB8-4A2F-B267-ACE806CF1B25}" destId="{6DF5C10B-4260-4B42-9F0C-9CF76FE55E2C}" srcOrd="0" destOrd="0" presId="urn:microsoft.com/office/officeart/2005/8/layout/vList2"/>
    <dgm:cxn modelId="{7DBFEA3A-E7C8-44D4-811D-DFB4828BC751}" type="presOf" srcId="{A3174BE3-D294-4782-99A6-0ABCDC0DFF7A}" destId="{2E82F026-A078-46D2-85DB-1E5009C7D5A8}" srcOrd="0" destOrd="0" presId="urn:microsoft.com/office/officeart/2005/8/layout/vList2"/>
    <dgm:cxn modelId="{BED8EF51-2A03-4377-9BD0-C6C33144239C}" srcId="{5C4289CA-C8B3-4867-A02F-0669991A33A6}" destId="{A3174BE3-D294-4782-99A6-0ABCDC0DFF7A}" srcOrd="0" destOrd="0" parTransId="{FDBF3EB8-9EEE-4FE5-873C-5EACCB76D315}" sibTransId="{D95586D1-4384-4AAF-8811-5A487BC52AF1}"/>
    <dgm:cxn modelId="{D1AB7054-27BC-402D-99A6-BE183903DAB5}" srcId="{6A5097FB-51D5-4C08-90BF-CE4DF24E0AC9}" destId="{916FC48E-EF47-478D-A5B3-E694C099A419}" srcOrd="2" destOrd="0" parTransId="{0F26E793-5414-4FA8-A015-ABCC0D5377D5}" sibTransId="{54627257-31A1-4C4D-BB1B-B21695D29ED2}"/>
    <dgm:cxn modelId="{76F82F59-F5B1-4FBB-887A-71226D3375BC}" type="presOf" srcId="{961C96BA-F01F-4A27-80C2-7B8E5C5B78F3}" destId="{741DE401-3B76-42EC-B14B-97D155683458}" srcOrd="0" destOrd="0" presId="urn:microsoft.com/office/officeart/2005/8/layout/vList2"/>
    <dgm:cxn modelId="{F8346790-758F-409D-995B-738B0C1C3463}" srcId="{961C96BA-F01F-4A27-80C2-7B8E5C5B78F3}" destId="{F584C1F1-7FB8-4A2F-B267-ACE806CF1B25}" srcOrd="0" destOrd="0" parTransId="{3AA603A0-489D-4954-A505-E5742128DA7C}" sibTransId="{398E26DD-9027-45E3-B9A0-D9A91B4DD13A}"/>
    <dgm:cxn modelId="{61174194-3BB7-4F3E-9B4C-FDA7CBD45F9D}" srcId="{6A5097FB-51D5-4C08-90BF-CE4DF24E0AC9}" destId="{5C4289CA-C8B3-4867-A02F-0669991A33A6}" srcOrd="1" destOrd="0" parTransId="{F3D85FE6-BF0C-4377-AFAD-27DF8E3972F7}" sibTransId="{283418AF-BD7B-4E1D-895C-CED8E6826CEF}"/>
    <dgm:cxn modelId="{2F9E8A96-AE9C-4296-982F-BFC64C20BA64}" srcId="{6A5097FB-51D5-4C08-90BF-CE4DF24E0AC9}" destId="{961C96BA-F01F-4A27-80C2-7B8E5C5B78F3}" srcOrd="0" destOrd="0" parTransId="{6B5BAA99-B909-4F29-B693-A22C8681D422}" sibTransId="{40A56F63-235C-4486-8816-5DCBED057031}"/>
    <dgm:cxn modelId="{599DBFDD-D8CC-4944-903A-49B9043BAEE8}" type="presOf" srcId="{6A5097FB-51D5-4C08-90BF-CE4DF24E0AC9}" destId="{42C47C64-C76B-45AE-A423-A71AB28ACB22}" srcOrd="0" destOrd="0" presId="urn:microsoft.com/office/officeart/2005/8/layout/vList2"/>
    <dgm:cxn modelId="{61C4D5DE-64A2-49E8-990A-7B48E1DF58D5}" type="presOf" srcId="{916FC48E-EF47-478D-A5B3-E694C099A419}" destId="{C1FE4441-3DE5-4960-9BCD-727A67187581}" srcOrd="0" destOrd="0" presId="urn:microsoft.com/office/officeart/2005/8/layout/vList2"/>
    <dgm:cxn modelId="{449CB124-5ADD-4091-9AAC-2F33BD7C4EFF}" type="presParOf" srcId="{42C47C64-C76B-45AE-A423-A71AB28ACB22}" destId="{741DE401-3B76-42EC-B14B-97D155683458}" srcOrd="0" destOrd="0" presId="urn:microsoft.com/office/officeart/2005/8/layout/vList2"/>
    <dgm:cxn modelId="{D607B358-B296-4D2A-921B-BDDFFEBD26C2}" type="presParOf" srcId="{42C47C64-C76B-45AE-A423-A71AB28ACB22}" destId="{6DF5C10B-4260-4B42-9F0C-9CF76FE55E2C}" srcOrd="1" destOrd="0" presId="urn:microsoft.com/office/officeart/2005/8/layout/vList2"/>
    <dgm:cxn modelId="{CAEE7EA7-CAE3-48F4-940C-F9209DA99410}" type="presParOf" srcId="{42C47C64-C76B-45AE-A423-A71AB28ACB22}" destId="{48275342-10A1-4366-93A1-37C733CA9296}" srcOrd="2" destOrd="0" presId="urn:microsoft.com/office/officeart/2005/8/layout/vList2"/>
    <dgm:cxn modelId="{BDDAC174-AC95-4B72-9917-D48D1333C020}" type="presParOf" srcId="{42C47C64-C76B-45AE-A423-A71AB28ACB22}" destId="{2E82F026-A078-46D2-85DB-1E5009C7D5A8}" srcOrd="3" destOrd="0" presId="urn:microsoft.com/office/officeart/2005/8/layout/vList2"/>
    <dgm:cxn modelId="{7C7CD959-48FA-4761-9584-D2F2E84DA336}" type="presParOf" srcId="{42C47C64-C76B-45AE-A423-A71AB28ACB22}" destId="{C1FE4441-3DE5-4960-9BCD-727A6718758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743728-BADB-43C0-9F8D-B9AA0DC6FA4B}" type="doc">
      <dgm:prSet loTypeId="urn:microsoft.com/office/officeart/2005/8/layout/hProcess9" loCatId="process" qsTypeId="urn:microsoft.com/office/officeart/2005/8/quickstyle/simple1" qsCatId="simple" csTypeId="urn:microsoft.com/office/officeart/2005/8/colors/colorful3" csCatId="colorful" phldr="1"/>
      <dgm:spPr/>
    </dgm:pt>
    <dgm:pt modelId="{78E65796-A9B1-4E7D-A088-9E0619A4CAA2}">
      <dgm:prSet phldrT="[文本]" custT="1"/>
      <dgm:spPr>
        <a:solidFill>
          <a:schemeClr val="accent1">
            <a:lumMod val="50000"/>
          </a:schemeClr>
        </a:solidFill>
      </dgm:spPr>
      <dgm:t>
        <a:bodyPr/>
        <a:lstStyle/>
        <a:p>
          <a:r>
            <a:rPr lang="zh-CN" altLang="en-US" sz="2800" dirty="0">
              <a:latin typeface="微软雅黑" pitchFamily="34" charset="-122"/>
              <a:ea typeface="微软雅黑" pitchFamily="34" charset="-122"/>
            </a:rPr>
            <a:t>读者数据</a:t>
          </a:r>
        </a:p>
      </dgm:t>
    </dgm:pt>
    <dgm:pt modelId="{857ABE74-C70A-482A-AD81-9D49DBBD95A0}" type="parTrans" cxnId="{400FE3DC-3719-4A7B-8C28-D24FED5E35F5}">
      <dgm:prSet/>
      <dgm:spPr/>
      <dgm:t>
        <a:bodyPr/>
        <a:lstStyle/>
        <a:p>
          <a:endParaRPr lang="zh-CN" altLang="en-US" sz="2800">
            <a:latin typeface="微软雅黑" pitchFamily="34" charset="-122"/>
            <a:ea typeface="微软雅黑" pitchFamily="34" charset="-122"/>
          </a:endParaRPr>
        </a:p>
      </dgm:t>
    </dgm:pt>
    <dgm:pt modelId="{17644209-936B-47F0-8FB9-2C35BDF71663}" type="sibTrans" cxnId="{400FE3DC-3719-4A7B-8C28-D24FED5E35F5}">
      <dgm:prSet/>
      <dgm:spPr/>
      <dgm:t>
        <a:bodyPr/>
        <a:lstStyle/>
        <a:p>
          <a:endParaRPr lang="zh-CN" altLang="en-US" sz="2800">
            <a:latin typeface="微软雅黑" pitchFamily="34" charset="-122"/>
            <a:ea typeface="微软雅黑" pitchFamily="34" charset="-122"/>
          </a:endParaRPr>
        </a:p>
      </dgm:t>
    </dgm:pt>
    <dgm:pt modelId="{6173D800-1743-42FD-A85B-B2629D0C7F69}">
      <dgm:prSet phldrT="[文本]" custT="1"/>
      <dgm:spPr/>
      <dgm:t>
        <a:bodyPr/>
        <a:lstStyle/>
        <a:p>
          <a:r>
            <a:rPr lang="zh-CN" altLang="en-US" sz="2800" dirty="0">
              <a:latin typeface="微软雅黑" pitchFamily="34" charset="-122"/>
              <a:ea typeface="微软雅黑" pitchFamily="34" charset="-122"/>
            </a:rPr>
            <a:t>读者阅读行为分析</a:t>
          </a:r>
        </a:p>
      </dgm:t>
    </dgm:pt>
    <dgm:pt modelId="{7FE56D52-E9DD-4163-A69E-B23B81CA9C3F}" type="parTrans" cxnId="{D524E159-35F9-4A8F-B6E4-75E6D3E48B91}">
      <dgm:prSet/>
      <dgm:spPr/>
      <dgm:t>
        <a:bodyPr/>
        <a:lstStyle/>
        <a:p>
          <a:endParaRPr lang="zh-CN" altLang="en-US" sz="2800">
            <a:latin typeface="微软雅黑" pitchFamily="34" charset="-122"/>
            <a:ea typeface="微软雅黑" pitchFamily="34" charset="-122"/>
          </a:endParaRPr>
        </a:p>
      </dgm:t>
    </dgm:pt>
    <dgm:pt modelId="{15310D11-6FC7-48C7-8611-A86424B03BB3}" type="sibTrans" cxnId="{D524E159-35F9-4A8F-B6E4-75E6D3E48B91}">
      <dgm:prSet/>
      <dgm:spPr/>
      <dgm:t>
        <a:bodyPr/>
        <a:lstStyle/>
        <a:p>
          <a:endParaRPr lang="zh-CN" altLang="en-US" sz="2800">
            <a:latin typeface="微软雅黑" pitchFamily="34" charset="-122"/>
            <a:ea typeface="微软雅黑" pitchFamily="34" charset="-122"/>
          </a:endParaRPr>
        </a:p>
      </dgm:t>
    </dgm:pt>
    <dgm:pt modelId="{A3A8A7A8-EB49-4F9B-8590-7BE4B04E5BE1}">
      <dgm:prSet phldrT="[文本]" custT="1"/>
      <dgm:spPr/>
      <dgm:t>
        <a:bodyPr/>
        <a:lstStyle/>
        <a:p>
          <a:r>
            <a:rPr lang="zh-CN" altLang="en-US" sz="2800" dirty="0">
              <a:latin typeface="微软雅黑" pitchFamily="34" charset="-122"/>
              <a:ea typeface="微软雅黑" pitchFamily="34" charset="-122"/>
            </a:rPr>
            <a:t>深化阅读推广</a:t>
          </a:r>
        </a:p>
      </dgm:t>
    </dgm:pt>
    <dgm:pt modelId="{68273384-A52B-439C-8AA6-37C7E382E982}" type="parTrans" cxnId="{C786D4FC-E93C-4E96-A93A-C9F8712D2EED}">
      <dgm:prSet/>
      <dgm:spPr/>
      <dgm:t>
        <a:bodyPr/>
        <a:lstStyle/>
        <a:p>
          <a:endParaRPr lang="zh-CN" altLang="en-US" sz="2800">
            <a:latin typeface="微软雅黑" pitchFamily="34" charset="-122"/>
            <a:ea typeface="微软雅黑" pitchFamily="34" charset="-122"/>
          </a:endParaRPr>
        </a:p>
      </dgm:t>
    </dgm:pt>
    <dgm:pt modelId="{9230D073-6A0F-45B3-816B-C2019C1F0E54}" type="sibTrans" cxnId="{C786D4FC-E93C-4E96-A93A-C9F8712D2EED}">
      <dgm:prSet/>
      <dgm:spPr/>
      <dgm:t>
        <a:bodyPr/>
        <a:lstStyle/>
        <a:p>
          <a:endParaRPr lang="zh-CN" altLang="en-US" sz="2800">
            <a:latin typeface="微软雅黑" pitchFamily="34" charset="-122"/>
            <a:ea typeface="微软雅黑" pitchFamily="34" charset="-122"/>
          </a:endParaRPr>
        </a:p>
      </dgm:t>
    </dgm:pt>
    <dgm:pt modelId="{C9C84F4C-8848-486B-AD51-A00D93AEBD8D}" type="pres">
      <dgm:prSet presAssocID="{49743728-BADB-43C0-9F8D-B9AA0DC6FA4B}" presName="CompostProcess" presStyleCnt="0">
        <dgm:presLayoutVars>
          <dgm:dir/>
          <dgm:resizeHandles val="exact"/>
        </dgm:presLayoutVars>
      </dgm:prSet>
      <dgm:spPr/>
    </dgm:pt>
    <dgm:pt modelId="{EA9210A3-A217-466E-A42B-D1595D7F28C4}" type="pres">
      <dgm:prSet presAssocID="{49743728-BADB-43C0-9F8D-B9AA0DC6FA4B}" presName="arrow" presStyleLbl="bgShp" presStyleIdx="0" presStyleCnt="1" custLinFactNeighborX="367" custLinFactNeighborY="-18555"/>
      <dgm:spPr>
        <a:solidFill>
          <a:schemeClr val="accent2">
            <a:lumMod val="40000"/>
            <a:lumOff val="60000"/>
          </a:schemeClr>
        </a:solidFill>
      </dgm:spPr>
    </dgm:pt>
    <dgm:pt modelId="{9E9C8161-71FE-4202-84D0-CD19FB22A33D}" type="pres">
      <dgm:prSet presAssocID="{49743728-BADB-43C0-9F8D-B9AA0DC6FA4B}" presName="linearProcess" presStyleCnt="0"/>
      <dgm:spPr/>
    </dgm:pt>
    <dgm:pt modelId="{19EDAC72-0836-41D8-B48F-6FE040BF30DE}" type="pres">
      <dgm:prSet presAssocID="{78E65796-A9B1-4E7D-A088-9E0619A4CAA2}" presName="textNode" presStyleLbl="node1" presStyleIdx="0" presStyleCnt="3">
        <dgm:presLayoutVars>
          <dgm:bulletEnabled val="1"/>
        </dgm:presLayoutVars>
      </dgm:prSet>
      <dgm:spPr/>
    </dgm:pt>
    <dgm:pt modelId="{4C6114F4-A8B7-4C92-99E4-88FC5B8E5CC7}" type="pres">
      <dgm:prSet presAssocID="{17644209-936B-47F0-8FB9-2C35BDF71663}" presName="sibTrans" presStyleCnt="0"/>
      <dgm:spPr/>
    </dgm:pt>
    <dgm:pt modelId="{E212C44F-8281-4B18-A44C-84AAD2E9158D}" type="pres">
      <dgm:prSet presAssocID="{6173D800-1743-42FD-A85B-B2629D0C7F69}" presName="textNode" presStyleLbl="node1" presStyleIdx="1" presStyleCnt="3" custLinFactNeighborX="4863" custLinFactNeighborY="-292">
        <dgm:presLayoutVars>
          <dgm:bulletEnabled val="1"/>
        </dgm:presLayoutVars>
      </dgm:prSet>
      <dgm:spPr/>
    </dgm:pt>
    <dgm:pt modelId="{20E30394-4134-44D4-89C9-5E06EDE9852E}" type="pres">
      <dgm:prSet presAssocID="{15310D11-6FC7-48C7-8611-A86424B03BB3}" presName="sibTrans" presStyleCnt="0"/>
      <dgm:spPr/>
    </dgm:pt>
    <dgm:pt modelId="{F5F42CE1-15DA-4A17-9F87-F9972649D333}" type="pres">
      <dgm:prSet presAssocID="{A3A8A7A8-EB49-4F9B-8590-7BE4B04E5BE1}" presName="textNode" presStyleLbl="node1" presStyleIdx="2" presStyleCnt="3">
        <dgm:presLayoutVars>
          <dgm:bulletEnabled val="1"/>
        </dgm:presLayoutVars>
      </dgm:prSet>
      <dgm:spPr/>
    </dgm:pt>
  </dgm:ptLst>
  <dgm:cxnLst>
    <dgm:cxn modelId="{DAFD8529-1C1F-448A-8E8E-11DC911BA218}" type="presOf" srcId="{49743728-BADB-43C0-9F8D-B9AA0DC6FA4B}" destId="{C9C84F4C-8848-486B-AD51-A00D93AEBD8D}" srcOrd="0" destOrd="0" presId="urn:microsoft.com/office/officeart/2005/8/layout/hProcess9"/>
    <dgm:cxn modelId="{14319349-1257-4BEB-8C7A-244805DDBE6D}" type="presOf" srcId="{78E65796-A9B1-4E7D-A088-9E0619A4CAA2}" destId="{19EDAC72-0836-41D8-B48F-6FE040BF30DE}" srcOrd="0" destOrd="0" presId="urn:microsoft.com/office/officeart/2005/8/layout/hProcess9"/>
    <dgm:cxn modelId="{E4146D56-0E96-4886-A652-E7D1AEDCC25F}" type="presOf" srcId="{A3A8A7A8-EB49-4F9B-8590-7BE4B04E5BE1}" destId="{F5F42CE1-15DA-4A17-9F87-F9972649D333}" srcOrd="0" destOrd="0" presId="urn:microsoft.com/office/officeart/2005/8/layout/hProcess9"/>
    <dgm:cxn modelId="{D524E159-35F9-4A8F-B6E4-75E6D3E48B91}" srcId="{49743728-BADB-43C0-9F8D-B9AA0DC6FA4B}" destId="{6173D800-1743-42FD-A85B-B2629D0C7F69}" srcOrd="1" destOrd="0" parTransId="{7FE56D52-E9DD-4163-A69E-B23B81CA9C3F}" sibTransId="{15310D11-6FC7-48C7-8611-A86424B03BB3}"/>
    <dgm:cxn modelId="{63D35782-B402-45EE-BC47-4390B4F9E7AB}" type="presOf" srcId="{6173D800-1743-42FD-A85B-B2629D0C7F69}" destId="{E212C44F-8281-4B18-A44C-84AAD2E9158D}" srcOrd="0" destOrd="0" presId="urn:microsoft.com/office/officeart/2005/8/layout/hProcess9"/>
    <dgm:cxn modelId="{400FE3DC-3719-4A7B-8C28-D24FED5E35F5}" srcId="{49743728-BADB-43C0-9F8D-B9AA0DC6FA4B}" destId="{78E65796-A9B1-4E7D-A088-9E0619A4CAA2}" srcOrd="0" destOrd="0" parTransId="{857ABE74-C70A-482A-AD81-9D49DBBD95A0}" sibTransId="{17644209-936B-47F0-8FB9-2C35BDF71663}"/>
    <dgm:cxn modelId="{C786D4FC-E93C-4E96-A93A-C9F8712D2EED}" srcId="{49743728-BADB-43C0-9F8D-B9AA0DC6FA4B}" destId="{A3A8A7A8-EB49-4F9B-8590-7BE4B04E5BE1}" srcOrd="2" destOrd="0" parTransId="{68273384-A52B-439C-8AA6-37C7E382E982}" sibTransId="{9230D073-6A0F-45B3-816B-C2019C1F0E54}"/>
    <dgm:cxn modelId="{140F8483-E6F2-474E-80A4-18D53DAFB4C7}" type="presParOf" srcId="{C9C84F4C-8848-486B-AD51-A00D93AEBD8D}" destId="{EA9210A3-A217-466E-A42B-D1595D7F28C4}" srcOrd="0" destOrd="0" presId="urn:microsoft.com/office/officeart/2005/8/layout/hProcess9"/>
    <dgm:cxn modelId="{50711BF2-A44C-4B13-8B02-ED8C0193B073}" type="presParOf" srcId="{C9C84F4C-8848-486B-AD51-A00D93AEBD8D}" destId="{9E9C8161-71FE-4202-84D0-CD19FB22A33D}" srcOrd="1" destOrd="0" presId="urn:microsoft.com/office/officeart/2005/8/layout/hProcess9"/>
    <dgm:cxn modelId="{D7587091-D127-4F1F-8853-30225B4378F2}" type="presParOf" srcId="{9E9C8161-71FE-4202-84D0-CD19FB22A33D}" destId="{19EDAC72-0836-41D8-B48F-6FE040BF30DE}" srcOrd="0" destOrd="0" presId="urn:microsoft.com/office/officeart/2005/8/layout/hProcess9"/>
    <dgm:cxn modelId="{8773B8DA-BA55-47D1-BD58-74CE997B6FCA}" type="presParOf" srcId="{9E9C8161-71FE-4202-84D0-CD19FB22A33D}" destId="{4C6114F4-A8B7-4C92-99E4-88FC5B8E5CC7}" srcOrd="1" destOrd="0" presId="urn:microsoft.com/office/officeart/2005/8/layout/hProcess9"/>
    <dgm:cxn modelId="{B9ACF48C-151F-48FD-98D9-4D373F98A10E}" type="presParOf" srcId="{9E9C8161-71FE-4202-84D0-CD19FB22A33D}" destId="{E212C44F-8281-4B18-A44C-84AAD2E9158D}" srcOrd="2" destOrd="0" presId="urn:microsoft.com/office/officeart/2005/8/layout/hProcess9"/>
    <dgm:cxn modelId="{2E8620A6-1B70-4AE8-A008-5AAFD93D4291}" type="presParOf" srcId="{9E9C8161-71FE-4202-84D0-CD19FB22A33D}" destId="{20E30394-4134-44D4-89C9-5E06EDE9852E}" srcOrd="3" destOrd="0" presId="urn:microsoft.com/office/officeart/2005/8/layout/hProcess9"/>
    <dgm:cxn modelId="{7A254731-D257-4369-B7FF-C4B054A0DCDA}" type="presParOf" srcId="{9E9C8161-71FE-4202-84D0-CD19FB22A33D}" destId="{F5F42CE1-15DA-4A17-9F87-F9972649D333}" srcOrd="4" destOrd="0" presId="urn:microsoft.com/office/officeart/2005/8/layout/hProcess9"/>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5046FD4-5190-427C-8226-0E0D5C0C690F}"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zh-CN" altLang="en-US"/>
        </a:p>
      </dgm:t>
    </dgm:pt>
    <dgm:pt modelId="{60EFAA8B-ECBA-49CC-968C-E009FBD6E243}">
      <dgm:prSet phldrT="[文本]"/>
      <dgm:spPr/>
      <dgm:t>
        <a:bodyPr/>
        <a:lstStyle/>
        <a:p>
          <a:r>
            <a:rPr lang="zh-CN" altLang="en-US" dirty="0">
              <a:latin typeface="微软雅黑" panose="020B0503020204020204" pitchFamily="34" charset="-122"/>
              <a:ea typeface="微软雅黑" panose="020B0503020204020204" pitchFamily="34" charset="-122"/>
            </a:rPr>
            <a:t>信息共享空间</a:t>
          </a:r>
        </a:p>
      </dgm:t>
    </dgm:pt>
    <dgm:pt modelId="{E8B062F2-4DB0-421C-AC6C-0B4EA143CE97}" type="parTrans" cxnId="{77A09C2A-A0EE-4EB0-BFC0-B49EF1A692BB}">
      <dgm:prSet/>
      <dgm:spPr/>
      <dgm:t>
        <a:bodyPr/>
        <a:lstStyle/>
        <a:p>
          <a:endParaRPr lang="zh-CN" altLang="en-US">
            <a:latin typeface="微软雅黑" panose="020B0503020204020204" pitchFamily="34" charset="-122"/>
            <a:ea typeface="微软雅黑" panose="020B0503020204020204" pitchFamily="34" charset="-122"/>
          </a:endParaRPr>
        </a:p>
      </dgm:t>
    </dgm:pt>
    <dgm:pt modelId="{0C71A06E-C22B-4B54-AA34-3DA6364CC3C6}" type="sibTrans" cxnId="{77A09C2A-A0EE-4EB0-BFC0-B49EF1A692BB}">
      <dgm:prSet/>
      <dgm:spPr/>
      <dgm:t>
        <a:bodyPr/>
        <a:lstStyle/>
        <a:p>
          <a:endParaRPr lang="zh-CN" altLang="en-US">
            <a:latin typeface="微软雅黑" panose="020B0503020204020204" pitchFamily="34" charset="-122"/>
            <a:ea typeface="微软雅黑" panose="020B0503020204020204" pitchFamily="34" charset="-122"/>
          </a:endParaRPr>
        </a:p>
      </dgm:t>
    </dgm:pt>
    <dgm:pt modelId="{67501A3E-110F-4132-9DCB-006375238A98}">
      <dgm:prSet phldrT="[文本]"/>
      <dgm:spPr/>
      <dgm:t>
        <a:bodyPr/>
        <a:lstStyle/>
        <a:p>
          <a:r>
            <a:rPr lang="zh-CN" altLang="en-US" dirty="0">
              <a:latin typeface="微软雅黑" panose="020B0503020204020204" pitchFamily="34" charset="-122"/>
              <a:ea typeface="微软雅黑" panose="020B0503020204020204" pitchFamily="34" charset="-122"/>
            </a:rPr>
            <a:t>学习共享空间</a:t>
          </a:r>
        </a:p>
      </dgm:t>
    </dgm:pt>
    <dgm:pt modelId="{CDDC20D1-875B-4D77-B62B-47BA5AC66203}" type="parTrans" cxnId="{BB00FFF5-928A-420A-A741-E97E715F1410}">
      <dgm:prSet/>
      <dgm:spPr/>
      <dgm:t>
        <a:bodyPr/>
        <a:lstStyle/>
        <a:p>
          <a:endParaRPr lang="zh-CN" altLang="en-US">
            <a:latin typeface="微软雅黑" panose="020B0503020204020204" pitchFamily="34" charset="-122"/>
            <a:ea typeface="微软雅黑" panose="020B0503020204020204" pitchFamily="34" charset="-122"/>
          </a:endParaRPr>
        </a:p>
      </dgm:t>
    </dgm:pt>
    <dgm:pt modelId="{042B6A9F-5787-4626-9795-42A964634629}" type="sibTrans" cxnId="{BB00FFF5-928A-420A-A741-E97E715F1410}">
      <dgm:prSet/>
      <dgm:spPr/>
      <dgm:t>
        <a:bodyPr/>
        <a:lstStyle/>
        <a:p>
          <a:endParaRPr lang="zh-CN" altLang="en-US">
            <a:latin typeface="微软雅黑" panose="020B0503020204020204" pitchFamily="34" charset="-122"/>
            <a:ea typeface="微软雅黑" panose="020B0503020204020204" pitchFamily="34" charset="-122"/>
          </a:endParaRPr>
        </a:p>
      </dgm:t>
    </dgm:pt>
    <dgm:pt modelId="{A5447819-1A6E-457C-902C-603376F5AE73}">
      <dgm:prSet phldrT="[文本]"/>
      <dgm:spPr/>
      <dgm:t>
        <a:bodyPr/>
        <a:lstStyle/>
        <a:p>
          <a:r>
            <a:rPr lang="zh-CN" altLang="en-US" dirty="0">
              <a:latin typeface="微软雅黑" panose="020B0503020204020204" pitchFamily="34" charset="-122"/>
              <a:ea typeface="微软雅黑" panose="020B0503020204020204" pitchFamily="34" charset="-122"/>
            </a:rPr>
            <a:t>学术共享空间</a:t>
          </a:r>
        </a:p>
      </dgm:t>
    </dgm:pt>
    <dgm:pt modelId="{171C4B0E-B3B4-40BB-8A79-B5D4409AB5B5}" type="parTrans" cxnId="{DCB09501-B578-4471-8BA4-81D3AC1BEA28}">
      <dgm:prSet/>
      <dgm:spPr/>
      <dgm:t>
        <a:bodyPr/>
        <a:lstStyle/>
        <a:p>
          <a:endParaRPr lang="zh-CN" altLang="en-US">
            <a:latin typeface="微软雅黑" panose="020B0503020204020204" pitchFamily="34" charset="-122"/>
            <a:ea typeface="微软雅黑" panose="020B0503020204020204" pitchFamily="34" charset="-122"/>
          </a:endParaRPr>
        </a:p>
      </dgm:t>
    </dgm:pt>
    <dgm:pt modelId="{4F600184-2069-41DB-8382-7121EAD0E636}" type="sibTrans" cxnId="{DCB09501-B578-4471-8BA4-81D3AC1BEA28}">
      <dgm:prSet/>
      <dgm:spPr/>
      <dgm:t>
        <a:bodyPr/>
        <a:lstStyle/>
        <a:p>
          <a:endParaRPr lang="zh-CN" altLang="en-US">
            <a:latin typeface="微软雅黑" panose="020B0503020204020204" pitchFamily="34" charset="-122"/>
            <a:ea typeface="微软雅黑" panose="020B0503020204020204" pitchFamily="34" charset="-122"/>
          </a:endParaRPr>
        </a:p>
      </dgm:t>
    </dgm:pt>
    <dgm:pt modelId="{2D0E9CDF-477E-4227-BD49-3D9EFACF2C67}">
      <dgm:prSet phldrT="[文本]"/>
      <dgm:spPr/>
      <dgm:t>
        <a:bodyPr/>
        <a:lstStyle/>
        <a:p>
          <a:r>
            <a:rPr lang="zh-CN" altLang="en-US" dirty="0">
              <a:latin typeface="微软雅黑" panose="020B0503020204020204" pitchFamily="34" charset="-122"/>
              <a:ea typeface="微软雅黑" panose="020B0503020204020204" pitchFamily="34" charset="-122"/>
            </a:rPr>
            <a:t>创客空间</a:t>
          </a:r>
        </a:p>
      </dgm:t>
    </dgm:pt>
    <dgm:pt modelId="{AAFD4833-5F88-4F99-B50D-78A162869F94}" type="parTrans" cxnId="{E9BA24E5-0F53-4AEE-9B54-9B829B86D31D}">
      <dgm:prSet/>
      <dgm:spPr/>
      <dgm:t>
        <a:bodyPr/>
        <a:lstStyle/>
        <a:p>
          <a:endParaRPr lang="zh-CN" altLang="en-US">
            <a:latin typeface="微软雅黑" panose="020B0503020204020204" pitchFamily="34" charset="-122"/>
            <a:ea typeface="微软雅黑" panose="020B0503020204020204" pitchFamily="34" charset="-122"/>
          </a:endParaRPr>
        </a:p>
      </dgm:t>
    </dgm:pt>
    <dgm:pt modelId="{1E74B1F1-9000-4D99-8771-DCC1D15F3052}" type="sibTrans" cxnId="{E9BA24E5-0F53-4AEE-9B54-9B829B86D31D}">
      <dgm:prSet/>
      <dgm:spPr/>
      <dgm:t>
        <a:bodyPr/>
        <a:lstStyle/>
        <a:p>
          <a:endParaRPr lang="zh-CN" altLang="en-US">
            <a:latin typeface="微软雅黑" panose="020B0503020204020204" pitchFamily="34" charset="-122"/>
            <a:ea typeface="微软雅黑" panose="020B0503020204020204" pitchFamily="34" charset="-122"/>
          </a:endParaRPr>
        </a:p>
      </dgm:t>
    </dgm:pt>
    <dgm:pt modelId="{98BE7147-FFD6-4E35-9A6A-3E2FFE60F9C6}" type="pres">
      <dgm:prSet presAssocID="{F5046FD4-5190-427C-8226-0E0D5C0C690F}" presName="Name0" presStyleCnt="0">
        <dgm:presLayoutVars>
          <dgm:chMax val="11"/>
          <dgm:chPref val="11"/>
          <dgm:dir/>
          <dgm:resizeHandles/>
        </dgm:presLayoutVars>
      </dgm:prSet>
      <dgm:spPr/>
    </dgm:pt>
    <dgm:pt modelId="{575BEBA1-2465-4634-B6FE-F74823661CAD}" type="pres">
      <dgm:prSet presAssocID="{2D0E9CDF-477E-4227-BD49-3D9EFACF2C67}" presName="Accent4" presStyleCnt="0"/>
      <dgm:spPr/>
    </dgm:pt>
    <dgm:pt modelId="{E72AB422-D955-4944-A3B8-D884CAE388FA}" type="pres">
      <dgm:prSet presAssocID="{2D0E9CDF-477E-4227-BD49-3D9EFACF2C67}" presName="Accent" presStyleLbl="node1" presStyleIdx="0" presStyleCnt="4"/>
      <dgm:spPr/>
    </dgm:pt>
    <dgm:pt modelId="{8C5BEFD5-7BC3-45C4-B8CF-21FC54D9278E}" type="pres">
      <dgm:prSet presAssocID="{2D0E9CDF-477E-4227-BD49-3D9EFACF2C67}" presName="ParentBackground4" presStyleCnt="0"/>
      <dgm:spPr/>
    </dgm:pt>
    <dgm:pt modelId="{4DFEC11E-1CBE-4C80-9A7E-E9147C44ADDC}" type="pres">
      <dgm:prSet presAssocID="{2D0E9CDF-477E-4227-BD49-3D9EFACF2C67}" presName="ParentBackground" presStyleLbl="fgAcc1" presStyleIdx="0" presStyleCnt="4"/>
      <dgm:spPr/>
    </dgm:pt>
    <dgm:pt modelId="{2DE61814-7BDE-44C2-84E8-CCF8FA0DB81C}" type="pres">
      <dgm:prSet presAssocID="{2D0E9CDF-477E-4227-BD49-3D9EFACF2C67}" presName="Parent4" presStyleLbl="revTx" presStyleIdx="0" presStyleCnt="0">
        <dgm:presLayoutVars>
          <dgm:chMax val="1"/>
          <dgm:chPref val="1"/>
          <dgm:bulletEnabled val="1"/>
        </dgm:presLayoutVars>
      </dgm:prSet>
      <dgm:spPr/>
    </dgm:pt>
    <dgm:pt modelId="{CB37186D-69CA-4E59-8D56-65AB6FDB7155}" type="pres">
      <dgm:prSet presAssocID="{A5447819-1A6E-457C-902C-603376F5AE73}" presName="Accent3" presStyleCnt="0"/>
      <dgm:spPr/>
    </dgm:pt>
    <dgm:pt modelId="{FB606910-B128-4310-941B-255C390DBE3C}" type="pres">
      <dgm:prSet presAssocID="{A5447819-1A6E-457C-902C-603376F5AE73}" presName="Accent" presStyleLbl="node1" presStyleIdx="1" presStyleCnt="4"/>
      <dgm:spPr/>
    </dgm:pt>
    <dgm:pt modelId="{6E8F52F6-91DA-48D4-9571-DCF2B1EA27C1}" type="pres">
      <dgm:prSet presAssocID="{A5447819-1A6E-457C-902C-603376F5AE73}" presName="ParentBackground3" presStyleCnt="0"/>
      <dgm:spPr/>
    </dgm:pt>
    <dgm:pt modelId="{70960642-8077-467D-A5F5-21EAAC04856D}" type="pres">
      <dgm:prSet presAssocID="{A5447819-1A6E-457C-902C-603376F5AE73}" presName="ParentBackground" presStyleLbl="fgAcc1" presStyleIdx="1" presStyleCnt="4"/>
      <dgm:spPr/>
    </dgm:pt>
    <dgm:pt modelId="{CDCD6D0D-62F9-4DF0-A6EE-E19DD778CC3A}" type="pres">
      <dgm:prSet presAssocID="{A5447819-1A6E-457C-902C-603376F5AE73}" presName="Parent3" presStyleLbl="revTx" presStyleIdx="0" presStyleCnt="0">
        <dgm:presLayoutVars>
          <dgm:chMax val="1"/>
          <dgm:chPref val="1"/>
          <dgm:bulletEnabled val="1"/>
        </dgm:presLayoutVars>
      </dgm:prSet>
      <dgm:spPr/>
    </dgm:pt>
    <dgm:pt modelId="{97D91109-D1EF-4DBA-84D6-BAB7544CBB57}" type="pres">
      <dgm:prSet presAssocID="{67501A3E-110F-4132-9DCB-006375238A98}" presName="Accent2" presStyleCnt="0"/>
      <dgm:spPr/>
    </dgm:pt>
    <dgm:pt modelId="{731D81C7-4998-46F4-B9CA-2A1D01B77DF7}" type="pres">
      <dgm:prSet presAssocID="{67501A3E-110F-4132-9DCB-006375238A98}" presName="Accent" presStyleLbl="node1" presStyleIdx="2" presStyleCnt="4"/>
      <dgm:spPr/>
    </dgm:pt>
    <dgm:pt modelId="{DC7274D9-6680-4785-8FA1-A2F6D52FC9EC}" type="pres">
      <dgm:prSet presAssocID="{67501A3E-110F-4132-9DCB-006375238A98}" presName="ParentBackground2" presStyleCnt="0"/>
      <dgm:spPr/>
    </dgm:pt>
    <dgm:pt modelId="{F7C98D33-9315-4D75-88BB-29CCE062A52B}" type="pres">
      <dgm:prSet presAssocID="{67501A3E-110F-4132-9DCB-006375238A98}" presName="ParentBackground" presStyleLbl="fgAcc1" presStyleIdx="2" presStyleCnt="4"/>
      <dgm:spPr/>
    </dgm:pt>
    <dgm:pt modelId="{AB25A3BA-5AEC-48B1-99EF-5DAB3D7DA856}" type="pres">
      <dgm:prSet presAssocID="{67501A3E-110F-4132-9DCB-006375238A98}" presName="Parent2" presStyleLbl="revTx" presStyleIdx="0" presStyleCnt="0">
        <dgm:presLayoutVars>
          <dgm:chMax val="1"/>
          <dgm:chPref val="1"/>
          <dgm:bulletEnabled val="1"/>
        </dgm:presLayoutVars>
      </dgm:prSet>
      <dgm:spPr/>
    </dgm:pt>
    <dgm:pt modelId="{8D3645EB-A703-48E0-800E-32EAEEF2C4DF}" type="pres">
      <dgm:prSet presAssocID="{60EFAA8B-ECBA-49CC-968C-E009FBD6E243}" presName="Accent1" presStyleCnt="0"/>
      <dgm:spPr/>
    </dgm:pt>
    <dgm:pt modelId="{7C17A6E5-6BCA-4E54-8BEA-2418981EB323}" type="pres">
      <dgm:prSet presAssocID="{60EFAA8B-ECBA-49CC-968C-E009FBD6E243}" presName="Accent" presStyleLbl="node1" presStyleIdx="3" presStyleCnt="4"/>
      <dgm:spPr/>
    </dgm:pt>
    <dgm:pt modelId="{C42B5865-E622-4756-BE2B-98AFA098531B}" type="pres">
      <dgm:prSet presAssocID="{60EFAA8B-ECBA-49CC-968C-E009FBD6E243}" presName="ParentBackground1" presStyleCnt="0"/>
      <dgm:spPr/>
    </dgm:pt>
    <dgm:pt modelId="{34377796-AE4F-4830-8515-41A5633EC851}" type="pres">
      <dgm:prSet presAssocID="{60EFAA8B-ECBA-49CC-968C-E009FBD6E243}" presName="ParentBackground" presStyleLbl="fgAcc1" presStyleIdx="3" presStyleCnt="4"/>
      <dgm:spPr/>
    </dgm:pt>
    <dgm:pt modelId="{336B4B55-6228-4166-9E67-D0DE3A704498}" type="pres">
      <dgm:prSet presAssocID="{60EFAA8B-ECBA-49CC-968C-E009FBD6E243}" presName="Parent1" presStyleLbl="revTx" presStyleIdx="0" presStyleCnt="0">
        <dgm:presLayoutVars>
          <dgm:chMax val="1"/>
          <dgm:chPref val="1"/>
          <dgm:bulletEnabled val="1"/>
        </dgm:presLayoutVars>
      </dgm:prSet>
      <dgm:spPr/>
    </dgm:pt>
  </dgm:ptLst>
  <dgm:cxnLst>
    <dgm:cxn modelId="{DCB09501-B578-4471-8BA4-81D3AC1BEA28}" srcId="{F5046FD4-5190-427C-8226-0E0D5C0C690F}" destId="{A5447819-1A6E-457C-902C-603376F5AE73}" srcOrd="2" destOrd="0" parTransId="{171C4B0E-B3B4-40BB-8A79-B5D4409AB5B5}" sibTransId="{4F600184-2069-41DB-8382-7121EAD0E636}"/>
    <dgm:cxn modelId="{2372EE22-738F-40AE-97FB-FFFE21C26102}" type="presOf" srcId="{2D0E9CDF-477E-4227-BD49-3D9EFACF2C67}" destId="{2DE61814-7BDE-44C2-84E8-CCF8FA0DB81C}" srcOrd="1" destOrd="0" presId="urn:microsoft.com/office/officeart/2011/layout/CircleProcess"/>
    <dgm:cxn modelId="{F7A95728-0295-4128-8590-63D9F93CB07E}" type="presOf" srcId="{A5447819-1A6E-457C-902C-603376F5AE73}" destId="{CDCD6D0D-62F9-4DF0-A6EE-E19DD778CC3A}" srcOrd="1" destOrd="0" presId="urn:microsoft.com/office/officeart/2011/layout/CircleProcess"/>
    <dgm:cxn modelId="{77A09C2A-A0EE-4EB0-BFC0-B49EF1A692BB}" srcId="{F5046FD4-5190-427C-8226-0E0D5C0C690F}" destId="{60EFAA8B-ECBA-49CC-968C-E009FBD6E243}" srcOrd="0" destOrd="0" parTransId="{E8B062F2-4DB0-421C-AC6C-0B4EA143CE97}" sibTransId="{0C71A06E-C22B-4B54-AA34-3DA6364CC3C6}"/>
    <dgm:cxn modelId="{8A41CF7A-6E01-486F-94DF-D0DBE202DA13}" type="presOf" srcId="{67501A3E-110F-4132-9DCB-006375238A98}" destId="{F7C98D33-9315-4D75-88BB-29CCE062A52B}" srcOrd="0" destOrd="0" presId="urn:microsoft.com/office/officeart/2011/layout/CircleProcess"/>
    <dgm:cxn modelId="{68D12CA3-6FF7-457B-934C-1A181F45F81F}" type="presOf" srcId="{67501A3E-110F-4132-9DCB-006375238A98}" destId="{AB25A3BA-5AEC-48B1-99EF-5DAB3D7DA856}" srcOrd="1" destOrd="0" presId="urn:microsoft.com/office/officeart/2011/layout/CircleProcess"/>
    <dgm:cxn modelId="{E699AABA-17A6-48E5-807F-39C69C9DB3CF}" type="presOf" srcId="{F5046FD4-5190-427C-8226-0E0D5C0C690F}" destId="{98BE7147-FFD6-4E35-9A6A-3E2FFE60F9C6}" srcOrd="0" destOrd="0" presId="urn:microsoft.com/office/officeart/2011/layout/CircleProcess"/>
    <dgm:cxn modelId="{E503B3C7-821E-44E3-AE7A-15BB7A34A488}" type="presOf" srcId="{60EFAA8B-ECBA-49CC-968C-E009FBD6E243}" destId="{336B4B55-6228-4166-9E67-D0DE3A704498}" srcOrd="1" destOrd="0" presId="urn:microsoft.com/office/officeart/2011/layout/CircleProcess"/>
    <dgm:cxn modelId="{E64779DB-5F82-4464-A9EB-B8D185EAF82C}" type="presOf" srcId="{60EFAA8B-ECBA-49CC-968C-E009FBD6E243}" destId="{34377796-AE4F-4830-8515-41A5633EC851}" srcOrd="0" destOrd="0" presId="urn:microsoft.com/office/officeart/2011/layout/CircleProcess"/>
    <dgm:cxn modelId="{4CAA35DD-59FA-4D67-AE9B-900D5A074477}" type="presOf" srcId="{A5447819-1A6E-457C-902C-603376F5AE73}" destId="{70960642-8077-467D-A5F5-21EAAC04856D}" srcOrd="0" destOrd="0" presId="urn:microsoft.com/office/officeart/2011/layout/CircleProcess"/>
    <dgm:cxn modelId="{E9BA24E5-0F53-4AEE-9B54-9B829B86D31D}" srcId="{F5046FD4-5190-427C-8226-0E0D5C0C690F}" destId="{2D0E9CDF-477E-4227-BD49-3D9EFACF2C67}" srcOrd="3" destOrd="0" parTransId="{AAFD4833-5F88-4F99-B50D-78A162869F94}" sibTransId="{1E74B1F1-9000-4D99-8771-DCC1D15F3052}"/>
    <dgm:cxn modelId="{BB00FFF5-928A-420A-A741-E97E715F1410}" srcId="{F5046FD4-5190-427C-8226-0E0D5C0C690F}" destId="{67501A3E-110F-4132-9DCB-006375238A98}" srcOrd="1" destOrd="0" parTransId="{CDDC20D1-875B-4D77-B62B-47BA5AC66203}" sibTransId="{042B6A9F-5787-4626-9795-42A964634629}"/>
    <dgm:cxn modelId="{F4A1E7F7-C058-4E14-95F4-5C71C204AFF7}" type="presOf" srcId="{2D0E9CDF-477E-4227-BD49-3D9EFACF2C67}" destId="{4DFEC11E-1CBE-4C80-9A7E-E9147C44ADDC}" srcOrd="0" destOrd="0" presId="urn:microsoft.com/office/officeart/2011/layout/CircleProcess"/>
    <dgm:cxn modelId="{FF07BD77-BFB2-4BFD-B8C4-FF4CCD6FCAB0}" type="presParOf" srcId="{98BE7147-FFD6-4E35-9A6A-3E2FFE60F9C6}" destId="{575BEBA1-2465-4634-B6FE-F74823661CAD}" srcOrd="0" destOrd="0" presId="urn:microsoft.com/office/officeart/2011/layout/CircleProcess"/>
    <dgm:cxn modelId="{90438FD0-D6DE-4171-8301-8A72470F3E6E}" type="presParOf" srcId="{575BEBA1-2465-4634-B6FE-F74823661CAD}" destId="{E72AB422-D955-4944-A3B8-D884CAE388FA}" srcOrd="0" destOrd="0" presId="urn:microsoft.com/office/officeart/2011/layout/CircleProcess"/>
    <dgm:cxn modelId="{0A47CCA8-3AEC-4C46-B388-966B3CFF6488}" type="presParOf" srcId="{98BE7147-FFD6-4E35-9A6A-3E2FFE60F9C6}" destId="{8C5BEFD5-7BC3-45C4-B8CF-21FC54D9278E}" srcOrd="1" destOrd="0" presId="urn:microsoft.com/office/officeart/2011/layout/CircleProcess"/>
    <dgm:cxn modelId="{379877D5-A4B0-4B38-8DE0-24EDC481904D}" type="presParOf" srcId="{8C5BEFD5-7BC3-45C4-B8CF-21FC54D9278E}" destId="{4DFEC11E-1CBE-4C80-9A7E-E9147C44ADDC}" srcOrd="0" destOrd="0" presId="urn:microsoft.com/office/officeart/2011/layout/CircleProcess"/>
    <dgm:cxn modelId="{9A1341A0-F36D-4410-BE72-B4AAB689D22E}" type="presParOf" srcId="{98BE7147-FFD6-4E35-9A6A-3E2FFE60F9C6}" destId="{2DE61814-7BDE-44C2-84E8-CCF8FA0DB81C}" srcOrd="2" destOrd="0" presId="urn:microsoft.com/office/officeart/2011/layout/CircleProcess"/>
    <dgm:cxn modelId="{794CB6C2-D635-4389-8266-C9679AE467FA}" type="presParOf" srcId="{98BE7147-FFD6-4E35-9A6A-3E2FFE60F9C6}" destId="{CB37186D-69CA-4E59-8D56-65AB6FDB7155}" srcOrd="3" destOrd="0" presId="urn:microsoft.com/office/officeart/2011/layout/CircleProcess"/>
    <dgm:cxn modelId="{54E926CF-3AA9-4DCF-BE2D-9B4B9C9737D3}" type="presParOf" srcId="{CB37186D-69CA-4E59-8D56-65AB6FDB7155}" destId="{FB606910-B128-4310-941B-255C390DBE3C}" srcOrd="0" destOrd="0" presId="urn:microsoft.com/office/officeart/2011/layout/CircleProcess"/>
    <dgm:cxn modelId="{6EDEF897-C545-4512-B62A-C47D00AD24D5}" type="presParOf" srcId="{98BE7147-FFD6-4E35-9A6A-3E2FFE60F9C6}" destId="{6E8F52F6-91DA-48D4-9571-DCF2B1EA27C1}" srcOrd="4" destOrd="0" presId="urn:microsoft.com/office/officeart/2011/layout/CircleProcess"/>
    <dgm:cxn modelId="{C0885D5B-F059-431F-BF91-0F7B3A319822}" type="presParOf" srcId="{6E8F52F6-91DA-48D4-9571-DCF2B1EA27C1}" destId="{70960642-8077-467D-A5F5-21EAAC04856D}" srcOrd="0" destOrd="0" presId="urn:microsoft.com/office/officeart/2011/layout/CircleProcess"/>
    <dgm:cxn modelId="{1EEAA713-CCC6-4D07-8495-FDBA1E7FE2C0}" type="presParOf" srcId="{98BE7147-FFD6-4E35-9A6A-3E2FFE60F9C6}" destId="{CDCD6D0D-62F9-4DF0-A6EE-E19DD778CC3A}" srcOrd="5" destOrd="0" presId="urn:microsoft.com/office/officeart/2011/layout/CircleProcess"/>
    <dgm:cxn modelId="{D68EE795-2470-4A05-A453-E9790316BDD0}" type="presParOf" srcId="{98BE7147-FFD6-4E35-9A6A-3E2FFE60F9C6}" destId="{97D91109-D1EF-4DBA-84D6-BAB7544CBB57}" srcOrd="6" destOrd="0" presId="urn:microsoft.com/office/officeart/2011/layout/CircleProcess"/>
    <dgm:cxn modelId="{36F184B4-86E8-49A3-B98E-A129E7B52B39}" type="presParOf" srcId="{97D91109-D1EF-4DBA-84D6-BAB7544CBB57}" destId="{731D81C7-4998-46F4-B9CA-2A1D01B77DF7}" srcOrd="0" destOrd="0" presId="urn:microsoft.com/office/officeart/2011/layout/CircleProcess"/>
    <dgm:cxn modelId="{3DAA3FA1-844D-4F4B-81F4-C8EC4FE902D8}" type="presParOf" srcId="{98BE7147-FFD6-4E35-9A6A-3E2FFE60F9C6}" destId="{DC7274D9-6680-4785-8FA1-A2F6D52FC9EC}" srcOrd="7" destOrd="0" presId="urn:microsoft.com/office/officeart/2011/layout/CircleProcess"/>
    <dgm:cxn modelId="{C845A328-D5A6-49EC-9A18-E87B4DCA98B0}" type="presParOf" srcId="{DC7274D9-6680-4785-8FA1-A2F6D52FC9EC}" destId="{F7C98D33-9315-4D75-88BB-29CCE062A52B}" srcOrd="0" destOrd="0" presId="urn:microsoft.com/office/officeart/2011/layout/CircleProcess"/>
    <dgm:cxn modelId="{B741D89C-9262-42A4-AD37-DB30AE269C9B}" type="presParOf" srcId="{98BE7147-FFD6-4E35-9A6A-3E2FFE60F9C6}" destId="{AB25A3BA-5AEC-48B1-99EF-5DAB3D7DA856}" srcOrd="8" destOrd="0" presId="urn:microsoft.com/office/officeart/2011/layout/CircleProcess"/>
    <dgm:cxn modelId="{00DACBD2-31A3-4FCF-AA57-A3C9BE8BBF01}" type="presParOf" srcId="{98BE7147-FFD6-4E35-9A6A-3E2FFE60F9C6}" destId="{8D3645EB-A703-48E0-800E-32EAEEF2C4DF}" srcOrd="9" destOrd="0" presId="urn:microsoft.com/office/officeart/2011/layout/CircleProcess"/>
    <dgm:cxn modelId="{6475D476-41F6-4ACF-AA07-C254B9AB634F}" type="presParOf" srcId="{8D3645EB-A703-48E0-800E-32EAEEF2C4DF}" destId="{7C17A6E5-6BCA-4E54-8BEA-2418981EB323}" srcOrd="0" destOrd="0" presId="urn:microsoft.com/office/officeart/2011/layout/CircleProcess"/>
    <dgm:cxn modelId="{F9F8965F-960B-4B66-B3BB-5ED225B88358}" type="presParOf" srcId="{98BE7147-FFD6-4E35-9A6A-3E2FFE60F9C6}" destId="{C42B5865-E622-4756-BE2B-98AFA098531B}" srcOrd="10" destOrd="0" presId="urn:microsoft.com/office/officeart/2011/layout/CircleProcess"/>
    <dgm:cxn modelId="{C269AD73-5AFB-4D73-8420-D09D1E51D9B3}" type="presParOf" srcId="{C42B5865-E622-4756-BE2B-98AFA098531B}" destId="{34377796-AE4F-4830-8515-41A5633EC851}" srcOrd="0" destOrd="0" presId="urn:microsoft.com/office/officeart/2011/layout/CircleProcess"/>
    <dgm:cxn modelId="{EA15A391-B9D8-4967-9C10-C501204EA4DF}" type="presParOf" srcId="{98BE7147-FFD6-4E35-9A6A-3E2FFE60F9C6}" destId="{336B4B55-6228-4166-9E67-D0DE3A704498}"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FC1497D-7F6A-4E83-A854-D01DEFA1F1E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529B3B90-44DF-451B-B760-54172CACDE3C}">
      <dgm:prSet phldrT="[文本]" custT="1"/>
      <dgm:spPr>
        <a:solidFill>
          <a:schemeClr val="tx2"/>
        </a:solidFill>
      </dgm:spPr>
      <dgm:t>
        <a:bodyPr/>
        <a:lstStyle/>
        <a:p>
          <a:r>
            <a:rPr lang="zh-CN" altLang="en-US" sz="3200" b="1" dirty="0">
              <a:latin typeface="黑体" pitchFamily="49" charset="-122"/>
              <a:ea typeface="黑体" pitchFamily="49" charset="-122"/>
            </a:rPr>
            <a:t>用户</a:t>
          </a:r>
        </a:p>
      </dgm:t>
    </dgm:pt>
    <dgm:pt modelId="{2BBC3DAD-3E91-4E07-95AB-88D44C02726D}" type="parTrans" cxnId="{C23D097C-7A3D-4219-89D2-A6E42137AD2D}">
      <dgm:prSet/>
      <dgm:spPr/>
      <dgm:t>
        <a:bodyPr/>
        <a:lstStyle/>
        <a:p>
          <a:endParaRPr lang="zh-CN" altLang="en-US" sz="1600"/>
        </a:p>
      </dgm:t>
    </dgm:pt>
    <dgm:pt modelId="{489DA596-7CFD-4231-8663-A9D4234F1AF2}" type="sibTrans" cxnId="{C23D097C-7A3D-4219-89D2-A6E42137AD2D}">
      <dgm:prSet/>
      <dgm:spPr/>
      <dgm:t>
        <a:bodyPr/>
        <a:lstStyle/>
        <a:p>
          <a:endParaRPr lang="zh-CN" altLang="en-US" sz="1600"/>
        </a:p>
      </dgm:t>
    </dgm:pt>
    <dgm:pt modelId="{50B370BB-94AB-47C7-A7F4-4DC7339EA56F}">
      <dgm:prSet phldrT="[文本]" custT="1"/>
      <dgm:spPr/>
      <dgm:t>
        <a:bodyPr/>
        <a:lstStyle/>
        <a:p>
          <a:r>
            <a:rPr lang="zh-CN" altLang="en-US" sz="1800" b="1" dirty="0">
              <a:solidFill>
                <a:schemeClr val="tx1"/>
              </a:solidFill>
              <a:latin typeface="微软雅黑" pitchFamily="34" charset="-122"/>
              <a:ea typeface="微软雅黑" pitchFamily="34" charset="-122"/>
            </a:rPr>
            <a:t>馆员</a:t>
          </a:r>
        </a:p>
      </dgm:t>
    </dgm:pt>
    <dgm:pt modelId="{64F58391-34AC-4342-8F8C-8051B9416DCD}" type="parTrans" cxnId="{4932CFD6-78F4-436D-AA89-F0E717948B80}">
      <dgm:prSet/>
      <dgm:spPr/>
      <dgm:t>
        <a:bodyPr/>
        <a:lstStyle/>
        <a:p>
          <a:endParaRPr lang="zh-CN" altLang="en-US" sz="1600"/>
        </a:p>
      </dgm:t>
    </dgm:pt>
    <dgm:pt modelId="{DDD2A4DC-B85C-43AE-BF93-4604F1EBE6C2}" type="sibTrans" cxnId="{4932CFD6-78F4-436D-AA89-F0E717948B80}">
      <dgm:prSet/>
      <dgm:spPr/>
      <dgm:t>
        <a:bodyPr/>
        <a:lstStyle/>
        <a:p>
          <a:endParaRPr lang="zh-CN" altLang="en-US" sz="1600"/>
        </a:p>
      </dgm:t>
    </dgm:pt>
    <dgm:pt modelId="{4A92C7C4-C180-4205-AE1A-F78158C973C6}">
      <dgm:prSet phldrT="[文本]" custT="1"/>
      <dgm:spPr>
        <a:solidFill>
          <a:srgbClr val="FFC000"/>
        </a:solidFill>
      </dgm:spPr>
      <dgm:t>
        <a:bodyPr/>
        <a:lstStyle/>
        <a:p>
          <a:r>
            <a:rPr lang="zh-CN" altLang="en-US" sz="1800" b="1" dirty="0">
              <a:solidFill>
                <a:schemeClr val="tx1"/>
              </a:solidFill>
              <a:latin typeface="微软雅黑" pitchFamily="34" charset="-122"/>
              <a:ea typeface="微软雅黑" pitchFamily="34" charset="-122"/>
            </a:rPr>
            <a:t>资源</a:t>
          </a:r>
        </a:p>
      </dgm:t>
    </dgm:pt>
    <dgm:pt modelId="{3B6646F7-74EA-4A6A-9B8C-2B74C417AE3E}" type="parTrans" cxnId="{1040C51E-7BF4-47A7-B271-B22F198E29C0}">
      <dgm:prSet/>
      <dgm:spPr/>
      <dgm:t>
        <a:bodyPr/>
        <a:lstStyle/>
        <a:p>
          <a:endParaRPr lang="zh-CN" altLang="en-US" sz="1600"/>
        </a:p>
      </dgm:t>
    </dgm:pt>
    <dgm:pt modelId="{74620F7A-E647-4BC0-81C9-72BCE4518DDA}" type="sibTrans" cxnId="{1040C51E-7BF4-47A7-B271-B22F198E29C0}">
      <dgm:prSet/>
      <dgm:spPr/>
      <dgm:t>
        <a:bodyPr/>
        <a:lstStyle/>
        <a:p>
          <a:endParaRPr lang="zh-CN" altLang="en-US" sz="1600"/>
        </a:p>
      </dgm:t>
    </dgm:pt>
    <dgm:pt modelId="{C8E88CDB-856A-420D-8F6C-E5FF6B73F878}">
      <dgm:prSet phldrT="[文本]" custT="1"/>
      <dgm:spPr>
        <a:solidFill>
          <a:schemeClr val="accent5"/>
        </a:solidFill>
      </dgm:spPr>
      <dgm:t>
        <a:bodyPr/>
        <a:lstStyle/>
        <a:p>
          <a:r>
            <a:rPr lang="zh-CN" altLang="en-US" sz="1800" b="1" dirty="0">
              <a:solidFill>
                <a:schemeClr val="tx1"/>
              </a:solidFill>
              <a:latin typeface="微软雅黑" pitchFamily="34" charset="-122"/>
              <a:ea typeface="微软雅黑" pitchFamily="34" charset="-122"/>
            </a:rPr>
            <a:t>服务</a:t>
          </a:r>
        </a:p>
      </dgm:t>
    </dgm:pt>
    <dgm:pt modelId="{C0007268-895B-4441-8D5F-BFBC4E24303E}" type="parTrans" cxnId="{3D1B888F-D0D6-414C-8E62-9B7B91F1C153}">
      <dgm:prSet/>
      <dgm:spPr/>
      <dgm:t>
        <a:bodyPr/>
        <a:lstStyle/>
        <a:p>
          <a:endParaRPr lang="zh-CN" altLang="en-US" sz="1600"/>
        </a:p>
      </dgm:t>
    </dgm:pt>
    <dgm:pt modelId="{C3E7AE26-39DC-4607-A686-5752705113AC}" type="sibTrans" cxnId="{3D1B888F-D0D6-414C-8E62-9B7B91F1C153}">
      <dgm:prSet/>
      <dgm:spPr/>
      <dgm:t>
        <a:bodyPr/>
        <a:lstStyle/>
        <a:p>
          <a:endParaRPr lang="zh-CN" altLang="en-US" sz="1600"/>
        </a:p>
      </dgm:t>
    </dgm:pt>
    <dgm:pt modelId="{7885E0CB-D54C-48F5-B9AA-BD9AC9A9665A}" type="pres">
      <dgm:prSet presAssocID="{DFC1497D-7F6A-4E83-A854-D01DEFA1F1EB}" presName="Name0" presStyleCnt="0">
        <dgm:presLayoutVars>
          <dgm:chMax val="1"/>
          <dgm:dir/>
          <dgm:animLvl val="ctr"/>
          <dgm:resizeHandles val="exact"/>
        </dgm:presLayoutVars>
      </dgm:prSet>
      <dgm:spPr/>
    </dgm:pt>
    <dgm:pt modelId="{5F3E2241-EBAF-41E7-B582-B46E699E5C95}" type="pres">
      <dgm:prSet presAssocID="{529B3B90-44DF-451B-B760-54172CACDE3C}" presName="centerShape" presStyleLbl="node0" presStyleIdx="0" presStyleCnt="1" custScaleX="171949" custScaleY="164436"/>
      <dgm:spPr/>
    </dgm:pt>
    <dgm:pt modelId="{A23BD1B7-1A86-44CD-B854-61153DEBBBAD}" type="pres">
      <dgm:prSet presAssocID="{50B370BB-94AB-47C7-A7F4-4DC7339EA56F}" presName="node" presStyleLbl="node1" presStyleIdx="0" presStyleCnt="3">
        <dgm:presLayoutVars>
          <dgm:bulletEnabled val="1"/>
        </dgm:presLayoutVars>
      </dgm:prSet>
      <dgm:spPr/>
    </dgm:pt>
    <dgm:pt modelId="{550D08E5-8EF8-4602-AD74-156D45C27D44}" type="pres">
      <dgm:prSet presAssocID="{50B370BB-94AB-47C7-A7F4-4DC7339EA56F}" presName="dummy" presStyleCnt="0"/>
      <dgm:spPr/>
    </dgm:pt>
    <dgm:pt modelId="{DE4951B3-9679-447E-9BC6-69CD87FDEB22}" type="pres">
      <dgm:prSet presAssocID="{DDD2A4DC-B85C-43AE-BF93-4604F1EBE6C2}" presName="sibTrans" presStyleLbl="sibTrans2D1" presStyleIdx="0" presStyleCnt="3"/>
      <dgm:spPr/>
    </dgm:pt>
    <dgm:pt modelId="{9884FA52-5C3C-48B0-8F9C-15690DABD380}" type="pres">
      <dgm:prSet presAssocID="{4A92C7C4-C180-4205-AE1A-F78158C973C6}" presName="node" presStyleLbl="node1" presStyleIdx="1" presStyleCnt="3">
        <dgm:presLayoutVars>
          <dgm:bulletEnabled val="1"/>
        </dgm:presLayoutVars>
      </dgm:prSet>
      <dgm:spPr/>
    </dgm:pt>
    <dgm:pt modelId="{05ECF7A1-0799-48DB-8256-D8E3D16E8488}" type="pres">
      <dgm:prSet presAssocID="{4A92C7C4-C180-4205-AE1A-F78158C973C6}" presName="dummy" presStyleCnt="0"/>
      <dgm:spPr/>
    </dgm:pt>
    <dgm:pt modelId="{239149E7-F71F-4084-9EEC-0BA327BB3D6E}" type="pres">
      <dgm:prSet presAssocID="{74620F7A-E647-4BC0-81C9-72BCE4518DDA}" presName="sibTrans" presStyleLbl="sibTrans2D1" presStyleIdx="1" presStyleCnt="3"/>
      <dgm:spPr/>
    </dgm:pt>
    <dgm:pt modelId="{C08FB9FB-B1A2-467A-BC9E-0B964370CAF4}" type="pres">
      <dgm:prSet presAssocID="{C8E88CDB-856A-420D-8F6C-E5FF6B73F878}" presName="node" presStyleLbl="node1" presStyleIdx="2" presStyleCnt="3">
        <dgm:presLayoutVars>
          <dgm:bulletEnabled val="1"/>
        </dgm:presLayoutVars>
      </dgm:prSet>
      <dgm:spPr/>
    </dgm:pt>
    <dgm:pt modelId="{A3A90255-A4AB-4A7E-9C11-BA6033CB0A9D}" type="pres">
      <dgm:prSet presAssocID="{C8E88CDB-856A-420D-8F6C-E5FF6B73F878}" presName="dummy" presStyleCnt="0"/>
      <dgm:spPr/>
    </dgm:pt>
    <dgm:pt modelId="{83B93A6D-DFC1-41BD-81CD-2DEDBCC89F4D}" type="pres">
      <dgm:prSet presAssocID="{C3E7AE26-39DC-4607-A686-5752705113AC}" presName="sibTrans" presStyleLbl="sibTrans2D1" presStyleIdx="2" presStyleCnt="3"/>
      <dgm:spPr/>
    </dgm:pt>
  </dgm:ptLst>
  <dgm:cxnLst>
    <dgm:cxn modelId="{BDA91C0D-F967-41F3-A5BC-A7445B1A5DE0}" type="presOf" srcId="{C3E7AE26-39DC-4607-A686-5752705113AC}" destId="{83B93A6D-DFC1-41BD-81CD-2DEDBCC89F4D}" srcOrd="0" destOrd="0" presId="urn:microsoft.com/office/officeart/2005/8/layout/radial6"/>
    <dgm:cxn modelId="{1CABE412-ED7B-40AB-BB03-CBD95889EE35}" type="presOf" srcId="{4A92C7C4-C180-4205-AE1A-F78158C973C6}" destId="{9884FA52-5C3C-48B0-8F9C-15690DABD380}" srcOrd="0" destOrd="0" presId="urn:microsoft.com/office/officeart/2005/8/layout/radial6"/>
    <dgm:cxn modelId="{1040C51E-7BF4-47A7-B271-B22F198E29C0}" srcId="{529B3B90-44DF-451B-B760-54172CACDE3C}" destId="{4A92C7C4-C180-4205-AE1A-F78158C973C6}" srcOrd="1" destOrd="0" parTransId="{3B6646F7-74EA-4A6A-9B8C-2B74C417AE3E}" sibTransId="{74620F7A-E647-4BC0-81C9-72BCE4518DDA}"/>
    <dgm:cxn modelId="{6721E822-7709-46B5-A23E-4B2A9A358FBA}" type="presOf" srcId="{529B3B90-44DF-451B-B760-54172CACDE3C}" destId="{5F3E2241-EBAF-41E7-B582-B46E699E5C95}" srcOrd="0" destOrd="0" presId="urn:microsoft.com/office/officeart/2005/8/layout/radial6"/>
    <dgm:cxn modelId="{65183137-133F-45FD-9A13-6C9B64C48C5A}" type="presOf" srcId="{DFC1497D-7F6A-4E83-A854-D01DEFA1F1EB}" destId="{7885E0CB-D54C-48F5-B9AA-BD9AC9A9665A}" srcOrd="0" destOrd="0" presId="urn:microsoft.com/office/officeart/2005/8/layout/radial6"/>
    <dgm:cxn modelId="{B377FD45-F5C1-4137-B7A8-B24E038877D9}" type="presOf" srcId="{50B370BB-94AB-47C7-A7F4-4DC7339EA56F}" destId="{A23BD1B7-1A86-44CD-B854-61153DEBBBAD}" srcOrd="0" destOrd="0" presId="urn:microsoft.com/office/officeart/2005/8/layout/radial6"/>
    <dgm:cxn modelId="{C23D097C-7A3D-4219-89D2-A6E42137AD2D}" srcId="{DFC1497D-7F6A-4E83-A854-D01DEFA1F1EB}" destId="{529B3B90-44DF-451B-B760-54172CACDE3C}" srcOrd="0" destOrd="0" parTransId="{2BBC3DAD-3E91-4E07-95AB-88D44C02726D}" sibTransId="{489DA596-7CFD-4231-8663-A9D4234F1AF2}"/>
    <dgm:cxn modelId="{33FA5680-5341-408D-B48E-0A64DE8ADFFA}" type="presOf" srcId="{74620F7A-E647-4BC0-81C9-72BCE4518DDA}" destId="{239149E7-F71F-4084-9EEC-0BA327BB3D6E}" srcOrd="0" destOrd="0" presId="urn:microsoft.com/office/officeart/2005/8/layout/radial6"/>
    <dgm:cxn modelId="{3D1B888F-D0D6-414C-8E62-9B7B91F1C153}" srcId="{529B3B90-44DF-451B-B760-54172CACDE3C}" destId="{C8E88CDB-856A-420D-8F6C-E5FF6B73F878}" srcOrd="2" destOrd="0" parTransId="{C0007268-895B-4441-8D5F-BFBC4E24303E}" sibTransId="{C3E7AE26-39DC-4607-A686-5752705113AC}"/>
    <dgm:cxn modelId="{EF4EF7A2-E9E2-4AA6-96F4-816C407C756F}" type="presOf" srcId="{C8E88CDB-856A-420D-8F6C-E5FF6B73F878}" destId="{C08FB9FB-B1A2-467A-BC9E-0B964370CAF4}" srcOrd="0" destOrd="0" presId="urn:microsoft.com/office/officeart/2005/8/layout/radial6"/>
    <dgm:cxn modelId="{96C4F2D2-CF16-4C39-8555-C7FE4ABE7BC6}" type="presOf" srcId="{DDD2A4DC-B85C-43AE-BF93-4604F1EBE6C2}" destId="{DE4951B3-9679-447E-9BC6-69CD87FDEB22}" srcOrd="0" destOrd="0" presId="urn:microsoft.com/office/officeart/2005/8/layout/radial6"/>
    <dgm:cxn modelId="{4932CFD6-78F4-436D-AA89-F0E717948B80}" srcId="{529B3B90-44DF-451B-B760-54172CACDE3C}" destId="{50B370BB-94AB-47C7-A7F4-4DC7339EA56F}" srcOrd="0" destOrd="0" parTransId="{64F58391-34AC-4342-8F8C-8051B9416DCD}" sibTransId="{DDD2A4DC-B85C-43AE-BF93-4604F1EBE6C2}"/>
    <dgm:cxn modelId="{362192ED-A260-45D1-911F-B4984826C52D}" type="presParOf" srcId="{7885E0CB-D54C-48F5-B9AA-BD9AC9A9665A}" destId="{5F3E2241-EBAF-41E7-B582-B46E699E5C95}" srcOrd="0" destOrd="0" presId="urn:microsoft.com/office/officeart/2005/8/layout/radial6"/>
    <dgm:cxn modelId="{51AAFF2E-BB92-42CD-85CF-7E526A89DD00}" type="presParOf" srcId="{7885E0CB-D54C-48F5-B9AA-BD9AC9A9665A}" destId="{A23BD1B7-1A86-44CD-B854-61153DEBBBAD}" srcOrd="1" destOrd="0" presId="urn:microsoft.com/office/officeart/2005/8/layout/radial6"/>
    <dgm:cxn modelId="{38605D4F-36D2-4DAD-8668-DF31345545A6}" type="presParOf" srcId="{7885E0CB-D54C-48F5-B9AA-BD9AC9A9665A}" destId="{550D08E5-8EF8-4602-AD74-156D45C27D44}" srcOrd="2" destOrd="0" presId="urn:microsoft.com/office/officeart/2005/8/layout/radial6"/>
    <dgm:cxn modelId="{8E6AF0D3-B67F-4590-BDED-532BBE6C2997}" type="presParOf" srcId="{7885E0CB-D54C-48F5-B9AA-BD9AC9A9665A}" destId="{DE4951B3-9679-447E-9BC6-69CD87FDEB22}" srcOrd="3" destOrd="0" presId="urn:microsoft.com/office/officeart/2005/8/layout/radial6"/>
    <dgm:cxn modelId="{3265100F-6090-46B5-9842-087517627A09}" type="presParOf" srcId="{7885E0CB-D54C-48F5-B9AA-BD9AC9A9665A}" destId="{9884FA52-5C3C-48B0-8F9C-15690DABD380}" srcOrd="4" destOrd="0" presId="urn:microsoft.com/office/officeart/2005/8/layout/radial6"/>
    <dgm:cxn modelId="{65614374-9218-4D43-AB88-C5CE97037B73}" type="presParOf" srcId="{7885E0CB-D54C-48F5-B9AA-BD9AC9A9665A}" destId="{05ECF7A1-0799-48DB-8256-D8E3D16E8488}" srcOrd="5" destOrd="0" presId="urn:microsoft.com/office/officeart/2005/8/layout/radial6"/>
    <dgm:cxn modelId="{1D331344-B0E9-413F-AF4D-419A9116C0B5}" type="presParOf" srcId="{7885E0CB-D54C-48F5-B9AA-BD9AC9A9665A}" destId="{239149E7-F71F-4084-9EEC-0BA327BB3D6E}" srcOrd="6" destOrd="0" presId="urn:microsoft.com/office/officeart/2005/8/layout/radial6"/>
    <dgm:cxn modelId="{C4DAEE10-0695-43D7-A2DF-013639647CE6}" type="presParOf" srcId="{7885E0CB-D54C-48F5-B9AA-BD9AC9A9665A}" destId="{C08FB9FB-B1A2-467A-BC9E-0B964370CAF4}" srcOrd="7" destOrd="0" presId="urn:microsoft.com/office/officeart/2005/8/layout/radial6"/>
    <dgm:cxn modelId="{1C631D72-22DC-4129-9EDC-F1F4D820849E}" type="presParOf" srcId="{7885E0CB-D54C-48F5-B9AA-BD9AC9A9665A}" destId="{A3A90255-A4AB-4A7E-9C11-BA6033CB0A9D}" srcOrd="8" destOrd="0" presId="urn:microsoft.com/office/officeart/2005/8/layout/radial6"/>
    <dgm:cxn modelId="{0B0DE190-36E1-4795-B260-59E43429F363}" type="presParOf" srcId="{7885E0CB-D54C-48F5-B9AA-BD9AC9A9665A}" destId="{83B93A6D-DFC1-41BD-81CD-2DEDBCC89F4D}"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8482EB5-D137-491E-B8B0-EC8330E65186}" type="doc">
      <dgm:prSet loTypeId="urn:microsoft.com/office/officeart/2005/8/layout/hList7#2" loCatId="process" qsTypeId="urn:microsoft.com/office/officeart/2005/8/quickstyle/simple1" qsCatId="simple" csTypeId="urn:microsoft.com/office/officeart/2005/8/colors/accent1_2" csCatId="accent1" phldr="1"/>
      <dgm:spPr/>
      <dgm:t>
        <a:bodyPr/>
        <a:lstStyle/>
        <a:p>
          <a:endParaRPr lang="zh-CN" altLang="en-US"/>
        </a:p>
      </dgm:t>
    </dgm:pt>
    <dgm:pt modelId="{2911311E-AD28-4FA8-9B34-96085C07F7FE}">
      <dgm:prSet/>
      <dgm:spPr/>
      <dgm:t>
        <a:bodyPr/>
        <a:lstStyle/>
        <a:p>
          <a:pPr rtl="0"/>
          <a:r>
            <a:rPr lang="zh-CN" b="1" dirty="0">
              <a:solidFill>
                <a:schemeClr val="tx1"/>
              </a:solidFill>
            </a:rPr>
            <a:t>文献资源随手可得</a:t>
          </a:r>
          <a:endParaRPr lang="en-US" b="1" dirty="0">
            <a:solidFill>
              <a:schemeClr val="tx1"/>
            </a:solidFill>
          </a:endParaRPr>
        </a:p>
      </dgm:t>
    </dgm:pt>
    <dgm:pt modelId="{2FCDFB23-BEB0-4CA3-A1A0-BAF64B49C402}" type="parTrans" cxnId="{95467EF2-D8AF-4C3E-A36D-32CD885E446C}">
      <dgm:prSet/>
      <dgm:spPr/>
      <dgm:t>
        <a:bodyPr/>
        <a:lstStyle/>
        <a:p>
          <a:endParaRPr lang="zh-CN" altLang="en-US" b="1">
            <a:solidFill>
              <a:schemeClr val="tx1"/>
            </a:solidFill>
          </a:endParaRPr>
        </a:p>
      </dgm:t>
    </dgm:pt>
    <dgm:pt modelId="{F080FA61-E11B-4F76-A9A0-A925021C5813}" type="sibTrans" cxnId="{95467EF2-D8AF-4C3E-A36D-32CD885E446C}">
      <dgm:prSet/>
      <dgm:spPr/>
      <dgm:t>
        <a:bodyPr/>
        <a:lstStyle/>
        <a:p>
          <a:endParaRPr lang="zh-CN" altLang="en-US" b="1">
            <a:solidFill>
              <a:schemeClr val="tx1"/>
            </a:solidFill>
          </a:endParaRPr>
        </a:p>
      </dgm:t>
    </dgm:pt>
    <dgm:pt modelId="{F3037A55-0FF8-4006-BCD5-F0E6FC8D89B0}">
      <dgm:prSet/>
      <dgm:spPr/>
      <dgm:t>
        <a:bodyPr/>
        <a:lstStyle/>
        <a:p>
          <a:pPr rtl="0"/>
          <a:r>
            <a:rPr lang="zh-CN" b="1" dirty="0">
              <a:solidFill>
                <a:schemeClr val="tx1"/>
              </a:solidFill>
            </a:rPr>
            <a:t>信息共享一键获取</a:t>
          </a:r>
          <a:endParaRPr lang="en-US" b="1" dirty="0">
            <a:solidFill>
              <a:schemeClr val="tx1"/>
            </a:solidFill>
          </a:endParaRPr>
        </a:p>
      </dgm:t>
    </dgm:pt>
    <dgm:pt modelId="{D5A8429E-2D1E-4A56-959B-A8D2B9C9357C}" type="parTrans" cxnId="{069CBEE5-D56E-44C5-84AF-83C708C42C5F}">
      <dgm:prSet/>
      <dgm:spPr/>
      <dgm:t>
        <a:bodyPr/>
        <a:lstStyle/>
        <a:p>
          <a:endParaRPr lang="zh-CN" altLang="en-US" b="1">
            <a:solidFill>
              <a:schemeClr val="tx1"/>
            </a:solidFill>
          </a:endParaRPr>
        </a:p>
      </dgm:t>
    </dgm:pt>
    <dgm:pt modelId="{12B5F47E-63EE-4441-9A1D-3E135AAC0B82}" type="sibTrans" cxnId="{069CBEE5-D56E-44C5-84AF-83C708C42C5F}">
      <dgm:prSet/>
      <dgm:spPr/>
      <dgm:t>
        <a:bodyPr/>
        <a:lstStyle/>
        <a:p>
          <a:endParaRPr lang="zh-CN" altLang="en-US" b="1">
            <a:solidFill>
              <a:schemeClr val="tx1"/>
            </a:solidFill>
          </a:endParaRPr>
        </a:p>
      </dgm:t>
    </dgm:pt>
    <dgm:pt modelId="{C83F5DD6-0FAD-46E3-9C42-A2042CF9D23C}">
      <dgm:prSet/>
      <dgm:spPr/>
      <dgm:t>
        <a:bodyPr/>
        <a:lstStyle/>
        <a:p>
          <a:pPr rtl="0"/>
          <a:r>
            <a:rPr lang="zh-CN" b="1" dirty="0">
              <a:solidFill>
                <a:schemeClr val="tx1"/>
              </a:solidFill>
            </a:rPr>
            <a:t>主导服务无处不在</a:t>
          </a:r>
        </a:p>
      </dgm:t>
    </dgm:pt>
    <dgm:pt modelId="{1329DDB1-4785-4EF2-A542-5FF98D20B535}" type="parTrans" cxnId="{8249630A-4A98-4D20-82A8-1582CEBF6C44}">
      <dgm:prSet/>
      <dgm:spPr/>
      <dgm:t>
        <a:bodyPr/>
        <a:lstStyle/>
        <a:p>
          <a:endParaRPr lang="zh-CN" altLang="en-US" b="1">
            <a:solidFill>
              <a:schemeClr val="tx1"/>
            </a:solidFill>
          </a:endParaRPr>
        </a:p>
      </dgm:t>
    </dgm:pt>
    <dgm:pt modelId="{BD531561-EB01-44DA-8CAD-CC0CEDAACBB1}" type="sibTrans" cxnId="{8249630A-4A98-4D20-82A8-1582CEBF6C44}">
      <dgm:prSet/>
      <dgm:spPr/>
      <dgm:t>
        <a:bodyPr/>
        <a:lstStyle/>
        <a:p>
          <a:endParaRPr lang="zh-CN" altLang="en-US" b="1">
            <a:solidFill>
              <a:schemeClr val="tx1"/>
            </a:solidFill>
          </a:endParaRPr>
        </a:p>
      </dgm:t>
    </dgm:pt>
    <dgm:pt modelId="{910F29DE-CDAE-44D5-9104-FF7E08A8B842}">
      <dgm:prSet/>
      <dgm:spPr/>
      <dgm:t>
        <a:bodyPr/>
        <a:lstStyle/>
        <a:p>
          <a:pPr rtl="0"/>
          <a:r>
            <a:rPr lang="zh-CN" altLang="en-US" b="1" dirty="0">
              <a:solidFill>
                <a:schemeClr val="tx1"/>
              </a:solidFill>
            </a:rPr>
            <a:t>先进技术支撑服务</a:t>
          </a:r>
          <a:endParaRPr lang="zh-CN" b="1" dirty="0">
            <a:solidFill>
              <a:schemeClr val="tx1"/>
            </a:solidFill>
          </a:endParaRPr>
        </a:p>
      </dgm:t>
    </dgm:pt>
    <dgm:pt modelId="{E0587463-BD7B-4601-9CBB-860060B6906D}" type="parTrans" cxnId="{F2B8BBFA-43CE-40EB-855E-D1DA8FD7E9DB}">
      <dgm:prSet/>
      <dgm:spPr/>
      <dgm:t>
        <a:bodyPr/>
        <a:lstStyle/>
        <a:p>
          <a:endParaRPr lang="zh-CN" altLang="en-US" b="1">
            <a:solidFill>
              <a:schemeClr val="tx1"/>
            </a:solidFill>
          </a:endParaRPr>
        </a:p>
      </dgm:t>
    </dgm:pt>
    <dgm:pt modelId="{1BCB30C1-74D0-4A90-A45A-EEF726219E84}" type="sibTrans" cxnId="{F2B8BBFA-43CE-40EB-855E-D1DA8FD7E9DB}">
      <dgm:prSet/>
      <dgm:spPr/>
      <dgm:t>
        <a:bodyPr/>
        <a:lstStyle/>
        <a:p>
          <a:endParaRPr lang="zh-CN" altLang="en-US" b="1">
            <a:solidFill>
              <a:schemeClr val="tx1"/>
            </a:solidFill>
          </a:endParaRPr>
        </a:p>
      </dgm:t>
    </dgm:pt>
    <dgm:pt modelId="{3D3AD2B7-507C-4230-B76B-B4DEE4D16890}">
      <dgm:prSet/>
      <dgm:spPr/>
      <dgm:t>
        <a:bodyPr/>
        <a:lstStyle/>
        <a:p>
          <a:pPr rtl="0"/>
          <a:r>
            <a:rPr lang="zh-CN" altLang="en-US" b="1" dirty="0">
              <a:solidFill>
                <a:schemeClr val="tx1"/>
              </a:solidFill>
            </a:rPr>
            <a:t>科学研究引领发展</a:t>
          </a:r>
          <a:endParaRPr lang="zh-CN" b="1" dirty="0">
            <a:solidFill>
              <a:schemeClr val="tx1"/>
            </a:solidFill>
          </a:endParaRPr>
        </a:p>
      </dgm:t>
    </dgm:pt>
    <dgm:pt modelId="{DF5E72AF-E3CA-4BDB-93D7-AF45DEA863A4}" type="parTrans" cxnId="{8B754155-C6F3-44B3-BAB8-6390C5025F12}">
      <dgm:prSet/>
      <dgm:spPr/>
      <dgm:t>
        <a:bodyPr/>
        <a:lstStyle/>
        <a:p>
          <a:endParaRPr lang="zh-CN" altLang="en-US" b="1">
            <a:solidFill>
              <a:schemeClr val="tx1"/>
            </a:solidFill>
          </a:endParaRPr>
        </a:p>
      </dgm:t>
    </dgm:pt>
    <dgm:pt modelId="{BC2055FE-8E7B-4AEA-A2F9-BDB93943DDB9}" type="sibTrans" cxnId="{8B754155-C6F3-44B3-BAB8-6390C5025F12}">
      <dgm:prSet/>
      <dgm:spPr/>
      <dgm:t>
        <a:bodyPr/>
        <a:lstStyle/>
        <a:p>
          <a:endParaRPr lang="zh-CN" altLang="en-US" b="1">
            <a:solidFill>
              <a:schemeClr val="tx1"/>
            </a:solidFill>
          </a:endParaRPr>
        </a:p>
      </dgm:t>
    </dgm:pt>
    <dgm:pt modelId="{C2176C53-8C31-44DB-A401-F14EAD5612AF}" type="pres">
      <dgm:prSet presAssocID="{08482EB5-D137-491E-B8B0-EC8330E65186}" presName="Name0" presStyleCnt="0">
        <dgm:presLayoutVars>
          <dgm:dir/>
          <dgm:resizeHandles val="exact"/>
        </dgm:presLayoutVars>
      </dgm:prSet>
      <dgm:spPr/>
    </dgm:pt>
    <dgm:pt modelId="{ED25F74F-D66B-4AD1-AA1D-B938778939A2}" type="pres">
      <dgm:prSet presAssocID="{08482EB5-D137-491E-B8B0-EC8330E65186}" presName="fgShape" presStyleLbl="fgShp" presStyleIdx="0" presStyleCnt="1"/>
      <dgm:spPr/>
    </dgm:pt>
    <dgm:pt modelId="{1993C7BB-4746-4C17-AAFD-533DAD6DEBA8}" type="pres">
      <dgm:prSet presAssocID="{08482EB5-D137-491E-B8B0-EC8330E65186}" presName="linComp" presStyleCnt="0"/>
      <dgm:spPr/>
    </dgm:pt>
    <dgm:pt modelId="{E29A298B-BBEF-4FF8-84CB-299BC5463B86}" type="pres">
      <dgm:prSet presAssocID="{2911311E-AD28-4FA8-9B34-96085C07F7FE}" presName="compNode" presStyleCnt="0"/>
      <dgm:spPr/>
    </dgm:pt>
    <dgm:pt modelId="{F2E6C291-6510-4A07-82F6-EE143FC8AB2B}" type="pres">
      <dgm:prSet presAssocID="{2911311E-AD28-4FA8-9B34-96085C07F7FE}" presName="bkgdShape" presStyleLbl="node1" presStyleIdx="0" presStyleCnt="5"/>
      <dgm:spPr/>
    </dgm:pt>
    <dgm:pt modelId="{45BC972A-A1D9-4254-8EFA-524FC515B9A0}" type="pres">
      <dgm:prSet presAssocID="{2911311E-AD28-4FA8-9B34-96085C07F7FE}" presName="nodeTx" presStyleLbl="node1" presStyleIdx="0" presStyleCnt="5">
        <dgm:presLayoutVars>
          <dgm:bulletEnabled val="1"/>
        </dgm:presLayoutVars>
      </dgm:prSet>
      <dgm:spPr/>
    </dgm:pt>
    <dgm:pt modelId="{949AA4AA-6E87-4BAA-8CC9-9112426CFB6F}" type="pres">
      <dgm:prSet presAssocID="{2911311E-AD28-4FA8-9B34-96085C07F7FE}" presName="invisiNode" presStyleLbl="node1" presStyleIdx="0" presStyleCnt="5"/>
      <dgm:spPr/>
    </dgm:pt>
    <dgm:pt modelId="{D0B49154-08B5-4D7F-990B-3756930FD71D}" type="pres">
      <dgm:prSet presAssocID="{2911311E-AD28-4FA8-9B34-96085C07F7FE}" presName="imagNode" presStyleLbl="fgImgPlace1" presStyleIdx="0" presStyleCnt="5"/>
      <dgm:spPr>
        <a:blipFill rotWithShape="0">
          <a:blip xmlns:r="http://schemas.openxmlformats.org/officeDocument/2006/relationships" r:embed="rId1"/>
          <a:stretch>
            <a:fillRect/>
          </a:stretch>
        </a:blipFill>
      </dgm:spPr>
    </dgm:pt>
    <dgm:pt modelId="{360D519C-5E26-4B83-848B-CD3C9CE621BE}" type="pres">
      <dgm:prSet presAssocID="{F080FA61-E11B-4F76-A9A0-A925021C5813}" presName="sibTrans" presStyleLbl="sibTrans2D1" presStyleIdx="0" presStyleCnt="0"/>
      <dgm:spPr/>
    </dgm:pt>
    <dgm:pt modelId="{AFDE0977-1D1F-4CA0-850E-803A17FFCBA8}" type="pres">
      <dgm:prSet presAssocID="{F3037A55-0FF8-4006-BCD5-F0E6FC8D89B0}" presName="compNode" presStyleCnt="0"/>
      <dgm:spPr/>
    </dgm:pt>
    <dgm:pt modelId="{27408064-06D4-48E0-B393-53C7782B1255}" type="pres">
      <dgm:prSet presAssocID="{F3037A55-0FF8-4006-BCD5-F0E6FC8D89B0}" presName="bkgdShape" presStyleLbl="node1" presStyleIdx="1" presStyleCnt="5"/>
      <dgm:spPr/>
    </dgm:pt>
    <dgm:pt modelId="{241DEF3E-F068-4D08-8D56-14CED86F746F}" type="pres">
      <dgm:prSet presAssocID="{F3037A55-0FF8-4006-BCD5-F0E6FC8D89B0}" presName="nodeTx" presStyleLbl="node1" presStyleIdx="1" presStyleCnt="5">
        <dgm:presLayoutVars>
          <dgm:bulletEnabled val="1"/>
        </dgm:presLayoutVars>
      </dgm:prSet>
      <dgm:spPr/>
    </dgm:pt>
    <dgm:pt modelId="{E4E531B4-D045-4DF6-945E-B869D4D31BD6}" type="pres">
      <dgm:prSet presAssocID="{F3037A55-0FF8-4006-BCD5-F0E6FC8D89B0}" presName="invisiNode" presStyleLbl="node1" presStyleIdx="1" presStyleCnt="5"/>
      <dgm:spPr/>
    </dgm:pt>
    <dgm:pt modelId="{D4CC8705-0689-4E85-B7CE-CCF1A7661161}" type="pres">
      <dgm:prSet presAssocID="{F3037A55-0FF8-4006-BCD5-F0E6FC8D89B0}" presName="imagNode" presStyleLbl="fgImgPlace1" presStyleIdx="1" presStyleCnt="5"/>
      <dgm:spPr>
        <a:blipFill rotWithShape="0">
          <a:blip xmlns:r="http://schemas.openxmlformats.org/officeDocument/2006/relationships" r:embed="rId2"/>
          <a:stretch>
            <a:fillRect/>
          </a:stretch>
        </a:blipFill>
      </dgm:spPr>
    </dgm:pt>
    <dgm:pt modelId="{6C074A08-F6CE-498E-AD7B-E867D5091575}" type="pres">
      <dgm:prSet presAssocID="{12B5F47E-63EE-4441-9A1D-3E135AAC0B82}" presName="sibTrans" presStyleLbl="sibTrans2D1" presStyleIdx="0" presStyleCnt="0"/>
      <dgm:spPr/>
    </dgm:pt>
    <dgm:pt modelId="{2F6EB72D-4C8E-4678-894F-12B26A57B16B}" type="pres">
      <dgm:prSet presAssocID="{C83F5DD6-0FAD-46E3-9C42-A2042CF9D23C}" presName="compNode" presStyleCnt="0"/>
      <dgm:spPr/>
    </dgm:pt>
    <dgm:pt modelId="{9E310CC7-3BC6-42EB-B4F1-D78E89C13F25}" type="pres">
      <dgm:prSet presAssocID="{C83F5DD6-0FAD-46E3-9C42-A2042CF9D23C}" presName="bkgdShape" presStyleLbl="node1" presStyleIdx="2" presStyleCnt="5"/>
      <dgm:spPr/>
    </dgm:pt>
    <dgm:pt modelId="{D8A0B4F7-6B3A-438E-B8C5-05AB8C9C4906}" type="pres">
      <dgm:prSet presAssocID="{C83F5DD6-0FAD-46E3-9C42-A2042CF9D23C}" presName="nodeTx" presStyleLbl="node1" presStyleIdx="2" presStyleCnt="5">
        <dgm:presLayoutVars>
          <dgm:bulletEnabled val="1"/>
        </dgm:presLayoutVars>
      </dgm:prSet>
      <dgm:spPr/>
    </dgm:pt>
    <dgm:pt modelId="{CDE8039D-DEED-45D6-9B89-51035DDCB856}" type="pres">
      <dgm:prSet presAssocID="{C83F5DD6-0FAD-46E3-9C42-A2042CF9D23C}" presName="invisiNode" presStyleLbl="node1" presStyleIdx="2" presStyleCnt="5"/>
      <dgm:spPr/>
    </dgm:pt>
    <dgm:pt modelId="{CBC6C184-0FE8-43FD-A939-192B633E6A64}" type="pres">
      <dgm:prSet presAssocID="{C83F5DD6-0FAD-46E3-9C42-A2042CF9D23C}" presName="imagNode" presStyleLbl="fgImgPlace1" presStyleIdx="2" presStyleCnt="5"/>
      <dgm:spPr>
        <a:blipFill rotWithShape="0">
          <a:blip xmlns:r="http://schemas.openxmlformats.org/officeDocument/2006/relationships" r:embed="rId3"/>
          <a:stretch>
            <a:fillRect/>
          </a:stretch>
        </a:blipFill>
      </dgm:spPr>
    </dgm:pt>
    <dgm:pt modelId="{F3416BA0-DC38-4EF8-B211-AB473541991C}" type="pres">
      <dgm:prSet presAssocID="{BD531561-EB01-44DA-8CAD-CC0CEDAACBB1}" presName="sibTrans" presStyleLbl="sibTrans2D1" presStyleIdx="0" presStyleCnt="0"/>
      <dgm:spPr/>
    </dgm:pt>
    <dgm:pt modelId="{DD414B18-E4E5-4E98-9768-26E8CEE2315C}" type="pres">
      <dgm:prSet presAssocID="{910F29DE-CDAE-44D5-9104-FF7E08A8B842}" presName="compNode" presStyleCnt="0"/>
      <dgm:spPr/>
    </dgm:pt>
    <dgm:pt modelId="{B7CDA0D2-575E-4793-9913-9BDA89A83ED4}" type="pres">
      <dgm:prSet presAssocID="{910F29DE-CDAE-44D5-9104-FF7E08A8B842}" presName="bkgdShape" presStyleLbl="node1" presStyleIdx="3" presStyleCnt="5"/>
      <dgm:spPr/>
    </dgm:pt>
    <dgm:pt modelId="{0211DB82-276D-47BE-80C1-F91182CD97FE}" type="pres">
      <dgm:prSet presAssocID="{910F29DE-CDAE-44D5-9104-FF7E08A8B842}" presName="nodeTx" presStyleLbl="node1" presStyleIdx="3" presStyleCnt="5">
        <dgm:presLayoutVars>
          <dgm:bulletEnabled val="1"/>
        </dgm:presLayoutVars>
      </dgm:prSet>
      <dgm:spPr/>
    </dgm:pt>
    <dgm:pt modelId="{25519A8C-37DA-43A8-B435-9A83140EAF12}" type="pres">
      <dgm:prSet presAssocID="{910F29DE-CDAE-44D5-9104-FF7E08A8B842}" presName="invisiNode" presStyleLbl="node1" presStyleIdx="3" presStyleCnt="5"/>
      <dgm:spPr/>
    </dgm:pt>
    <dgm:pt modelId="{AF17FD80-F0C8-4CC8-84D7-2E3C066536EA}" type="pres">
      <dgm:prSet presAssocID="{910F29DE-CDAE-44D5-9104-FF7E08A8B842}" presName="imagNode" presStyleLbl="fgImgPlace1" presStyleIdx="3" presStyleCnt="5"/>
      <dgm:spPr>
        <a:blipFill rotWithShape="0">
          <a:blip xmlns:r="http://schemas.openxmlformats.org/officeDocument/2006/relationships" r:embed="rId4"/>
          <a:stretch>
            <a:fillRect/>
          </a:stretch>
        </a:blipFill>
      </dgm:spPr>
    </dgm:pt>
    <dgm:pt modelId="{F0B73ACD-80B1-4A64-AB1C-C21F146B6D5F}" type="pres">
      <dgm:prSet presAssocID="{1BCB30C1-74D0-4A90-A45A-EEF726219E84}" presName="sibTrans" presStyleLbl="sibTrans2D1" presStyleIdx="0" presStyleCnt="0"/>
      <dgm:spPr/>
    </dgm:pt>
    <dgm:pt modelId="{F4736A28-FFE4-4FFF-8609-FF6F903BD200}" type="pres">
      <dgm:prSet presAssocID="{3D3AD2B7-507C-4230-B76B-B4DEE4D16890}" presName="compNode" presStyleCnt="0"/>
      <dgm:spPr/>
    </dgm:pt>
    <dgm:pt modelId="{0D141825-CB54-48FF-8170-9BCE1A391920}" type="pres">
      <dgm:prSet presAssocID="{3D3AD2B7-507C-4230-B76B-B4DEE4D16890}" presName="bkgdShape" presStyleLbl="node1" presStyleIdx="4" presStyleCnt="5"/>
      <dgm:spPr/>
    </dgm:pt>
    <dgm:pt modelId="{BD34F33A-14D0-43F8-8381-6D00B4E7799D}" type="pres">
      <dgm:prSet presAssocID="{3D3AD2B7-507C-4230-B76B-B4DEE4D16890}" presName="nodeTx" presStyleLbl="node1" presStyleIdx="4" presStyleCnt="5">
        <dgm:presLayoutVars>
          <dgm:bulletEnabled val="1"/>
        </dgm:presLayoutVars>
      </dgm:prSet>
      <dgm:spPr/>
    </dgm:pt>
    <dgm:pt modelId="{82A63B63-6EBE-4D9F-BD9D-7BEE79C3F806}" type="pres">
      <dgm:prSet presAssocID="{3D3AD2B7-507C-4230-B76B-B4DEE4D16890}" presName="invisiNode" presStyleLbl="node1" presStyleIdx="4" presStyleCnt="5"/>
      <dgm:spPr/>
    </dgm:pt>
    <dgm:pt modelId="{35B4E9BF-49DD-42E9-97DD-79B3E25DD402}" type="pres">
      <dgm:prSet presAssocID="{3D3AD2B7-507C-4230-B76B-B4DEE4D16890}" presName="imagNode" presStyleLbl="fgImgPlace1" presStyleIdx="4" presStyleCnt="5"/>
      <dgm:spPr>
        <a:blipFill rotWithShape="0">
          <a:blip xmlns:r="http://schemas.openxmlformats.org/officeDocument/2006/relationships" r:embed="rId5"/>
          <a:stretch>
            <a:fillRect/>
          </a:stretch>
        </a:blipFill>
      </dgm:spPr>
    </dgm:pt>
  </dgm:ptLst>
  <dgm:cxnLst>
    <dgm:cxn modelId="{8249630A-4A98-4D20-82A8-1582CEBF6C44}" srcId="{08482EB5-D137-491E-B8B0-EC8330E65186}" destId="{C83F5DD6-0FAD-46E3-9C42-A2042CF9D23C}" srcOrd="2" destOrd="0" parTransId="{1329DDB1-4785-4EF2-A542-5FF98D20B535}" sibTransId="{BD531561-EB01-44DA-8CAD-CC0CEDAACBB1}"/>
    <dgm:cxn modelId="{FBDC410E-767A-4207-834C-A97DE3F37AEC}" type="presOf" srcId="{C83F5DD6-0FAD-46E3-9C42-A2042CF9D23C}" destId="{D8A0B4F7-6B3A-438E-B8C5-05AB8C9C4906}" srcOrd="1" destOrd="0" presId="urn:microsoft.com/office/officeart/2005/8/layout/hList7#2"/>
    <dgm:cxn modelId="{45D22C13-2056-4EFC-8B0B-5E0F4107B037}" type="presOf" srcId="{2911311E-AD28-4FA8-9B34-96085C07F7FE}" destId="{45BC972A-A1D9-4254-8EFA-524FC515B9A0}" srcOrd="1" destOrd="0" presId="urn:microsoft.com/office/officeart/2005/8/layout/hList7#2"/>
    <dgm:cxn modelId="{410BFC1E-53C5-42CC-9D9E-E84C7730AD3C}" type="presOf" srcId="{C83F5DD6-0FAD-46E3-9C42-A2042CF9D23C}" destId="{9E310CC7-3BC6-42EB-B4F1-D78E89C13F25}" srcOrd="0" destOrd="0" presId="urn:microsoft.com/office/officeart/2005/8/layout/hList7#2"/>
    <dgm:cxn modelId="{5549201F-DCF2-4EAA-A4E9-0C44DD45E814}" type="presOf" srcId="{2911311E-AD28-4FA8-9B34-96085C07F7FE}" destId="{F2E6C291-6510-4A07-82F6-EE143FC8AB2B}" srcOrd="0" destOrd="0" presId="urn:microsoft.com/office/officeart/2005/8/layout/hList7#2"/>
    <dgm:cxn modelId="{B974EC3A-01C2-4D2C-9C2D-941F38E0B35E}" type="presOf" srcId="{1BCB30C1-74D0-4A90-A45A-EEF726219E84}" destId="{F0B73ACD-80B1-4A64-AB1C-C21F146B6D5F}" srcOrd="0" destOrd="0" presId="urn:microsoft.com/office/officeart/2005/8/layout/hList7#2"/>
    <dgm:cxn modelId="{1089565B-4504-4687-BB68-26C7BE62ED1F}" type="presOf" srcId="{F080FA61-E11B-4F76-A9A0-A925021C5813}" destId="{360D519C-5E26-4B83-848B-CD3C9CE621BE}" srcOrd="0" destOrd="0" presId="urn:microsoft.com/office/officeart/2005/8/layout/hList7#2"/>
    <dgm:cxn modelId="{848D505E-25D6-44B5-80D1-62D350B5578B}" type="presOf" srcId="{F3037A55-0FF8-4006-BCD5-F0E6FC8D89B0}" destId="{241DEF3E-F068-4D08-8D56-14CED86F746F}" srcOrd="1" destOrd="0" presId="urn:microsoft.com/office/officeart/2005/8/layout/hList7#2"/>
    <dgm:cxn modelId="{DA4DC042-4228-411E-B18A-7B925143660D}" type="presOf" srcId="{910F29DE-CDAE-44D5-9104-FF7E08A8B842}" destId="{0211DB82-276D-47BE-80C1-F91182CD97FE}" srcOrd="1" destOrd="0" presId="urn:microsoft.com/office/officeart/2005/8/layout/hList7#2"/>
    <dgm:cxn modelId="{0C7C7143-7DD4-4536-BDE6-ACD412CA9159}" type="presOf" srcId="{910F29DE-CDAE-44D5-9104-FF7E08A8B842}" destId="{B7CDA0D2-575E-4793-9913-9BDA89A83ED4}" srcOrd="0" destOrd="0" presId="urn:microsoft.com/office/officeart/2005/8/layout/hList7#2"/>
    <dgm:cxn modelId="{E3A87251-E489-4EE4-B602-703E333E4E66}" type="presOf" srcId="{08482EB5-D137-491E-B8B0-EC8330E65186}" destId="{C2176C53-8C31-44DB-A401-F14EAD5612AF}" srcOrd="0" destOrd="0" presId="urn:microsoft.com/office/officeart/2005/8/layout/hList7#2"/>
    <dgm:cxn modelId="{8B754155-C6F3-44B3-BAB8-6390C5025F12}" srcId="{08482EB5-D137-491E-B8B0-EC8330E65186}" destId="{3D3AD2B7-507C-4230-B76B-B4DEE4D16890}" srcOrd="4" destOrd="0" parTransId="{DF5E72AF-E3CA-4BDB-93D7-AF45DEA863A4}" sibTransId="{BC2055FE-8E7B-4AEA-A2F9-BDB93943DDB9}"/>
    <dgm:cxn modelId="{215D1579-636F-43B2-AEB1-60A543207845}" type="presOf" srcId="{3D3AD2B7-507C-4230-B76B-B4DEE4D16890}" destId="{BD34F33A-14D0-43F8-8381-6D00B4E7799D}" srcOrd="1" destOrd="0" presId="urn:microsoft.com/office/officeart/2005/8/layout/hList7#2"/>
    <dgm:cxn modelId="{8EB50A7B-FD3A-4ED2-A0B4-1F5B55D383CA}" type="presOf" srcId="{12B5F47E-63EE-4441-9A1D-3E135AAC0B82}" destId="{6C074A08-F6CE-498E-AD7B-E867D5091575}" srcOrd="0" destOrd="0" presId="urn:microsoft.com/office/officeart/2005/8/layout/hList7#2"/>
    <dgm:cxn modelId="{F13E9597-6D2B-4381-B957-DD2B4812EC4B}" type="presOf" srcId="{F3037A55-0FF8-4006-BCD5-F0E6FC8D89B0}" destId="{27408064-06D4-48E0-B393-53C7782B1255}" srcOrd="0" destOrd="0" presId="urn:microsoft.com/office/officeart/2005/8/layout/hList7#2"/>
    <dgm:cxn modelId="{3271CFA8-36A0-4F0C-AF9E-0F3AC8CBCA30}" type="presOf" srcId="{BD531561-EB01-44DA-8CAD-CC0CEDAACBB1}" destId="{F3416BA0-DC38-4EF8-B211-AB473541991C}" srcOrd="0" destOrd="0" presId="urn:microsoft.com/office/officeart/2005/8/layout/hList7#2"/>
    <dgm:cxn modelId="{CE936FAC-155C-4F23-BAC7-9652CA52DCA2}" type="presOf" srcId="{3D3AD2B7-507C-4230-B76B-B4DEE4D16890}" destId="{0D141825-CB54-48FF-8170-9BCE1A391920}" srcOrd="0" destOrd="0" presId="urn:microsoft.com/office/officeart/2005/8/layout/hList7#2"/>
    <dgm:cxn modelId="{069CBEE5-D56E-44C5-84AF-83C708C42C5F}" srcId="{08482EB5-D137-491E-B8B0-EC8330E65186}" destId="{F3037A55-0FF8-4006-BCD5-F0E6FC8D89B0}" srcOrd="1" destOrd="0" parTransId="{D5A8429E-2D1E-4A56-959B-A8D2B9C9357C}" sibTransId="{12B5F47E-63EE-4441-9A1D-3E135AAC0B82}"/>
    <dgm:cxn modelId="{95467EF2-D8AF-4C3E-A36D-32CD885E446C}" srcId="{08482EB5-D137-491E-B8B0-EC8330E65186}" destId="{2911311E-AD28-4FA8-9B34-96085C07F7FE}" srcOrd="0" destOrd="0" parTransId="{2FCDFB23-BEB0-4CA3-A1A0-BAF64B49C402}" sibTransId="{F080FA61-E11B-4F76-A9A0-A925021C5813}"/>
    <dgm:cxn modelId="{F2B8BBFA-43CE-40EB-855E-D1DA8FD7E9DB}" srcId="{08482EB5-D137-491E-B8B0-EC8330E65186}" destId="{910F29DE-CDAE-44D5-9104-FF7E08A8B842}" srcOrd="3" destOrd="0" parTransId="{E0587463-BD7B-4601-9CBB-860060B6906D}" sibTransId="{1BCB30C1-74D0-4A90-A45A-EEF726219E84}"/>
    <dgm:cxn modelId="{E2435051-FD09-4772-8DF7-7F5CBECE5446}" type="presParOf" srcId="{C2176C53-8C31-44DB-A401-F14EAD5612AF}" destId="{ED25F74F-D66B-4AD1-AA1D-B938778939A2}" srcOrd="0" destOrd="0" presId="urn:microsoft.com/office/officeart/2005/8/layout/hList7#2"/>
    <dgm:cxn modelId="{43721F69-C889-4BC9-9424-B66103A5770A}" type="presParOf" srcId="{C2176C53-8C31-44DB-A401-F14EAD5612AF}" destId="{1993C7BB-4746-4C17-AAFD-533DAD6DEBA8}" srcOrd="1" destOrd="0" presId="urn:microsoft.com/office/officeart/2005/8/layout/hList7#2"/>
    <dgm:cxn modelId="{3C346C58-90E0-401F-9D11-792BF0C32B41}" type="presParOf" srcId="{1993C7BB-4746-4C17-AAFD-533DAD6DEBA8}" destId="{E29A298B-BBEF-4FF8-84CB-299BC5463B86}" srcOrd="0" destOrd="0" presId="urn:microsoft.com/office/officeart/2005/8/layout/hList7#2"/>
    <dgm:cxn modelId="{746EF5D3-75ED-4324-BF30-58188D8153B3}" type="presParOf" srcId="{E29A298B-BBEF-4FF8-84CB-299BC5463B86}" destId="{F2E6C291-6510-4A07-82F6-EE143FC8AB2B}" srcOrd="0" destOrd="0" presId="urn:microsoft.com/office/officeart/2005/8/layout/hList7#2"/>
    <dgm:cxn modelId="{3C17D53E-5542-48B3-B049-026051905930}" type="presParOf" srcId="{E29A298B-BBEF-4FF8-84CB-299BC5463B86}" destId="{45BC972A-A1D9-4254-8EFA-524FC515B9A0}" srcOrd="1" destOrd="0" presId="urn:microsoft.com/office/officeart/2005/8/layout/hList7#2"/>
    <dgm:cxn modelId="{ABD7F63C-75F7-4CB5-83AA-68B2D7587D94}" type="presParOf" srcId="{E29A298B-BBEF-4FF8-84CB-299BC5463B86}" destId="{949AA4AA-6E87-4BAA-8CC9-9112426CFB6F}" srcOrd="2" destOrd="0" presId="urn:microsoft.com/office/officeart/2005/8/layout/hList7#2"/>
    <dgm:cxn modelId="{E5528532-BDF2-48DA-8DFD-1BE91661949E}" type="presParOf" srcId="{E29A298B-BBEF-4FF8-84CB-299BC5463B86}" destId="{D0B49154-08B5-4D7F-990B-3756930FD71D}" srcOrd="3" destOrd="0" presId="urn:microsoft.com/office/officeart/2005/8/layout/hList7#2"/>
    <dgm:cxn modelId="{4061C615-0A18-4261-A124-AFDD0B1F2124}" type="presParOf" srcId="{1993C7BB-4746-4C17-AAFD-533DAD6DEBA8}" destId="{360D519C-5E26-4B83-848B-CD3C9CE621BE}" srcOrd="1" destOrd="0" presId="urn:microsoft.com/office/officeart/2005/8/layout/hList7#2"/>
    <dgm:cxn modelId="{B6EBD114-FB9E-44EA-8908-D6C300C9DC44}" type="presParOf" srcId="{1993C7BB-4746-4C17-AAFD-533DAD6DEBA8}" destId="{AFDE0977-1D1F-4CA0-850E-803A17FFCBA8}" srcOrd="2" destOrd="0" presId="urn:microsoft.com/office/officeart/2005/8/layout/hList7#2"/>
    <dgm:cxn modelId="{940EC3DA-8A0D-475A-B7F2-C2FA3B6FFFD7}" type="presParOf" srcId="{AFDE0977-1D1F-4CA0-850E-803A17FFCBA8}" destId="{27408064-06D4-48E0-B393-53C7782B1255}" srcOrd="0" destOrd="0" presId="urn:microsoft.com/office/officeart/2005/8/layout/hList7#2"/>
    <dgm:cxn modelId="{1B9FB0FC-E70A-4E80-A2BE-2F3744A32B13}" type="presParOf" srcId="{AFDE0977-1D1F-4CA0-850E-803A17FFCBA8}" destId="{241DEF3E-F068-4D08-8D56-14CED86F746F}" srcOrd="1" destOrd="0" presId="urn:microsoft.com/office/officeart/2005/8/layout/hList7#2"/>
    <dgm:cxn modelId="{C5555A21-49DD-42F8-BCE0-2C38912F6FD7}" type="presParOf" srcId="{AFDE0977-1D1F-4CA0-850E-803A17FFCBA8}" destId="{E4E531B4-D045-4DF6-945E-B869D4D31BD6}" srcOrd="2" destOrd="0" presId="urn:microsoft.com/office/officeart/2005/8/layout/hList7#2"/>
    <dgm:cxn modelId="{1A4F9CE5-EBE8-49FE-9C37-0CF6A0A898BC}" type="presParOf" srcId="{AFDE0977-1D1F-4CA0-850E-803A17FFCBA8}" destId="{D4CC8705-0689-4E85-B7CE-CCF1A7661161}" srcOrd="3" destOrd="0" presId="urn:microsoft.com/office/officeart/2005/8/layout/hList7#2"/>
    <dgm:cxn modelId="{0F6CE169-35C2-4FD4-AD9A-CA6F2BE6B3FF}" type="presParOf" srcId="{1993C7BB-4746-4C17-AAFD-533DAD6DEBA8}" destId="{6C074A08-F6CE-498E-AD7B-E867D5091575}" srcOrd="3" destOrd="0" presId="urn:microsoft.com/office/officeart/2005/8/layout/hList7#2"/>
    <dgm:cxn modelId="{CAC19032-B98F-4496-96C2-26711945227D}" type="presParOf" srcId="{1993C7BB-4746-4C17-AAFD-533DAD6DEBA8}" destId="{2F6EB72D-4C8E-4678-894F-12B26A57B16B}" srcOrd="4" destOrd="0" presId="urn:microsoft.com/office/officeart/2005/8/layout/hList7#2"/>
    <dgm:cxn modelId="{51162542-116D-4991-ADE9-F55FFC2D8B9D}" type="presParOf" srcId="{2F6EB72D-4C8E-4678-894F-12B26A57B16B}" destId="{9E310CC7-3BC6-42EB-B4F1-D78E89C13F25}" srcOrd="0" destOrd="0" presId="urn:microsoft.com/office/officeart/2005/8/layout/hList7#2"/>
    <dgm:cxn modelId="{ABC73BEA-FCFA-43A0-BBA3-9564CD103E48}" type="presParOf" srcId="{2F6EB72D-4C8E-4678-894F-12B26A57B16B}" destId="{D8A0B4F7-6B3A-438E-B8C5-05AB8C9C4906}" srcOrd="1" destOrd="0" presId="urn:microsoft.com/office/officeart/2005/8/layout/hList7#2"/>
    <dgm:cxn modelId="{D0DFD317-B339-499A-8767-5BCF9F202B77}" type="presParOf" srcId="{2F6EB72D-4C8E-4678-894F-12B26A57B16B}" destId="{CDE8039D-DEED-45D6-9B89-51035DDCB856}" srcOrd="2" destOrd="0" presId="urn:microsoft.com/office/officeart/2005/8/layout/hList7#2"/>
    <dgm:cxn modelId="{A4280C7C-9A27-4C80-9EE4-5F992E8D709C}" type="presParOf" srcId="{2F6EB72D-4C8E-4678-894F-12B26A57B16B}" destId="{CBC6C184-0FE8-43FD-A939-192B633E6A64}" srcOrd="3" destOrd="0" presId="urn:microsoft.com/office/officeart/2005/8/layout/hList7#2"/>
    <dgm:cxn modelId="{C4F76F99-A5DD-4976-B1B4-79723841502C}" type="presParOf" srcId="{1993C7BB-4746-4C17-AAFD-533DAD6DEBA8}" destId="{F3416BA0-DC38-4EF8-B211-AB473541991C}" srcOrd="5" destOrd="0" presId="urn:microsoft.com/office/officeart/2005/8/layout/hList7#2"/>
    <dgm:cxn modelId="{BEBA133A-E221-41E5-96B6-8C242CB75126}" type="presParOf" srcId="{1993C7BB-4746-4C17-AAFD-533DAD6DEBA8}" destId="{DD414B18-E4E5-4E98-9768-26E8CEE2315C}" srcOrd="6" destOrd="0" presId="urn:microsoft.com/office/officeart/2005/8/layout/hList7#2"/>
    <dgm:cxn modelId="{8F881FA6-4314-4DFC-84F4-532A1F30B39E}" type="presParOf" srcId="{DD414B18-E4E5-4E98-9768-26E8CEE2315C}" destId="{B7CDA0D2-575E-4793-9913-9BDA89A83ED4}" srcOrd="0" destOrd="0" presId="urn:microsoft.com/office/officeart/2005/8/layout/hList7#2"/>
    <dgm:cxn modelId="{6785CBD6-00D6-4E63-A659-FB7AC6ED7999}" type="presParOf" srcId="{DD414B18-E4E5-4E98-9768-26E8CEE2315C}" destId="{0211DB82-276D-47BE-80C1-F91182CD97FE}" srcOrd="1" destOrd="0" presId="urn:microsoft.com/office/officeart/2005/8/layout/hList7#2"/>
    <dgm:cxn modelId="{6539F254-BE06-4C56-A9A7-4E6556E038BE}" type="presParOf" srcId="{DD414B18-E4E5-4E98-9768-26E8CEE2315C}" destId="{25519A8C-37DA-43A8-B435-9A83140EAF12}" srcOrd="2" destOrd="0" presId="urn:microsoft.com/office/officeart/2005/8/layout/hList7#2"/>
    <dgm:cxn modelId="{955E9744-95EA-4B3A-B6F4-8FA26870EA78}" type="presParOf" srcId="{DD414B18-E4E5-4E98-9768-26E8CEE2315C}" destId="{AF17FD80-F0C8-4CC8-84D7-2E3C066536EA}" srcOrd="3" destOrd="0" presId="urn:microsoft.com/office/officeart/2005/8/layout/hList7#2"/>
    <dgm:cxn modelId="{76FA933E-E464-428B-96F3-383ADD005FFC}" type="presParOf" srcId="{1993C7BB-4746-4C17-AAFD-533DAD6DEBA8}" destId="{F0B73ACD-80B1-4A64-AB1C-C21F146B6D5F}" srcOrd="7" destOrd="0" presId="urn:microsoft.com/office/officeart/2005/8/layout/hList7#2"/>
    <dgm:cxn modelId="{14783128-3DEA-4A2B-854C-DA01192384CC}" type="presParOf" srcId="{1993C7BB-4746-4C17-AAFD-533DAD6DEBA8}" destId="{F4736A28-FFE4-4FFF-8609-FF6F903BD200}" srcOrd="8" destOrd="0" presId="urn:microsoft.com/office/officeart/2005/8/layout/hList7#2"/>
    <dgm:cxn modelId="{7C230211-689C-4C6E-809A-8E773A6AA546}" type="presParOf" srcId="{F4736A28-FFE4-4FFF-8609-FF6F903BD200}" destId="{0D141825-CB54-48FF-8170-9BCE1A391920}" srcOrd="0" destOrd="0" presId="urn:microsoft.com/office/officeart/2005/8/layout/hList7#2"/>
    <dgm:cxn modelId="{9D92B3A8-0EAF-4A71-8C37-A5032471FBB4}" type="presParOf" srcId="{F4736A28-FFE4-4FFF-8609-FF6F903BD200}" destId="{BD34F33A-14D0-43F8-8381-6D00B4E7799D}" srcOrd="1" destOrd="0" presId="urn:microsoft.com/office/officeart/2005/8/layout/hList7#2"/>
    <dgm:cxn modelId="{7A222EF9-E69E-4562-815A-C442768D4992}" type="presParOf" srcId="{F4736A28-FFE4-4FFF-8609-FF6F903BD200}" destId="{82A63B63-6EBE-4D9F-BD9D-7BEE79C3F806}" srcOrd="2" destOrd="0" presId="urn:microsoft.com/office/officeart/2005/8/layout/hList7#2"/>
    <dgm:cxn modelId="{A72C0182-CB7C-4BAA-A7F7-488CBB7E212B}" type="presParOf" srcId="{F4736A28-FFE4-4FFF-8609-FF6F903BD200}" destId="{35B4E9BF-49DD-42E9-97DD-79B3E25DD402}" srcOrd="3" destOrd="0" presId="urn:microsoft.com/office/officeart/2005/8/layout/hList7#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9B2D5B-7B72-401A-829C-7EC0D16E1750}">
      <dsp:nvSpPr>
        <dsp:cNvPr id="0" name=""/>
        <dsp:cNvSpPr/>
      </dsp:nvSpPr>
      <dsp:spPr>
        <a:xfrm>
          <a:off x="4506693" y="3724184"/>
          <a:ext cx="666050" cy="190163"/>
        </a:xfrm>
        <a:custGeom>
          <a:avLst/>
          <a:gdLst/>
          <a:ahLst/>
          <a:cxnLst/>
          <a:rect l="0" t="0" r="0" b="0"/>
          <a:pathLst>
            <a:path>
              <a:moveTo>
                <a:pt x="0" y="0"/>
              </a:moveTo>
              <a:lnTo>
                <a:pt x="333025" y="0"/>
              </a:lnTo>
              <a:lnTo>
                <a:pt x="333025" y="190163"/>
              </a:lnTo>
              <a:lnTo>
                <a:pt x="666050" y="19016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latin typeface="微软雅黑" pitchFamily="34" charset="-122"/>
            <a:ea typeface="微软雅黑" pitchFamily="34" charset="-122"/>
          </a:endParaRPr>
        </a:p>
      </dsp:txBody>
      <dsp:txXfrm>
        <a:off x="4822402" y="3801949"/>
        <a:ext cx="34633" cy="34633"/>
      </dsp:txXfrm>
    </dsp:sp>
    <dsp:sp modelId="{553BD138-00AA-46F0-8E99-DE88CD37A67F}">
      <dsp:nvSpPr>
        <dsp:cNvPr id="0" name=""/>
        <dsp:cNvSpPr/>
      </dsp:nvSpPr>
      <dsp:spPr>
        <a:xfrm>
          <a:off x="4506693" y="3448817"/>
          <a:ext cx="668640" cy="275366"/>
        </a:xfrm>
        <a:custGeom>
          <a:avLst/>
          <a:gdLst/>
          <a:ahLst/>
          <a:cxnLst/>
          <a:rect l="0" t="0" r="0" b="0"/>
          <a:pathLst>
            <a:path>
              <a:moveTo>
                <a:pt x="0" y="275366"/>
              </a:moveTo>
              <a:lnTo>
                <a:pt x="334320" y="275366"/>
              </a:lnTo>
              <a:lnTo>
                <a:pt x="334320" y="0"/>
              </a:lnTo>
              <a:lnTo>
                <a:pt x="66864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latin typeface="微软雅黑" pitchFamily="34" charset="-122"/>
            <a:ea typeface="微软雅黑" pitchFamily="34" charset="-122"/>
          </a:endParaRPr>
        </a:p>
      </dsp:txBody>
      <dsp:txXfrm>
        <a:off x="4822935" y="3568423"/>
        <a:ext cx="36156" cy="36156"/>
      </dsp:txXfrm>
    </dsp:sp>
    <dsp:sp modelId="{AC435479-4BEF-461C-9A81-D0754541017E}">
      <dsp:nvSpPr>
        <dsp:cNvPr id="0" name=""/>
        <dsp:cNvSpPr/>
      </dsp:nvSpPr>
      <dsp:spPr>
        <a:xfrm>
          <a:off x="2448828" y="2047622"/>
          <a:ext cx="836315" cy="1676561"/>
        </a:xfrm>
        <a:custGeom>
          <a:avLst/>
          <a:gdLst/>
          <a:ahLst/>
          <a:cxnLst/>
          <a:rect l="0" t="0" r="0" b="0"/>
          <a:pathLst>
            <a:path>
              <a:moveTo>
                <a:pt x="0" y="0"/>
              </a:moveTo>
              <a:lnTo>
                <a:pt x="418157" y="0"/>
              </a:lnTo>
              <a:lnTo>
                <a:pt x="418157" y="1676561"/>
              </a:lnTo>
              <a:lnTo>
                <a:pt x="836315" y="16765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2820146" y="2839064"/>
        <a:ext cx="93678" cy="93678"/>
      </dsp:txXfrm>
    </dsp:sp>
    <dsp:sp modelId="{DEE15F08-A306-46ED-8F25-3CAA429ED6C8}">
      <dsp:nvSpPr>
        <dsp:cNvPr id="0" name=""/>
        <dsp:cNvSpPr/>
      </dsp:nvSpPr>
      <dsp:spPr>
        <a:xfrm>
          <a:off x="4506693" y="2517757"/>
          <a:ext cx="668090" cy="465529"/>
        </a:xfrm>
        <a:custGeom>
          <a:avLst/>
          <a:gdLst/>
          <a:ahLst/>
          <a:cxnLst/>
          <a:rect l="0" t="0" r="0" b="0"/>
          <a:pathLst>
            <a:path>
              <a:moveTo>
                <a:pt x="0" y="0"/>
              </a:moveTo>
              <a:lnTo>
                <a:pt x="334045" y="0"/>
              </a:lnTo>
              <a:lnTo>
                <a:pt x="334045" y="465529"/>
              </a:lnTo>
              <a:lnTo>
                <a:pt x="668090" y="46552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0381" y="2730165"/>
        <a:ext cx="40714" cy="40714"/>
      </dsp:txXfrm>
    </dsp:sp>
    <dsp:sp modelId="{7CF88992-93F0-4AAC-8224-FD0C68658748}">
      <dsp:nvSpPr>
        <dsp:cNvPr id="0" name=""/>
        <dsp:cNvSpPr/>
      </dsp:nvSpPr>
      <dsp:spPr>
        <a:xfrm>
          <a:off x="4506693" y="2472037"/>
          <a:ext cx="648105" cy="91440"/>
        </a:xfrm>
        <a:custGeom>
          <a:avLst/>
          <a:gdLst/>
          <a:ahLst/>
          <a:cxnLst/>
          <a:rect l="0" t="0" r="0" b="0"/>
          <a:pathLst>
            <a:path>
              <a:moveTo>
                <a:pt x="0" y="45720"/>
              </a:moveTo>
              <a:lnTo>
                <a:pt x="324052" y="45720"/>
              </a:lnTo>
              <a:lnTo>
                <a:pt x="324052" y="50688"/>
              </a:lnTo>
              <a:lnTo>
                <a:pt x="648105" y="5068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latin typeface="微软雅黑" pitchFamily="34" charset="-122"/>
            <a:ea typeface="微软雅黑" pitchFamily="34" charset="-122"/>
          </a:endParaRPr>
        </a:p>
      </dsp:txBody>
      <dsp:txXfrm>
        <a:off x="4814543" y="2501554"/>
        <a:ext cx="32406" cy="32406"/>
      </dsp:txXfrm>
    </dsp:sp>
    <dsp:sp modelId="{68C1E48C-12D1-4726-A449-28D347AEFCCC}">
      <dsp:nvSpPr>
        <dsp:cNvPr id="0" name=""/>
        <dsp:cNvSpPr/>
      </dsp:nvSpPr>
      <dsp:spPr>
        <a:xfrm>
          <a:off x="4506693" y="2052228"/>
          <a:ext cx="668090" cy="465529"/>
        </a:xfrm>
        <a:custGeom>
          <a:avLst/>
          <a:gdLst/>
          <a:ahLst/>
          <a:cxnLst/>
          <a:rect l="0" t="0" r="0" b="0"/>
          <a:pathLst>
            <a:path>
              <a:moveTo>
                <a:pt x="0" y="465529"/>
              </a:moveTo>
              <a:lnTo>
                <a:pt x="334045" y="465529"/>
              </a:lnTo>
              <a:lnTo>
                <a:pt x="334045" y="0"/>
              </a:lnTo>
              <a:lnTo>
                <a:pt x="66809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0381" y="2264635"/>
        <a:ext cx="40714" cy="40714"/>
      </dsp:txXfrm>
    </dsp:sp>
    <dsp:sp modelId="{97F340A2-B062-4E17-9A18-19743178CD1C}">
      <dsp:nvSpPr>
        <dsp:cNvPr id="0" name=""/>
        <dsp:cNvSpPr/>
      </dsp:nvSpPr>
      <dsp:spPr>
        <a:xfrm>
          <a:off x="2448828" y="2047622"/>
          <a:ext cx="836315" cy="470134"/>
        </a:xfrm>
        <a:custGeom>
          <a:avLst/>
          <a:gdLst/>
          <a:ahLst/>
          <a:cxnLst/>
          <a:rect l="0" t="0" r="0" b="0"/>
          <a:pathLst>
            <a:path>
              <a:moveTo>
                <a:pt x="0" y="0"/>
              </a:moveTo>
              <a:lnTo>
                <a:pt x="418157" y="0"/>
              </a:lnTo>
              <a:lnTo>
                <a:pt x="418157" y="470134"/>
              </a:lnTo>
              <a:lnTo>
                <a:pt x="836315" y="4701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2843000" y="2258705"/>
        <a:ext cx="47970" cy="47970"/>
      </dsp:txXfrm>
    </dsp:sp>
    <dsp:sp modelId="{FECD7EE5-0D4E-4818-B8EB-E493F4EB99AE}">
      <dsp:nvSpPr>
        <dsp:cNvPr id="0" name=""/>
        <dsp:cNvSpPr/>
      </dsp:nvSpPr>
      <dsp:spPr>
        <a:xfrm>
          <a:off x="4506693" y="1353933"/>
          <a:ext cx="668090" cy="232764"/>
        </a:xfrm>
        <a:custGeom>
          <a:avLst/>
          <a:gdLst/>
          <a:ahLst/>
          <a:cxnLst/>
          <a:rect l="0" t="0" r="0" b="0"/>
          <a:pathLst>
            <a:path>
              <a:moveTo>
                <a:pt x="0" y="0"/>
              </a:moveTo>
              <a:lnTo>
                <a:pt x="334045" y="0"/>
              </a:lnTo>
              <a:lnTo>
                <a:pt x="334045" y="232764"/>
              </a:lnTo>
              <a:lnTo>
                <a:pt x="668090" y="2327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3052" y="1452628"/>
        <a:ext cx="35373" cy="35373"/>
      </dsp:txXfrm>
    </dsp:sp>
    <dsp:sp modelId="{06F3D9BA-1C79-441C-9218-CD4EE96900CA}">
      <dsp:nvSpPr>
        <dsp:cNvPr id="0" name=""/>
        <dsp:cNvSpPr/>
      </dsp:nvSpPr>
      <dsp:spPr>
        <a:xfrm>
          <a:off x="4506693" y="1121168"/>
          <a:ext cx="668090" cy="232764"/>
        </a:xfrm>
        <a:custGeom>
          <a:avLst/>
          <a:gdLst/>
          <a:ahLst/>
          <a:cxnLst/>
          <a:rect l="0" t="0" r="0" b="0"/>
          <a:pathLst>
            <a:path>
              <a:moveTo>
                <a:pt x="0" y="232764"/>
              </a:moveTo>
              <a:lnTo>
                <a:pt x="334045" y="232764"/>
              </a:lnTo>
              <a:lnTo>
                <a:pt x="334045" y="0"/>
              </a:lnTo>
              <a:lnTo>
                <a:pt x="66809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3052" y="1219863"/>
        <a:ext cx="35373" cy="35373"/>
      </dsp:txXfrm>
    </dsp:sp>
    <dsp:sp modelId="{0F5639B9-3C5E-4E5A-A305-614BFD121FAA}">
      <dsp:nvSpPr>
        <dsp:cNvPr id="0" name=""/>
        <dsp:cNvSpPr/>
      </dsp:nvSpPr>
      <dsp:spPr>
        <a:xfrm>
          <a:off x="2448828" y="1353933"/>
          <a:ext cx="836315" cy="693689"/>
        </a:xfrm>
        <a:custGeom>
          <a:avLst/>
          <a:gdLst/>
          <a:ahLst/>
          <a:cxnLst/>
          <a:rect l="0" t="0" r="0" b="0"/>
          <a:pathLst>
            <a:path>
              <a:moveTo>
                <a:pt x="0" y="693689"/>
              </a:moveTo>
              <a:lnTo>
                <a:pt x="418157" y="693689"/>
              </a:lnTo>
              <a:lnTo>
                <a:pt x="418157" y="0"/>
              </a:lnTo>
              <a:lnTo>
                <a:pt x="83631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2839821" y="1673613"/>
        <a:ext cx="54328" cy="54328"/>
      </dsp:txXfrm>
    </dsp:sp>
    <dsp:sp modelId="{D301CCC6-4148-4FA1-9E65-B221AC4684B9}">
      <dsp:nvSpPr>
        <dsp:cNvPr id="0" name=""/>
        <dsp:cNvSpPr/>
      </dsp:nvSpPr>
      <dsp:spPr>
        <a:xfrm>
          <a:off x="4506693" y="422873"/>
          <a:ext cx="668090" cy="232764"/>
        </a:xfrm>
        <a:custGeom>
          <a:avLst/>
          <a:gdLst/>
          <a:ahLst/>
          <a:cxnLst/>
          <a:rect l="0" t="0" r="0" b="0"/>
          <a:pathLst>
            <a:path>
              <a:moveTo>
                <a:pt x="0" y="0"/>
              </a:moveTo>
              <a:lnTo>
                <a:pt x="334045" y="0"/>
              </a:lnTo>
              <a:lnTo>
                <a:pt x="334045" y="232764"/>
              </a:lnTo>
              <a:lnTo>
                <a:pt x="668090" y="2327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3052" y="521568"/>
        <a:ext cx="35373" cy="35373"/>
      </dsp:txXfrm>
    </dsp:sp>
    <dsp:sp modelId="{99CE9176-8438-43E7-AC32-62CC93AE7265}">
      <dsp:nvSpPr>
        <dsp:cNvPr id="0" name=""/>
        <dsp:cNvSpPr/>
      </dsp:nvSpPr>
      <dsp:spPr>
        <a:xfrm>
          <a:off x="4506693" y="190108"/>
          <a:ext cx="668090" cy="232764"/>
        </a:xfrm>
        <a:custGeom>
          <a:avLst/>
          <a:gdLst/>
          <a:ahLst/>
          <a:cxnLst/>
          <a:rect l="0" t="0" r="0" b="0"/>
          <a:pathLst>
            <a:path>
              <a:moveTo>
                <a:pt x="0" y="232764"/>
              </a:moveTo>
              <a:lnTo>
                <a:pt x="334045" y="232764"/>
              </a:lnTo>
              <a:lnTo>
                <a:pt x="334045" y="0"/>
              </a:lnTo>
              <a:lnTo>
                <a:pt x="66809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4823052" y="288803"/>
        <a:ext cx="35373" cy="35373"/>
      </dsp:txXfrm>
    </dsp:sp>
    <dsp:sp modelId="{38E275AA-6BD1-4630-A55C-90B264E1F68F}">
      <dsp:nvSpPr>
        <dsp:cNvPr id="0" name=""/>
        <dsp:cNvSpPr/>
      </dsp:nvSpPr>
      <dsp:spPr>
        <a:xfrm>
          <a:off x="2448828" y="422873"/>
          <a:ext cx="836315" cy="1624749"/>
        </a:xfrm>
        <a:custGeom>
          <a:avLst/>
          <a:gdLst/>
          <a:ahLst/>
          <a:cxnLst/>
          <a:rect l="0" t="0" r="0" b="0"/>
          <a:pathLst>
            <a:path>
              <a:moveTo>
                <a:pt x="0" y="1624749"/>
              </a:moveTo>
              <a:lnTo>
                <a:pt x="418157" y="1624749"/>
              </a:lnTo>
              <a:lnTo>
                <a:pt x="418157" y="0"/>
              </a:lnTo>
              <a:lnTo>
                <a:pt x="83631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977900">
            <a:lnSpc>
              <a:spcPct val="90000"/>
            </a:lnSpc>
            <a:spcBef>
              <a:spcPct val="0"/>
            </a:spcBef>
            <a:spcAft>
              <a:spcPct val="35000"/>
            </a:spcAft>
            <a:buNone/>
          </a:pPr>
          <a:endParaRPr lang="zh-CN" altLang="en-US" sz="2200" b="0" kern="1200">
            <a:solidFill>
              <a:schemeClr val="tx1"/>
            </a:solidFill>
            <a:latin typeface="微软雅黑" pitchFamily="34" charset="-122"/>
            <a:ea typeface="微软雅黑" pitchFamily="34" charset="-122"/>
          </a:endParaRPr>
        </a:p>
      </dsp:txBody>
      <dsp:txXfrm>
        <a:off x="2821301" y="1189564"/>
        <a:ext cx="91367" cy="91367"/>
      </dsp:txXfrm>
    </dsp:sp>
    <dsp:sp modelId="{CCADB08C-34D1-40F2-B02E-798564FE1902}">
      <dsp:nvSpPr>
        <dsp:cNvPr id="0" name=""/>
        <dsp:cNvSpPr/>
      </dsp:nvSpPr>
      <dsp:spPr>
        <a:xfrm rot="16200000">
          <a:off x="1146487" y="1069321"/>
          <a:ext cx="648076" cy="19566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图书馆用户</a:t>
          </a:r>
        </a:p>
      </dsp:txBody>
      <dsp:txXfrm>
        <a:off x="1146487" y="1069321"/>
        <a:ext cx="648076" cy="1956603"/>
      </dsp:txXfrm>
    </dsp:sp>
    <dsp:sp modelId="{FE3EC71E-3094-456B-A407-2E65422068FB}">
      <dsp:nvSpPr>
        <dsp:cNvPr id="0" name=""/>
        <dsp:cNvSpPr/>
      </dsp:nvSpPr>
      <dsp:spPr>
        <a:xfrm>
          <a:off x="3285143" y="125663"/>
          <a:ext cx="1221550" cy="5944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学生用户</a:t>
          </a:r>
        </a:p>
      </dsp:txBody>
      <dsp:txXfrm>
        <a:off x="3285143" y="125663"/>
        <a:ext cx="1221550" cy="594418"/>
      </dsp:txXfrm>
    </dsp:sp>
    <dsp:sp modelId="{372B08AB-BACA-4CC5-B769-1EFB1CC4E324}">
      <dsp:nvSpPr>
        <dsp:cNvPr id="0" name=""/>
        <dsp:cNvSpPr/>
      </dsp:nvSpPr>
      <dsp:spPr>
        <a:xfrm>
          <a:off x="5174784" y="3896"/>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本科生</a:t>
          </a:r>
        </a:p>
      </dsp:txBody>
      <dsp:txXfrm>
        <a:off x="5174784" y="3896"/>
        <a:ext cx="1221550" cy="372423"/>
      </dsp:txXfrm>
    </dsp:sp>
    <dsp:sp modelId="{429D4232-E68F-40C5-8FD7-AE136DAC2F7F}">
      <dsp:nvSpPr>
        <dsp:cNvPr id="0" name=""/>
        <dsp:cNvSpPr/>
      </dsp:nvSpPr>
      <dsp:spPr>
        <a:xfrm>
          <a:off x="5174784" y="469426"/>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研究生</a:t>
          </a:r>
        </a:p>
      </dsp:txBody>
      <dsp:txXfrm>
        <a:off x="5174784" y="469426"/>
        <a:ext cx="1221550" cy="372423"/>
      </dsp:txXfrm>
    </dsp:sp>
    <dsp:sp modelId="{BEC672E8-A059-4A04-B3A1-AEE2F19519CC}">
      <dsp:nvSpPr>
        <dsp:cNvPr id="0" name=""/>
        <dsp:cNvSpPr/>
      </dsp:nvSpPr>
      <dsp:spPr>
        <a:xfrm>
          <a:off x="3285143" y="1051681"/>
          <a:ext cx="1221550" cy="6045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教师用户</a:t>
          </a:r>
        </a:p>
      </dsp:txBody>
      <dsp:txXfrm>
        <a:off x="3285143" y="1051681"/>
        <a:ext cx="1221550" cy="604503"/>
      </dsp:txXfrm>
    </dsp:sp>
    <dsp:sp modelId="{C4930C7A-5176-4E52-984A-9083BA708A13}">
      <dsp:nvSpPr>
        <dsp:cNvPr id="0" name=""/>
        <dsp:cNvSpPr/>
      </dsp:nvSpPr>
      <dsp:spPr>
        <a:xfrm>
          <a:off x="5174784" y="934956"/>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教学</a:t>
          </a:r>
        </a:p>
      </dsp:txBody>
      <dsp:txXfrm>
        <a:off x="5174784" y="934956"/>
        <a:ext cx="1221550" cy="372423"/>
      </dsp:txXfrm>
    </dsp:sp>
    <dsp:sp modelId="{E4DA913A-7E0D-4E25-933B-C26B4575C822}">
      <dsp:nvSpPr>
        <dsp:cNvPr id="0" name=""/>
        <dsp:cNvSpPr/>
      </dsp:nvSpPr>
      <dsp:spPr>
        <a:xfrm>
          <a:off x="5174784" y="1400486"/>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科研</a:t>
          </a:r>
        </a:p>
      </dsp:txBody>
      <dsp:txXfrm>
        <a:off x="5174784" y="1400486"/>
        <a:ext cx="1221550" cy="372423"/>
      </dsp:txXfrm>
    </dsp:sp>
    <dsp:sp modelId="{4B291C6A-8D1D-4CA6-AC10-2784796CDD97}">
      <dsp:nvSpPr>
        <dsp:cNvPr id="0" name=""/>
        <dsp:cNvSpPr/>
      </dsp:nvSpPr>
      <dsp:spPr>
        <a:xfrm>
          <a:off x="3285143" y="2229758"/>
          <a:ext cx="1221550" cy="5759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机构用户</a:t>
          </a:r>
        </a:p>
      </dsp:txBody>
      <dsp:txXfrm>
        <a:off x="3285143" y="2229758"/>
        <a:ext cx="1221550" cy="575998"/>
      </dsp:txXfrm>
    </dsp:sp>
    <dsp:sp modelId="{17292675-782E-4010-99AB-B4905F894EEF}">
      <dsp:nvSpPr>
        <dsp:cNvPr id="0" name=""/>
        <dsp:cNvSpPr/>
      </dsp:nvSpPr>
      <dsp:spPr>
        <a:xfrm>
          <a:off x="5174784" y="1866016"/>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研究团队</a:t>
          </a:r>
        </a:p>
      </dsp:txBody>
      <dsp:txXfrm>
        <a:off x="5174784" y="1866016"/>
        <a:ext cx="1221550" cy="372423"/>
      </dsp:txXfrm>
    </dsp:sp>
    <dsp:sp modelId="{C1E9F3D0-7301-400C-8760-9D017FB429CE}">
      <dsp:nvSpPr>
        <dsp:cNvPr id="0" name=""/>
        <dsp:cNvSpPr/>
      </dsp:nvSpPr>
      <dsp:spPr>
        <a:xfrm>
          <a:off x="5154799" y="2336514"/>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学院</a:t>
          </a:r>
        </a:p>
      </dsp:txBody>
      <dsp:txXfrm>
        <a:off x="5154799" y="2336514"/>
        <a:ext cx="1221550" cy="372423"/>
      </dsp:txXfrm>
    </dsp:sp>
    <dsp:sp modelId="{66D39085-12F8-4E39-9CEC-7D3D504C0E7F}">
      <dsp:nvSpPr>
        <dsp:cNvPr id="0" name=""/>
        <dsp:cNvSpPr/>
      </dsp:nvSpPr>
      <dsp:spPr>
        <a:xfrm>
          <a:off x="5174784" y="2797075"/>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学校</a:t>
          </a:r>
        </a:p>
      </dsp:txBody>
      <dsp:txXfrm>
        <a:off x="5174784" y="2797075"/>
        <a:ext cx="1221550" cy="372423"/>
      </dsp:txXfrm>
    </dsp:sp>
    <dsp:sp modelId="{A9B201D2-A7B3-4A7E-B29D-50EF710B377B}">
      <dsp:nvSpPr>
        <dsp:cNvPr id="0" name=""/>
        <dsp:cNvSpPr/>
      </dsp:nvSpPr>
      <dsp:spPr>
        <a:xfrm>
          <a:off x="3285143" y="3436185"/>
          <a:ext cx="1221550" cy="5759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社会用户</a:t>
          </a:r>
        </a:p>
      </dsp:txBody>
      <dsp:txXfrm>
        <a:off x="3285143" y="3436185"/>
        <a:ext cx="1221550" cy="575998"/>
      </dsp:txXfrm>
    </dsp:sp>
    <dsp:sp modelId="{F599AACF-B0D3-4655-9807-0FCE0BDB7AE1}">
      <dsp:nvSpPr>
        <dsp:cNvPr id="0" name=""/>
        <dsp:cNvSpPr/>
      </dsp:nvSpPr>
      <dsp:spPr>
        <a:xfrm>
          <a:off x="5175334" y="3262605"/>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个人用户</a:t>
          </a:r>
        </a:p>
      </dsp:txBody>
      <dsp:txXfrm>
        <a:off x="5175334" y="3262605"/>
        <a:ext cx="1221550" cy="372423"/>
      </dsp:txXfrm>
    </dsp:sp>
    <dsp:sp modelId="{1E5343F6-6713-47B7-9517-BE08ED6227A6}">
      <dsp:nvSpPr>
        <dsp:cNvPr id="0" name=""/>
        <dsp:cNvSpPr/>
      </dsp:nvSpPr>
      <dsp:spPr>
        <a:xfrm>
          <a:off x="5172744" y="3728135"/>
          <a:ext cx="1221550" cy="3724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0" kern="1200" dirty="0">
              <a:solidFill>
                <a:schemeClr val="tx1"/>
              </a:solidFill>
              <a:latin typeface="微软雅黑" pitchFamily="34" charset="-122"/>
              <a:ea typeface="微软雅黑" pitchFamily="34" charset="-122"/>
            </a:rPr>
            <a:t>机构用户</a:t>
          </a:r>
        </a:p>
      </dsp:txBody>
      <dsp:txXfrm>
        <a:off x="5172744" y="3728135"/>
        <a:ext cx="1221550" cy="3724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27A173-A4E6-414A-9D46-81320391C2C6}">
      <dsp:nvSpPr>
        <dsp:cNvPr id="0" name=""/>
        <dsp:cNvSpPr/>
      </dsp:nvSpPr>
      <dsp:spPr>
        <a:xfrm>
          <a:off x="0" y="623688"/>
          <a:ext cx="2865005" cy="7489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002060"/>
              </a:solidFill>
              <a:latin typeface="微软雅黑" pitchFamily="34" charset="-122"/>
              <a:ea typeface="微软雅黑" pitchFamily="34" charset="-122"/>
            </a:rPr>
            <a:t>用户行为和需求</a:t>
          </a:r>
        </a:p>
      </dsp:txBody>
      <dsp:txXfrm>
        <a:off x="21935" y="645623"/>
        <a:ext cx="2821135" cy="705041"/>
      </dsp:txXfrm>
    </dsp:sp>
    <dsp:sp modelId="{4DFAEE6E-92FF-410B-88CD-AC758E9CD848}">
      <dsp:nvSpPr>
        <dsp:cNvPr id="0" name=""/>
        <dsp:cNvSpPr/>
      </dsp:nvSpPr>
      <dsp:spPr>
        <a:xfrm rot="21597298">
          <a:off x="2990851" y="842190"/>
          <a:ext cx="266793" cy="3092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zh-CN" altLang="en-US" sz="2400" kern="1200">
            <a:solidFill>
              <a:srgbClr val="002060"/>
            </a:solidFill>
            <a:latin typeface="微软雅黑" pitchFamily="34" charset="-122"/>
            <a:ea typeface="微软雅黑" pitchFamily="34" charset="-122"/>
          </a:endParaRPr>
        </a:p>
      </dsp:txBody>
      <dsp:txXfrm>
        <a:off x="2990851" y="904070"/>
        <a:ext cx="186755" cy="185549"/>
      </dsp:txXfrm>
    </dsp:sp>
    <dsp:sp modelId="{EE2CE17D-9EB9-4798-B887-EA8F6B41A94A}">
      <dsp:nvSpPr>
        <dsp:cNvPr id="0" name=""/>
        <dsp:cNvSpPr/>
      </dsp:nvSpPr>
      <dsp:spPr>
        <a:xfrm>
          <a:off x="3368389" y="621463"/>
          <a:ext cx="1787738" cy="7489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002060"/>
              </a:solidFill>
              <a:latin typeface="微软雅黑" pitchFamily="34" charset="-122"/>
              <a:ea typeface="微软雅黑" pitchFamily="34" charset="-122"/>
            </a:rPr>
            <a:t>大数据分析 </a:t>
          </a:r>
        </a:p>
      </dsp:txBody>
      <dsp:txXfrm>
        <a:off x="3390324" y="643398"/>
        <a:ext cx="1743868" cy="705041"/>
      </dsp:txXfrm>
    </dsp:sp>
    <dsp:sp modelId="{F43EDCE0-EBAC-4370-8536-872A40D6DB9B}">
      <dsp:nvSpPr>
        <dsp:cNvPr id="0" name=""/>
        <dsp:cNvSpPr/>
      </dsp:nvSpPr>
      <dsp:spPr>
        <a:xfrm>
          <a:off x="5280824" y="841295"/>
          <a:ext cx="264356" cy="3092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zh-CN" altLang="en-US" sz="2400" kern="1200">
            <a:solidFill>
              <a:srgbClr val="002060"/>
            </a:solidFill>
            <a:latin typeface="微软雅黑" pitchFamily="34" charset="-122"/>
            <a:ea typeface="微软雅黑" pitchFamily="34" charset="-122"/>
          </a:endParaRPr>
        </a:p>
      </dsp:txBody>
      <dsp:txXfrm>
        <a:off x="5280824" y="903144"/>
        <a:ext cx="185049" cy="185549"/>
      </dsp:txXfrm>
    </dsp:sp>
    <dsp:sp modelId="{A413DEF8-AD02-419F-BCA6-969F5AA0534D}">
      <dsp:nvSpPr>
        <dsp:cNvPr id="0" name=""/>
        <dsp:cNvSpPr/>
      </dsp:nvSpPr>
      <dsp:spPr>
        <a:xfrm>
          <a:off x="5654914" y="621463"/>
          <a:ext cx="1541288" cy="7489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002060"/>
              </a:solidFill>
              <a:latin typeface="微软雅黑" pitchFamily="34" charset="-122"/>
              <a:ea typeface="微软雅黑" pitchFamily="34" charset="-122"/>
            </a:rPr>
            <a:t>智慧服务</a:t>
          </a:r>
        </a:p>
      </dsp:txBody>
      <dsp:txXfrm>
        <a:off x="5676849" y="643398"/>
        <a:ext cx="1497418" cy="7050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1DE401-3B76-42EC-B14B-97D155683458}">
      <dsp:nvSpPr>
        <dsp:cNvPr id="0" name=""/>
        <dsp:cNvSpPr/>
      </dsp:nvSpPr>
      <dsp:spPr>
        <a:xfrm>
          <a:off x="0" y="11487"/>
          <a:ext cx="7171160" cy="878377"/>
        </a:xfrm>
        <a:prstGeom prst="roundRect">
          <a:avLst/>
        </a:prstGeom>
        <a:solidFill>
          <a:schemeClr val="accent2">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b="0" kern="1200" dirty="0">
              <a:latin typeface="微软雅黑" panose="020B0503020204020204" pitchFamily="34" charset="-122"/>
              <a:ea typeface="微软雅黑" panose="020B0503020204020204" pitchFamily="34" charset="-122"/>
            </a:rPr>
            <a:t>首次采购</a:t>
          </a:r>
          <a:r>
            <a:rPr lang="en-US" altLang="zh-CN" sz="2800" b="0" kern="1200" dirty="0">
              <a:latin typeface="微软雅黑" panose="020B0503020204020204" pitchFamily="34" charset="-122"/>
              <a:ea typeface="微软雅黑" panose="020B0503020204020204" pitchFamily="34" charset="-122"/>
            </a:rPr>
            <a:t>1</a:t>
          </a:r>
          <a:r>
            <a:rPr lang="zh-CN" altLang="en-US" sz="2800" b="0" kern="1200" dirty="0">
              <a:latin typeface="微软雅黑" panose="020B0503020204020204" pitchFamily="34" charset="-122"/>
              <a:ea typeface="微软雅黑" panose="020B0503020204020204" pitchFamily="34" charset="-122"/>
            </a:rPr>
            <a:t>本</a:t>
          </a:r>
        </a:p>
      </dsp:txBody>
      <dsp:txXfrm>
        <a:off x="42879" y="54366"/>
        <a:ext cx="7085402" cy="792619"/>
      </dsp:txXfrm>
    </dsp:sp>
    <dsp:sp modelId="{6DF5C10B-4260-4B42-9F0C-9CF76FE55E2C}">
      <dsp:nvSpPr>
        <dsp:cNvPr id="0" name=""/>
        <dsp:cNvSpPr/>
      </dsp:nvSpPr>
      <dsp:spPr>
        <a:xfrm>
          <a:off x="0" y="889865"/>
          <a:ext cx="7171160" cy="5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684"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zh-CN" altLang="en-US" sz="2200" b="0" kern="1200" dirty="0">
              <a:latin typeface="微软雅黑" pitchFamily="34" charset="-122"/>
              <a:ea typeface="微软雅黑" pitchFamily="34" charset="-122"/>
            </a:rPr>
            <a:t>争取每年新增</a:t>
          </a:r>
          <a:r>
            <a:rPr lang="en-US" altLang="zh-CN" sz="2200" b="0" kern="1200" dirty="0">
              <a:latin typeface="微软雅黑" pitchFamily="34" charset="-122"/>
              <a:ea typeface="微软雅黑" pitchFamily="34" charset="-122"/>
            </a:rPr>
            <a:t>8</a:t>
          </a:r>
          <a:r>
            <a:rPr lang="zh-CN" altLang="en-US" sz="2200" b="0" kern="1200" dirty="0">
              <a:latin typeface="微软雅黑" pitchFamily="34" charset="-122"/>
              <a:ea typeface="微软雅黑" pitchFamily="34" charset="-122"/>
            </a:rPr>
            <a:t>万种</a:t>
          </a:r>
        </a:p>
      </dsp:txBody>
      <dsp:txXfrm>
        <a:off x="0" y="889865"/>
        <a:ext cx="7171160" cy="507150"/>
      </dsp:txXfrm>
    </dsp:sp>
    <dsp:sp modelId="{48275342-10A1-4366-93A1-37C733CA9296}">
      <dsp:nvSpPr>
        <dsp:cNvPr id="0" name=""/>
        <dsp:cNvSpPr/>
      </dsp:nvSpPr>
      <dsp:spPr>
        <a:xfrm>
          <a:off x="0" y="1397015"/>
          <a:ext cx="7171160" cy="878377"/>
        </a:xfrm>
        <a:prstGeom prst="roundRect">
          <a:avLst/>
        </a:prstGeom>
        <a:solidFill>
          <a:schemeClr val="accent3">
            <a:hueOff val="0"/>
            <a:satOff val="0"/>
            <a:lumOff val="-5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b="0" kern="1200" dirty="0">
              <a:latin typeface="微软雅黑" panose="020B0503020204020204" pitchFamily="34" charset="-122"/>
              <a:ea typeface="微软雅黑" panose="020B0503020204020204" pitchFamily="34" charset="-122"/>
            </a:rPr>
            <a:t>按月获取借阅数据，自动生成增订书单</a:t>
          </a:r>
        </a:p>
      </dsp:txBody>
      <dsp:txXfrm>
        <a:off x="42879" y="1439894"/>
        <a:ext cx="7085402" cy="792619"/>
      </dsp:txXfrm>
    </dsp:sp>
    <dsp:sp modelId="{2E82F026-A078-46D2-85DB-1E5009C7D5A8}">
      <dsp:nvSpPr>
        <dsp:cNvPr id="0" name=""/>
        <dsp:cNvSpPr/>
      </dsp:nvSpPr>
      <dsp:spPr>
        <a:xfrm>
          <a:off x="0" y="2275392"/>
          <a:ext cx="7171160" cy="5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684"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zh-CN" altLang="en-US" sz="2200" b="0" kern="1200" dirty="0">
              <a:latin typeface="微软雅黑" pitchFamily="34" charset="-122"/>
              <a:ea typeface="微软雅黑" pitchFamily="34" charset="-122"/>
            </a:rPr>
            <a:t>根据借阅数据增订复本 </a:t>
          </a:r>
        </a:p>
      </dsp:txBody>
      <dsp:txXfrm>
        <a:off x="0" y="2275392"/>
        <a:ext cx="7171160" cy="507150"/>
      </dsp:txXfrm>
    </dsp:sp>
    <dsp:sp modelId="{C1FE4441-3DE5-4960-9BCD-727A67187581}">
      <dsp:nvSpPr>
        <dsp:cNvPr id="0" name=""/>
        <dsp:cNvSpPr/>
      </dsp:nvSpPr>
      <dsp:spPr>
        <a:xfrm>
          <a:off x="0" y="2784708"/>
          <a:ext cx="7171160" cy="878377"/>
        </a:xfrm>
        <a:prstGeom prst="round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b="0" kern="1200" dirty="0">
              <a:latin typeface="微软雅黑" panose="020B0503020204020204" pitchFamily="34" charset="-122"/>
              <a:ea typeface="微软雅黑" panose="020B0503020204020204" pitchFamily="34" charset="-122"/>
            </a:rPr>
            <a:t>读者和学科馆员参与采购</a:t>
          </a:r>
        </a:p>
      </dsp:txBody>
      <dsp:txXfrm>
        <a:off x="42879" y="2827587"/>
        <a:ext cx="7085402" cy="7926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9210A3-A217-466E-A42B-D1595D7F28C4}">
      <dsp:nvSpPr>
        <dsp:cNvPr id="0" name=""/>
        <dsp:cNvSpPr/>
      </dsp:nvSpPr>
      <dsp:spPr>
        <a:xfrm>
          <a:off x="513424" y="0"/>
          <a:ext cx="5586451" cy="4064000"/>
        </a:xfrm>
        <a:prstGeom prst="rightArrow">
          <a:avLst/>
        </a:prstGeom>
        <a:solidFill>
          <a:schemeClr val="accent2">
            <a:lumMod val="40000"/>
            <a:lumOff val="60000"/>
          </a:schemeClr>
        </a:solidFill>
        <a:ln>
          <a:noFill/>
        </a:ln>
        <a:effectLst/>
      </dsp:spPr>
      <dsp:style>
        <a:lnRef idx="0">
          <a:scrgbClr r="0" g="0" b="0"/>
        </a:lnRef>
        <a:fillRef idx="1">
          <a:scrgbClr r="0" g="0" b="0"/>
        </a:fillRef>
        <a:effectRef idx="0">
          <a:scrgbClr r="0" g="0" b="0"/>
        </a:effectRef>
        <a:fontRef idx="minor"/>
      </dsp:style>
    </dsp:sp>
    <dsp:sp modelId="{19EDAC72-0836-41D8-B48F-6FE040BF30DE}">
      <dsp:nvSpPr>
        <dsp:cNvPr id="0" name=""/>
        <dsp:cNvSpPr/>
      </dsp:nvSpPr>
      <dsp:spPr>
        <a:xfrm>
          <a:off x="0" y="1219199"/>
          <a:ext cx="1971688" cy="1625600"/>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微软雅黑" pitchFamily="34" charset="-122"/>
              <a:ea typeface="微软雅黑" pitchFamily="34" charset="-122"/>
            </a:rPr>
            <a:t>读者数据</a:t>
          </a:r>
        </a:p>
      </dsp:txBody>
      <dsp:txXfrm>
        <a:off x="79355" y="1298554"/>
        <a:ext cx="1812978" cy="1466890"/>
      </dsp:txXfrm>
    </dsp:sp>
    <dsp:sp modelId="{E212C44F-8281-4B18-A44C-84AAD2E9158D}">
      <dsp:nvSpPr>
        <dsp:cNvPr id="0" name=""/>
        <dsp:cNvSpPr/>
      </dsp:nvSpPr>
      <dsp:spPr>
        <a:xfrm>
          <a:off x="2316284" y="1214453"/>
          <a:ext cx="1971688" cy="1625600"/>
        </a:xfrm>
        <a:prstGeom prst="roundRect">
          <a:avLst/>
        </a:prstGeom>
        <a:solidFill>
          <a:schemeClr val="accent3">
            <a:hueOff val="0"/>
            <a:satOff val="0"/>
            <a:lumOff val="-5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微软雅黑" pitchFamily="34" charset="-122"/>
              <a:ea typeface="微软雅黑" pitchFamily="34" charset="-122"/>
            </a:rPr>
            <a:t>读者阅读行为分析</a:t>
          </a:r>
        </a:p>
      </dsp:txBody>
      <dsp:txXfrm>
        <a:off x="2395639" y="1293808"/>
        <a:ext cx="1812978" cy="1466890"/>
      </dsp:txXfrm>
    </dsp:sp>
    <dsp:sp modelId="{F5F42CE1-15DA-4A17-9F87-F9972649D333}">
      <dsp:nvSpPr>
        <dsp:cNvPr id="0" name=""/>
        <dsp:cNvSpPr/>
      </dsp:nvSpPr>
      <dsp:spPr>
        <a:xfrm>
          <a:off x="4600607" y="1219199"/>
          <a:ext cx="1971688" cy="1625600"/>
        </a:xfrm>
        <a:prstGeom prst="roundRect">
          <a:avLst/>
        </a:prstGeom>
        <a:solidFill>
          <a:schemeClr val="accent3">
            <a:hueOff val="0"/>
            <a:satOff val="0"/>
            <a:lumOff val="-10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微软雅黑" pitchFamily="34" charset="-122"/>
              <a:ea typeface="微软雅黑" pitchFamily="34" charset="-122"/>
            </a:rPr>
            <a:t>深化阅读推广</a:t>
          </a:r>
        </a:p>
      </dsp:txBody>
      <dsp:txXfrm>
        <a:off x="4679962" y="1298554"/>
        <a:ext cx="1812978" cy="14668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2AB422-D955-4944-A3B8-D884CAE388FA}">
      <dsp:nvSpPr>
        <dsp:cNvPr id="0" name=""/>
        <dsp:cNvSpPr/>
      </dsp:nvSpPr>
      <dsp:spPr>
        <a:xfrm>
          <a:off x="6162911" y="697001"/>
          <a:ext cx="1846586" cy="18466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FEC11E-1CBE-4C80-9A7E-E9147C44ADDC}">
      <dsp:nvSpPr>
        <dsp:cNvPr id="0" name=""/>
        <dsp:cNvSpPr/>
      </dsp:nvSpPr>
      <dsp:spPr>
        <a:xfrm>
          <a:off x="6224675" y="758568"/>
          <a:ext cx="1723850" cy="1723547"/>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微软雅黑" panose="020B0503020204020204" pitchFamily="34" charset="-122"/>
              <a:ea typeface="微软雅黑" panose="020B0503020204020204" pitchFamily="34" charset="-122"/>
            </a:rPr>
            <a:t>创客空间</a:t>
          </a:r>
        </a:p>
      </dsp:txBody>
      <dsp:txXfrm>
        <a:off x="6470940" y="1004835"/>
        <a:ext cx="1231321" cy="1231012"/>
      </dsp:txXfrm>
    </dsp:sp>
    <dsp:sp modelId="{FB606910-B128-4310-941B-255C390DBE3C}">
      <dsp:nvSpPr>
        <dsp:cNvPr id="0" name=""/>
        <dsp:cNvSpPr/>
      </dsp:nvSpPr>
      <dsp:spPr>
        <a:xfrm rot="2700000">
          <a:off x="4246627" y="696871"/>
          <a:ext cx="1846616" cy="1846616"/>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960642-8077-467D-A5F5-21EAAC04856D}">
      <dsp:nvSpPr>
        <dsp:cNvPr id="0" name=""/>
        <dsp:cNvSpPr/>
      </dsp:nvSpPr>
      <dsp:spPr>
        <a:xfrm>
          <a:off x="4316325" y="758568"/>
          <a:ext cx="1723850" cy="1723547"/>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微软雅黑" panose="020B0503020204020204" pitchFamily="34" charset="-122"/>
              <a:ea typeface="微软雅黑" panose="020B0503020204020204" pitchFamily="34" charset="-122"/>
            </a:rPr>
            <a:t>学术共享空间</a:t>
          </a:r>
        </a:p>
      </dsp:txBody>
      <dsp:txXfrm>
        <a:off x="4562589" y="1004835"/>
        <a:ext cx="1231321" cy="1231012"/>
      </dsp:txXfrm>
    </dsp:sp>
    <dsp:sp modelId="{731D81C7-4998-46F4-B9CA-2A1D01B77DF7}">
      <dsp:nvSpPr>
        <dsp:cNvPr id="0" name=""/>
        <dsp:cNvSpPr/>
      </dsp:nvSpPr>
      <dsp:spPr>
        <a:xfrm rot="2700000">
          <a:off x="2346195" y="696871"/>
          <a:ext cx="1846616" cy="1846616"/>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C98D33-9315-4D75-88BB-29CCE062A52B}">
      <dsp:nvSpPr>
        <dsp:cNvPr id="0" name=""/>
        <dsp:cNvSpPr/>
      </dsp:nvSpPr>
      <dsp:spPr>
        <a:xfrm>
          <a:off x="2407974" y="758568"/>
          <a:ext cx="1723850" cy="1723547"/>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微软雅黑" panose="020B0503020204020204" pitchFamily="34" charset="-122"/>
              <a:ea typeface="微软雅黑" panose="020B0503020204020204" pitchFamily="34" charset="-122"/>
            </a:rPr>
            <a:t>学习共享空间</a:t>
          </a:r>
        </a:p>
      </dsp:txBody>
      <dsp:txXfrm>
        <a:off x="2654238" y="1004835"/>
        <a:ext cx="1231321" cy="1231012"/>
      </dsp:txXfrm>
    </dsp:sp>
    <dsp:sp modelId="{7C17A6E5-6BCA-4E54-8BEA-2418981EB323}">
      <dsp:nvSpPr>
        <dsp:cNvPr id="0" name=""/>
        <dsp:cNvSpPr/>
      </dsp:nvSpPr>
      <dsp:spPr>
        <a:xfrm rot="2700000">
          <a:off x="437844" y="696871"/>
          <a:ext cx="1846616" cy="1846616"/>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377796-AE4F-4830-8515-41A5633EC851}">
      <dsp:nvSpPr>
        <dsp:cNvPr id="0" name=""/>
        <dsp:cNvSpPr/>
      </dsp:nvSpPr>
      <dsp:spPr>
        <a:xfrm>
          <a:off x="499623" y="758568"/>
          <a:ext cx="1723850" cy="1723547"/>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微软雅黑" panose="020B0503020204020204" pitchFamily="34" charset="-122"/>
              <a:ea typeface="微软雅黑" panose="020B0503020204020204" pitchFamily="34" charset="-122"/>
            </a:rPr>
            <a:t>信息共享空间</a:t>
          </a:r>
        </a:p>
      </dsp:txBody>
      <dsp:txXfrm>
        <a:off x="745887" y="1004835"/>
        <a:ext cx="1231321" cy="12310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B93A6D-DFC1-41BD-81CD-2DEDBCC89F4D}">
      <dsp:nvSpPr>
        <dsp:cNvPr id="0" name=""/>
        <dsp:cNvSpPr/>
      </dsp:nvSpPr>
      <dsp:spPr>
        <a:xfrm>
          <a:off x="1239621" y="373951"/>
          <a:ext cx="2497582" cy="2497582"/>
        </a:xfrm>
        <a:prstGeom prst="blockArc">
          <a:avLst>
            <a:gd name="adj1" fmla="val 900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9149E7-F71F-4084-9EEC-0BA327BB3D6E}">
      <dsp:nvSpPr>
        <dsp:cNvPr id="0" name=""/>
        <dsp:cNvSpPr/>
      </dsp:nvSpPr>
      <dsp:spPr>
        <a:xfrm>
          <a:off x="1239621" y="373951"/>
          <a:ext cx="2497582" cy="2497582"/>
        </a:xfrm>
        <a:prstGeom prst="blockArc">
          <a:avLst>
            <a:gd name="adj1" fmla="val 1800000"/>
            <a:gd name="adj2" fmla="val 90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E4951B3-9679-447E-9BC6-69CD87FDEB22}">
      <dsp:nvSpPr>
        <dsp:cNvPr id="0" name=""/>
        <dsp:cNvSpPr/>
      </dsp:nvSpPr>
      <dsp:spPr>
        <a:xfrm>
          <a:off x="1239621" y="373951"/>
          <a:ext cx="2497582" cy="2497582"/>
        </a:xfrm>
        <a:prstGeom prst="blockArc">
          <a:avLst>
            <a:gd name="adj1" fmla="val 16200000"/>
            <a:gd name="adj2" fmla="val 18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3E2241-EBAF-41E7-B582-B46E699E5C95}">
      <dsp:nvSpPr>
        <dsp:cNvPr id="0" name=""/>
        <dsp:cNvSpPr/>
      </dsp:nvSpPr>
      <dsp:spPr>
        <a:xfrm>
          <a:off x="1500193" y="677702"/>
          <a:ext cx="1976438" cy="1890081"/>
        </a:xfrm>
        <a:prstGeom prst="ellipse">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黑体" pitchFamily="49" charset="-122"/>
              <a:ea typeface="黑体" pitchFamily="49" charset="-122"/>
            </a:rPr>
            <a:t>用户</a:t>
          </a:r>
        </a:p>
      </dsp:txBody>
      <dsp:txXfrm>
        <a:off x="1789636" y="954498"/>
        <a:ext cx="1397552" cy="1336489"/>
      </dsp:txXfrm>
    </dsp:sp>
    <dsp:sp modelId="{A23BD1B7-1A86-44CD-B854-61153DEBBBAD}">
      <dsp:nvSpPr>
        <dsp:cNvPr id="0" name=""/>
        <dsp:cNvSpPr/>
      </dsp:nvSpPr>
      <dsp:spPr>
        <a:xfrm>
          <a:off x="2086111" y="616"/>
          <a:ext cx="804603" cy="80460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tx1"/>
              </a:solidFill>
              <a:latin typeface="微软雅黑" pitchFamily="34" charset="-122"/>
              <a:ea typeface="微软雅黑" pitchFamily="34" charset="-122"/>
            </a:rPr>
            <a:t>馆员</a:t>
          </a:r>
        </a:p>
      </dsp:txBody>
      <dsp:txXfrm>
        <a:off x="2203942" y="118447"/>
        <a:ext cx="568941" cy="568941"/>
      </dsp:txXfrm>
    </dsp:sp>
    <dsp:sp modelId="{9884FA52-5C3C-48B0-8F9C-15690DABD380}">
      <dsp:nvSpPr>
        <dsp:cNvPr id="0" name=""/>
        <dsp:cNvSpPr/>
      </dsp:nvSpPr>
      <dsp:spPr>
        <a:xfrm>
          <a:off x="3142511" y="1830354"/>
          <a:ext cx="804603" cy="804603"/>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tx1"/>
              </a:solidFill>
              <a:latin typeface="微软雅黑" pitchFamily="34" charset="-122"/>
              <a:ea typeface="微软雅黑" pitchFamily="34" charset="-122"/>
            </a:rPr>
            <a:t>资源</a:t>
          </a:r>
        </a:p>
      </dsp:txBody>
      <dsp:txXfrm>
        <a:off x="3260342" y="1948185"/>
        <a:ext cx="568941" cy="568941"/>
      </dsp:txXfrm>
    </dsp:sp>
    <dsp:sp modelId="{C08FB9FB-B1A2-467A-BC9E-0B964370CAF4}">
      <dsp:nvSpPr>
        <dsp:cNvPr id="0" name=""/>
        <dsp:cNvSpPr/>
      </dsp:nvSpPr>
      <dsp:spPr>
        <a:xfrm>
          <a:off x="1029711" y="1830354"/>
          <a:ext cx="804603" cy="804603"/>
        </a:xfrm>
        <a:prstGeom prst="ellipse">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tx1"/>
              </a:solidFill>
              <a:latin typeface="微软雅黑" pitchFamily="34" charset="-122"/>
              <a:ea typeface="微软雅黑" pitchFamily="34" charset="-122"/>
            </a:rPr>
            <a:t>服务</a:t>
          </a:r>
        </a:p>
      </dsp:txBody>
      <dsp:txXfrm>
        <a:off x="1147542" y="1948185"/>
        <a:ext cx="568941" cy="5689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E6C291-6510-4A07-82F6-EE143FC8AB2B}">
      <dsp:nvSpPr>
        <dsp:cNvPr id="0" name=""/>
        <dsp:cNvSpPr/>
      </dsp:nvSpPr>
      <dsp:spPr>
        <a:xfrm>
          <a:off x="0" y="0"/>
          <a:ext cx="624284" cy="1758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0">
            <a:lnSpc>
              <a:spcPct val="90000"/>
            </a:lnSpc>
            <a:spcBef>
              <a:spcPct val="0"/>
            </a:spcBef>
            <a:spcAft>
              <a:spcPct val="35000"/>
            </a:spcAft>
            <a:buNone/>
          </a:pPr>
          <a:r>
            <a:rPr lang="zh-CN" sz="1100" b="1" kern="1200" dirty="0">
              <a:solidFill>
                <a:schemeClr val="tx1"/>
              </a:solidFill>
            </a:rPr>
            <a:t>文献资源随手可得</a:t>
          </a:r>
          <a:endParaRPr lang="en-US" sz="1100" b="1" kern="1200" dirty="0">
            <a:solidFill>
              <a:schemeClr val="tx1"/>
            </a:solidFill>
          </a:endParaRPr>
        </a:p>
      </dsp:txBody>
      <dsp:txXfrm>
        <a:off x="0" y="703332"/>
        <a:ext cx="624284" cy="703332"/>
      </dsp:txXfrm>
    </dsp:sp>
    <dsp:sp modelId="{D0B49154-08B5-4D7F-990B-3756930FD71D}">
      <dsp:nvSpPr>
        <dsp:cNvPr id="0" name=""/>
        <dsp:cNvSpPr/>
      </dsp:nvSpPr>
      <dsp:spPr>
        <a:xfrm>
          <a:off x="19380" y="105499"/>
          <a:ext cx="585523" cy="585523"/>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408064-06D4-48E0-B393-53C7782B1255}">
      <dsp:nvSpPr>
        <dsp:cNvPr id="0" name=""/>
        <dsp:cNvSpPr/>
      </dsp:nvSpPr>
      <dsp:spPr>
        <a:xfrm>
          <a:off x="643012" y="0"/>
          <a:ext cx="624284" cy="1758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0">
            <a:lnSpc>
              <a:spcPct val="90000"/>
            </a:lnSpc>
            <a:spcBef>
              <a:spcPct val="0"/>
            </a:spcBef>
            <a:spcAft>
              <a:spcPct val="35000"/>
            </a:spcAft>
            <a:buNone/>
          </a:pPr>
          <a:r>
            <a:rPr lang="zh-CN" sz="1100" b="1" kern="1200" dirty="0">
              <a:solidFill>
                <a:schemeClr val="tx1"/>
              </a:solidFill>
            </a:rPr>
            <a:t>信息共享一键获取</a:t>
          </a:r>
          <a:endParaRPr lang="en-US" sz="1100" b="1" kern="1200" dirty="0">
            <a:solidFill>
              <a:schemeClr val="tx1"/>
            </a:solidFill>
          </a:endParaRPr>
        </a:p>
      </dsp:txBody>
      <dsp:txXfrm>
        <a:off x="643012" y="703332"/>
        <a:ext cx="624284" cy="703332"/>
      </dsp:txXfrm>
    </dsp:sp>
    <dsp:sp modelId="{D4CC8705-0689-4E85-B7CE-CCF1A7661161}">
      <dsp:nvSpPr>
        <dsp:cNvPr id="0" name=""/>
        <dsp:cNvSpPr/>
      </dsp:nvSpPr>
      <dsp:spPr>
        <a:xfrm>
          <a:off x="662392" y="105499"/>
          <a:ext cx="585523" cy="585523"/>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310CC7-3BC6-42EB-B4F1-D78E89C13F25}">
      <dsp:nvSpPr>
        <dsp:cNvPr id="0" name=""/>
        <dsp:cNvSpPr/>
      </dsp:nvSpPr>
      <dsp:spPr>
        <a:xfrm>
          <a:off x="1286025" y="0"/>
          <a:ext cx="624284" cy="1758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0">
            <a:lnSpc>
              <a:spcPct val="90000"/>
            </a:lnSpc>
            <a:spcBef>
              <a:spcPct val="0"/>
            </a:spcBef>
            <a:spcAft>
              <a:spcPct val="35000"/>
            </a:spcAft>
            <a:buNone/>
          </a:pPr>
          <a:r>
            <a:rPr lang="zh-CN" altLang="en-US" sz="1100" b="1" kern="1200" dirty="0">
              <a:solidFill>
                <a:schemeClr val="tx1"/>
              </a:solidFill>
            </a:rPr>
            <a:t>主导服务无处不在</a:t>
          </a:r>
        </a:p>
      </dsp:txBody>
      <dsp:txXfrm>
        <a:off x="1286025" y="703332"/>
        <a:ext cx="624284" cy="703332"/>
      </dsp:txXfrm>
    </dsp:sp>
    <dsp:sp modelId="{CBC6C184-0FE8-43FD-A939-192B633E6A64}">
      <dsp:nvSpPr>
        <dsp:cNvPr id="0" name=""/>
        <dsp:cNvSpPr/>
      </dsp:nvSpPr>
      <dsp:spPr>
        <a:xfrm>
          <a:off x="1305405" y="105499"/>
          <a:ext cx="585523" cy="585523"/>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CDA0D2-575E-4793-9913-9BDA89A83ED4}">
      <dsp:nvSpPr>
        <dsp:cNvPr id="0" name=""/>
        <dsp:cNvSpPr/>
      </dsp:nvSpPr>
      <dsp:spPr>
        <a:xfrm>
          <a:off x="1929038" y="0"/>
          <a:ext cx="624284" cy="1758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0">
            <a:lnSpc>
              <a:spcPct val="90000"/>
            </a:lnSpc>
            <a:spcBef>
              <a:spcPct val="0"/>
            </a:spcBef>
            <a:spcAft>
              <a:spcPct val="35000"/>
            </a:spcAft>
            <a:buNone/>
          </a:pPr>
          <a:r>
            <a:rPr lang="zh-CN" altLang="en-US" sz="1100" b="1" kern="1200" dirty="0">
              <a:solidFill>
                <a:schemeClr val="tx1"/>
              </a:solidFill>
            </a:rPr>
            <a:t>先进技术支撑服务</a:t>
          </a:r>
        </a:p>
      </dsp:txBody>
      <dsp:txXfrm>
        <a:off x="1929038" y="703332"/>
        <a:ext cx="624284" cy="703332"/>
      </dsp:txXfrm>
    </dsp:sp>
    <dsp:sp modelId="{AF17FD80-F0C8-4CC8-84D7-2E3C066536EA}">
      <dsp:nvSpPr>
        <dsp:cNvPr id="0" name=""/>
        <dsp:cNvSpPr/>
      </dsp:nvSpPr>
      <dsp:spPr>
        <a:xfrm>
          <a:off x="1948418" y="105499"/>
          <a:ext cx="585523" cy="585523"/>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141825-CB54-48FF-8170-9BCE1A391920}">
      <dsp:nvSpPr>
        <dsp:cNvPr id="0" name=""/>
        <dsp:cNvSpPr/>
      </dsp:nvSpPr>
      <dsp:spPr>
        <a:xfrm>
          <a:off x="2572050" y="0"/>
          <a:ext cx="624284" cy="1758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0">
            <a:lnSpc>
              <a:spcPct val="90000"/>
            </a:lnSpc>
            <a:spcBef>
              <a:spcPct val="0"/>
            </a:spcBef>
            <a:spcAft>
              <a:spcPct val="35000"/>
            </a:spcAft>
            <a:buNone/>
          </a:pPr>
          <a:r>
            <a:rPr lang="zh-CN" altLang="en-US" sz="1100" b="1" kern="1200" dirty="0">
              <a:solidFill>
                <a:schemeClr val="tx1"/>
              </a:solidFill>
            </a:rPr>
            <a:t>科学研究引领发展</a:t>
          </a:r>
        </a:p>
      </dsp:txBody>
      <dsp:txXfrm>
        <a:off x="2572050" y="703332"/>
        <a:ext cx="624284" cy="703332"/>
      </dsp:txXfrm>
    </dsp:sp>
    <dsp:sp modelId="{35B4E9BF-49DD-42E9-97DD-79B3E25DD402}">
      <dsp:nvSpPr>
        <dsp:cNvPr id="0" name=""/>
        <dsp:cNvSpPr/>
      </dsp:nvSpPr>
      <dsp:spPr>
        <a:xfrm>
          <a:off x="2591430" y="105499"/>
          <a:ext cx="585523" cy="585523"/>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25F74F-D66B-4AD1-AA1D-B938778939A2}">
      <dsp:nvSpPr>
        <dsp:cNvPr id="0" name=""/>
        <dsp:cNvSpPr/>
      </dsp:nvSpPr>
      <dsp:spPr>
        <a:xfrm>
          <a:off x="127853" y="1406664"/>
          <a:ext cx="2940628" cy="263749"/>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11/layout/CircleProcess">
  <dgm:title val="循环流程"/>
  <dgm:desc val="用于显示流程中的顺序步骤。限制为 11 个级别 1 形状，级别 2 形状数目不受限制。非常适合于少量文本。不使用的文本不出现，但是在切换版式后仍然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7#2">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ea typeface="宋体" pitchFamily="2" charset="-122"/>
              </a:defRPr>
            </a:lvl1pPr>
          </a:lstStyle>
          <a:p>
            <a:pPr>
              <a:defRPr/>
            </a:pPr>
            <a:endParaRPr lang="zh-CN" altLang="en-US"/>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ea typeface="宋体" pitchFamily="2" charset="-122"/>
              </a:defRPr>
            </a:lvl1pPr>
          </a:lstStyle>
          <a:p>
            <a:pPr>
              <a:defRPr/>
            </a:pPr>
            <a:fld id="{D59CE22F-48D6-4B08-B894-5C1B202B3BB6}" type="datetimeFigureOut">
              <a:rPr lang="zh-CN" altLang="en-US"/>
              <a:pPr>
                <a:defRPr/>
              </a:pPr>
              <a:t>2018/4/25</a:t>
            </a:fld>
            <a:endParaRPr lang="zh-CN" altLang="en-US"/>
          </a:p>
        </p:txBody>
      </p:sp>
      <p:sp>
        <p:nvSpPr>
          <p:cNvPr id="4" name="页脚占位符 3"/>
          <p:cNvSpPr>
            <a:spLocks noGrp="1"/>
          </p:cNvSpPr>
          <p:nvPr>
            <p:ph type="ftr" sz="quarter" idx="2"/>
          </p:nvPr>
        </p:nvSpPr>
        <p:spPr>
          <a:xfrm>
            <a:off x="0" y="9374188"/>
            <a:ext cx="2919413" cy="493712"/>
          </a:xfrm>
          <a:prstGeom prst="rect">
            <a:avLst/>
          </a:prstGeom>
        </p:spPr>
        <p:txBody>
          <a:bodyPr vert="horz" lIns="91440" tIns="45720" rIns="91440" bIns="45720" rtlCol="0" anchor="b"/>
          <a:lstStyle>
            <a:lvl1pPr algn="l">
              <a:defRPr sz="1200">
                <a:ea typeface="宋体" pitchFamily="2" charset="-122"/>
              </a:defRPr>
            </a:lvl1pPr>
          </a:lstStyle>
          <a:p>
            <a:pPr>
              <a:defRPr/>
            </a:pPr>
            <a:endParaRPr lang="zh-CN" altLang="en-US"/>
          </a:p>
        </p:txBody>
      </p:sp>
      <p:sp>
        <p:nvSpPr>
          <p:cNvPr id="5" name="灯片编号占位符 4"/>
          <p:cNvSpPr>
            <a:spLocks noGrp="1"/>
          </p:cNvSpPr>
          <p:nvPr>
            <p:ph type="sldNum" sz="quarter" idx="3"/>
          </p:nvPr>
        </p:nvSpPr>
        <p:spPr>
          <a:xfrm>
            <a:off x="3814763" y="9374188"/>
            <a:ext cx="2919412" cy="493712"/>
          </a:xfrm>
          <a:prstGeom prst="rect">
            <a:avLst/>
          </a:prstGeom>
        </p:spPr>
        <p:txBody>
          <a:bodyPr vert="horz" lIns="91440" tIns="45720" rIns="91440" bIns="45720" rtlCol="0" anchor="b"/>
          <a:lstStyle>
            <a:lvl1pPr algn="r">
              <a:defRPr sz="1200">
                <a:ea typeface="宋体" pitchFamily="2" charset="-122"/>
              </a:defRPr>
            </a:lvl1pPr>
          </a:lstStyle>
          <a:p>
            <a:pPr>
              <a:defRPr/>
            </a:pPr>
            <a:fld id="{A2872165-BA38-4EC0-A245-AA6BC8C51192}" type="slidenum">
              <a:rPr lang="zh-CN" altLang="en-US"/>
              <a:pPr>
                <a:defRPr/>
              </a:pPr>
              <a:t>‹#›</a:t>
            </a:fld>
            <a:endParaRPr lang="zh-CN" altLang="en-US"/>
          </a:p>
        </p:txBody>
      </p:sp>
    </p:spTree>
    <p:extLst>
      <p:ext uri="{BB962C8B-B14F-4D97-AF65-F5344CB8AC3E}">
        <p14:creationId xmlns:p14="http://schemas.microsoft.com/office/powerpoint/2010/main" val="21410176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en-US" altLang="zh-CN"/>
          </a:p>
        </p:txBody>
      </p:sp>
      <p:sp>
        <p:nvSpPr>
          <p:cNvPr id="8195" name="Rectangle 3"/>
          <p:cNvSpPr>
            <a:spLocks noGrp="1" noChangeArrowheads="1"/>
          </p:cNvSpPr>
          <p:nvPr>
            <p:ph type="dt"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73732" name="Rectangle 4"/>
          <p:cNvSpPr>
            <a:spLocks noGrp="1" noRot="1" noChangeAspect="1" noChangeArrowheads="1" noTextEdit="1"/>
          </p:cNvSpPr>
          <p:nvPr>
            <p:ph type="sldImg" idx="2"/>
          </p:nvPr>
        </p:nvSpPr>
        <p:spPr bwMode="auto">
          <a:xfrm>
            <a:off x="900113" y="739775"/>
            <a:ext cx="4935537" cy="370205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898525" y="4687888"/>
            <a:ext cx="4938713" cy="4441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8198" name="Rectangle 6"/>
          <p:cNvSpPr>
            <a:spLocks noGrp="1" noChangeArrowheads="1"/>
          </p:cNvSpPr>
          <p:nvPr>
            <p:ph type="ftr" sz="quarter" idx="4"/>
          </p:nvPr>
        </p:nvSpPr>
        <p:spPr bwMode="auto">
          <a:xfrm>
            <a:off x="0" y="9375775"/>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8199" name="Rectangle 7"/>
          <p:cNvSpPr>
            <a:spLocks noGrp="1" noChangeArrowheads="1"/>
          </p:cNvSpPr>
          <p:nvPr>
            <p:ph type="sldNum" sz="quarter" idx="5"/>
          </p:nvPr>
        </p:nvSpPr>
        <p:spPr bwMode="auto">
          <a:xfrm>
            <a:off x="3816350" y="9375775"/>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12B64F49-1E31-4675-894A-CAA2785F45E9}" type="slidenum">
              <a:rPr lang="en-US" altLang="zh-CN"/>
              <a:pPr>
                <a:defRPr/>
              </a:pPr>
              <a:t>‹#›</a:t>
            </a:fld>
            <a:endParaRPr lang="en-US" altLang="zh-CN"/>
          </a:p>
        </p:txBody>
      </p:sp>
    </p:spTree>
    <p:extLst>
      <p:ext uri="{BB962C8B-B14F-4D97-AF65-F5344CB8AC3E}">
        <p14:creationId xmlns:p14="http://schemas.microsoft.com/office/powerpoint/2010/main" val="21514822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p:spPr>
      </p:sp>
      <p:sp>
        <p:nvSpPr>
          <p:cNvPr id="74755" name="备注占位符 2"/>
          <p:cNvSpPr>
            <a:spLocks noGrp="1"/>
          </p:cNvSpPr>
          <p:nvPr>
            <p:ph type="body" idx="1"/>
          </p:nvPr>
        </p:nvSpPr>
        <p:spPr>
          <a:noFill/>
          <a:ln/>
        </p:spPr>
        <p:txBody>
          <a:bodyPr/>
          <a:lstStyle/>
          <a:p>
            <a:pPr eaLnBrk="1" hangingPunct="1"/>
            <a:endParaRPr lang="en-US" altLang="zh-CN"/>
          </a:p>
        </p:txBody>
      </p:sp>
      <p:sp>
        <p:nvSpPr>
          <p:cNvPr id="74756" name="灯片编号占位符 3"/>
          <p:cNvSpPr>
            <a:spLocks noGrp="1"/>
          </p:cNvSpPr>
          <p:nvPr>
            <p:ph type="sldNum" sz="quarter" idx="5"/>
          </p:nvPr>
        </p:nvSpPr>
        <p:spPr>
          <a:noFill/>
        </p:spPr>
        <p:txBody>
          <a:bodyPr/>
          <a:lstStyle/>
          <a:p>
            <a:fld id="{608B39E7-A079-4AEC-B705-EC9E61744AB3}" type="slidenum">
              <a:rPr lang="zh-CN" altLang="en-US" smtClean="0">
                <a:latin typeface="굴림" pitchFamily="34" charset="-127"/>
                <a:ea typeface="굴림" pitchFamily="34" charset="-127"/>
              </a:rPr>
              <a:pPr/>
              <a:t>1</a:t>
            </a:fld>
            <a:endParaRPr lang="zh-CN" altLang="en-US">
              <a:latin typeface="굴림" pitchFamily="34" charset="-127"/>
              <a:ea typeface="굴림" pitchFamily="34"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B64F49-1E31-4675-894A-CAA2785F45E9}" type="slidenum">
              <a:rPr lang="en-US" altLang="zh-CN" smtClean="0"/>
              <a:pPr>
                <a:defRPr/>
              </a:pPr>
              <a:t>2</a:t>
            </a:fld>
            <a:endParaRPr lang="en-US" altLang="zh-CN"/>
          </a:p>
        </p:txBody>
      </p:sp>
    </p:spTree>
    <p:extLst>
      <p:ext uri="{BB962C8B-B14F-4D97-AF65-F5344CB8AC3E}">
        <p14:creationId xmlns:p14="http://schemas.microsoft.com/office/powerpoint/2010/main" val="1849940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19EF-1EFD-4AF0-AA70-D5DA04B5A822}" type="slidenum">
              <a:rPr lang="zh-CN" altLang="en-US" smtClean="0"/>
              <a:t>4</a:t>
            </a:fld>
            <a:endParaRPr lang="zh-CN" altLang="en-US"/>
          </a:p>
        </p:txBody>
      </p:sp>
    </p:spTree>
    <p:extLst>
      <p:ext uri="{BB962C8B-B14F-4D97-AF65-F5344CB8AC3E}">
        <p14:creationId xmlns:p14="http://schemas.microsoft.com/office/powerpoint/2010/main" val="4079979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zh-CN" altLang="en-US"/>
              <a:t>图书馆要想有效地将；用户要想有效地利用；二者之间需要开展有效信息传递与交流</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t>LIDS</a:t>
            </a:r>
            <a:r>
              <a:rPr lang="zh-CN" altLang="en-US" sz="1200" dirty="0"/>
              <a:t>系统</a:t>
            </a:r>
            <a:r>
              <a:rPr lang="en-US" altLang="zh-CN" sz="1200" dirty="0"/>
              <a:t>——</a:t>
            </a:r>
            <a:r>
              <a:rPr lang="zh-CN" altLang="en-US" sz="1200" dirty="0"/>
              <a:t>图书馆信息展示系统</a:t>
            </a:r>
            <a:endParaRPr lang="en-US" altLang="zh-CN" sz="1200" dirty="0"/>
          </a:p>
          <a:p>
            <a:r>
              <a:rPr lang="zh-CN" altLang="en-US" sz="1200" dirty="0"/>
              <a:t>整合图书馆的信息显示设备，</a:t>
            </a:r>
            <a:r>
              <a:rPr lang="zh-CN" altLang="zh-CN" sz="1200" dirty="0"/>
              <a:t>包括</a:t>
            </a:r>
            <a:r>
              <a:rPr lang="en-US" altLang="zh-CN" sz="1200" dirty="0"/>
              <a:t>LED</a:t>
            </a:r>
            <a:r>
              <a:rPr lang="zh-CN" altLang="zh-CN" sz="1200" dirty="0"/>
              <a:t>大屏幕</a:t>
            </a:r>
            <a:r>
              <a:rPr lang="zh-CN" altLang="en-US" sz="1200" dirty="0"/>
              <a:t>、</a:t>
            </a:r>
            <a:r>
              <a:rPr lang="zh-CN" altLang="zh-CN" sz="1200" dirty="0"/>
              <a:t>液晶显示屏</a:t>
            </a:r>
            <a:r>
              <a:rPr lang="zh-CN" altLang="en-US" sz="1200" dirty="0"/>
              <a:t>、</a:t>
            </a:r>
            <a:r>
              <a:rPr lang="zh-CN" altLang="zh-CN" sz="1200" dirty="0"/>
              <a:t>平板触摸显示器</a:t>
            </a:r>
            <a:r>
              <a:rPr lang="zh-CN" altLang="en-US" sz="1200" dirty="0"/>
              <a:t>、</a:t>
            </a:r>
            <a:r>
              <a:rPr lang="zh-CN" altLang="zh-CN" sz="1200" dirty="0"/>
              <a:t>检索查询终端等设备，</a:t>
            </a:r>
            <a:r>
              <a:rPr lang="zh-CN" altLang="en-US" sz="1200" dirty="0"/>
              <a:t>使每台显示设备都成为信息展示的窗口。</a:t>
            </a:r>
            <a:endParaRPr lang="en-US" altLang="zh-CN" sz="1200" dirty="0"/>
          </a:p>
          <a:p>
            <a:r>
              <a:rPr lang="zh-CN" altLang="en-US" sz="1200" dirty="0"/>
              <a:t>特点：与</a:t>
            </a:r>
            <a:r>
              <a:rPr lang="en-US" altLang="zh-CN" sz="1200" dirty="0"/>
              <a:t>LMS</a:t>
            </a:r>
            <a:r>
              <a:rPr lang="zh-CN" altLang="en-US" sz="1200" dirty="0"/>
              <a:t>系统集成；分组管理功能；多种显示终端的整合；智能控制显示终端</a:t>
            </a:r>
          </a:p>
          <a:p>
            <a:r>
              <a:rPr lang="zh-CN" altLang="en-US" dirty="0"/>
              <a:t>展示内容：通知，公告、书评；指南</a:t>
            </a:r>
            <a:r>
              <a:rPr lang="en-US" altLang="zh-CN" dirty="0"/>
              <a:t>PPT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E3019EF-1EFD-4AF0-AA70-D5DA04B5A822}" type="slidenum">
              <a:rPr lang="zh-CN" altLang="en-US" smtClean="0"/>
              <a:t>12</a:t>
            </a:fld>
            <a:endParaRPr lang="zh-CN" altLang="en-US"/>
          </a:p>
        </p:txBody>
      </p:sp>
    </p:spTree>
    <p:extLst>
      <p:ext uri="{BB962C8B-B14F-4D97-AF65-F5344CB8AC3E}">
        <p14:creationId xmlns:p14="http://schemas.microsoft.com/office/powerpoint/2010/main" val="2812056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B64F49-1E31-4675-894A-CAA2785F45E9}" type="slidenum">
              <a:rPr lang="en-US" altLang="zh-CN" smtClean="0"/>
              <a:pPr>
                <a:defRPr/>
              </a:pPr>
              <a:t>15</a:t>
            </a:fld>
            <a:endParaRPr lang="en-US" altLang="zh-CN"/>
          </a:p>
        </p:txBody>
      </p:sp>
    </p:spTree>
    <p:extLst>
      <p:ext uri="{BB962C8B-B14F-4D97-AF65-F5344CB8AC3E}">
        <p14:creationId xmlns:p14="http://schemas.microsoft.com/office/powerpoint/2010/main" val="2790530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B64F49-1E31-4675-894A-CAA2785F45E9}" type="slidenum">
              <a:rPr lang="en-US" altLang="zh-CN" smtClean="0"/>
              <a:pPr>
                <a:defRPr/>
              </a:pPr>
              <a:t>29</a:t>
            </a:fld>
            <a:endParaRPr lang="en-US" altLang="zh-CN"/>
          </a:p>
        </p:txBody>
      </p:sp>
    </p:spTree>
    <p:extLst>
      <p:ext uri="{BB962C8B-B14F-4D97-AF65-F5344CB8AC3E}">
        <p14:creationId xmlns:p14="http://schemas.microsoft.com/office/powerpoint/2010/main" val="1452345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B64F49-1E31-4675-894A-CAA2785F45E9}" type="slidenum">
              <a:rPr lang="en-US" altLang="zh-CN" smtClean="0"/>
              <a:pPr>
                <a:defRPr/>
              </a:pPr>
              <a:t>34</a:t>
            </a:fld>
            <a:endParaRPr lang="en-US" altLang="zh-CN"/>
          </a:p>
        </p:txBody>
      </p:sp>
    </p:spTree>
    <p:extLst>
      <p:ext uri="{BB962C8B-B14F-4D97-AF65-F5344CB8AC3E}">
        <p14:creationId xmlns:p14="http://schemas.microsoft.com/office/powerpoint/2010/main" val="3100858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图书馆对空间服务的应对非常快。</a:t>
            </a:r>
            <a:endParaRPr lang="en-US" altLang="zh-CN" dirty="0"/>
          </a:p>
          <a:p>
            <a:r>
              <a:rPr lang="en-US" altLang="zh-CN" dirty="0"/>
              <a:t>1992</a:t>
            </a:r>
            <a:r>
              <a:rPr lang="zh-CN" altLang="en-US" dirty="0"/>
              <a:t>年就出现了信息共享空间，随后得到迅速发展，高校图书馆建立自己的共享空间，先后发展有学习共享空间和学术共享空间，近年来国内图书馆还出现了创客空间 </a:t>
            </a:r>
            <a:r>
              <a:rPr lang="en-US" altLang="zh-CN" dirty="0"/>
              <a:t>maker space</a:t>
            </a:r>
            <a:r>
              <a:rPr lang="zh-CN" altLang="en-US" dirty="0"/>
              <a:t>。</a:t>
            </a:r>
            <a:endParaRPr lang="en-US" altLang="zh-CN" dirty="0"/>
          </a:p>
          <a:p>
            <a:endParaRPr lang="en-US" altLang="zh-CN" dirty="0"/>
          </a:p>
          <a:p>
            <a:r>
              <a:rPr lang="zh-CN" altLang="en-US" dirty="0"/>
              <a:t>越来越多的图书馆开始走向空间整体设计，从更加宏观的角度考虑图书馆的空间设计和空间服务，不少图书馆甚至将</a:t>
            </a:r>
            <a:r>
              <a:rPr lang="zh-CN" altLang="zh-CN" sz="1200" kern="1200" dirty="0">
                <a:solidFill>
                  <a:schemeClr val="tx1"/>
                </a:solidFill>
                <a:effectLst/>
                <a:latin typeface="+mn-lt"/>
                <a:ea typeface="+mn-ea"/>
                <a:cs typeface="+mn-cs"/>
              </a:rPr>
              <a:t>空间需求、空间体验和空间设计逐渐纳入图书馆的战略发展规划层面</a:t>
            </a:r>
            <a:r>
              <a:rPr lang="zh-CN" altLang="en-US" dirty="0"/>
              <a:t>。</a:t>
            </a:r>
          </a:p>
        </p:txBody>
      </p:sp>
      <p:sp>
        <p:nvSpPr>
          <p:cNvPr id="4" name="灯片编号占位符 3"/>
          <p:cNvSpPr>
            <a:spLocks noGrp="1"/>
          </p:cNvSpPr>
          <p:nvPr>
            <p:ph type="sldNum" sz="quarter" idx="10"/>
          </p:nvPr>
        </p:nvSpPr>
        <p:spPr/>
        <p:txBody>
          <a:bodyPr/>
          <a:lstStyle/>
          <a:p>
            <a:fld id="{2E3019EF-1EFD-4AF0-AA70-D5DA04B5A822}" type="slidenum">
              <a:rPr lang="zh-CN" altLang="en-US" smtClean="0"/>
              <a:t>42</a:t>
            </a:fld>
            <a:endParaRPr lang="zh-CN" altLang="en-US"/>
          </a:p>
        </p:txBody>
      </p:sp>
    </p:spTree>
    <p:extLst>
      <p:ext uri="{BB962C8B-B14F-4D97-AF65-F5344CB8AC3E}">
        <p14:creationId xmlns:p14="http://schemas.microsoft.com/office/powerpoint/2010/main" val="3148766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4114800" cy="6858000"/>
          </a:xfrm>
          <a:prstGeom prst="rect">
            <a:avLst/>
          </a:prstGeom>
          <a:solidFill>
            <a:schemeClr val="accent1"/>
          </a:solidFill>
          <a:ln w="9525">
            <a:noFill/>
            <a:miter lim="800000"/>
            <a:headEnd/>
            <a:tailEnd/>
          </a:ln>
          <a:effectLst/>
        </p:spPr>
        <p:txBody>
          <a:bodyPr wrap="none" anchor="ctr"/>
          <a:lstStyle/>
          <a:p>
            <a:pPr algn="ctr">
              <a:defRPr/>
            </a:pPr>
            <a:endParaRPr lang="zh-CN" altLang="zh-CN"/>
          </a:p>
        </p:txBody>
      </p:sp>
      <p:sp>
        <p:nvSpPr>
          <p:cNvPr id="5" name="AutoShape 3"/>
          <p:cNvSpPr>
            <a:spLocks noChangeArrowheads="1"/>
          </p:cNvSpPr>
          <p:nvPr/>
        </p:nvSpPr>
        <p:spPr bwMode="auto">
          <a:xfrm>
            <a:off x="685800" y="990600"/>
            <a:ext cx="8243888" cy="1905000"/>
          </a:xfrm>
          <a:prstGeom prst="roundRect">
            <a:avLst>
              <a:gd name="adj" fmla="val 50000"/>
            </a:avLst>
          </a:prstGeom>
          <a:solidFill>
            <a:schemeClr val="bg1"/>
          </a:solidFill>
          <a:ln w="9525">
            <a:noFill/>
            <a:round/>
            <a:headEnd/>
            <a:tailEnd/>
          </a:ln>
          <a:effectLst/>
        </p:spPr>
        <p:txBody>
          <a:bodyPr wrap="none" anchor="ctr"/>
          <a:lstStyle/>
          <a:p>
            <a:pPr algn="ctr">
              <a:defRPr/>
            </a:pPr>
            <a:endParaRPr lang="zh-CN" altLang="zh-CN"/>
          </a:p>
        </p:txBody>
      </p:sp>
      <p:sp>
        <p:nvSpPr>
          <p:cNvPr id="4107" name="Rectangle 11"/>
          <p:cNvSpPr>
            <a:spLocks noGrp="1" noChangeArrowheads="1"/>
          </p:cNvSpPr>
          <p:nvPr>
            <p:ph type="ctrTitle" sz="quarter"/>
          </p:nvPr>
        </p:nvSpPr>
        <p:spPr>
          <a:xfrm>
            <a:off x="936625" y="1425575"/>
            <a:ext cx="7772400" cy="1143000"/>
          </a:xfrm>
        </p:spPr>
        <p:txBody>
          <a:bodyPr anchor="ctr"/>
          <a:lstStyle>
            <a:lvl1pPr algn="ctr">
              <a:defRPr>
                <a:solidFill>
                  <a:schemeClr val="tx1"/>
                </a:solidFill>
              </a:defRPr>
            </a:lvl1pPr>
          </a:lstStyle>
          <a:p>
            <a:r>
              <a:rPr lang="zh-CN" altLang="en-US"/>
              <a:t>单击此处编辑母版标题样式</a:t>
            </a:r>
          </a:p>
        </p:txBody>
      </p:sp>
      <p:sp>
        <p:nvSpPr>
          <p:cNvPr id="4100" name="Rectangle 4"/>
          <p:cNvSpPr>
            <a:spLocks noGrp="1" noChangeArrowheads="1"/>
          </p:cNvSpPr>
          <p:nvPr>
            <p:ph type="subTitle" idx="1"/>
          </p:nvPr>
        </p:nvSpPr>
        <p:spPr>
          <a:xfrm>
            <a:off x="457200" y="3276600"/>
            <a:ext cx="3581400" cy="1676400"/>
          </a:xfrm>
        </p:spPr>
        <p:txBody>
          <a:bodyPr anchor="b"/>
          <a:lstStyle>
            <a:lvl1pPr marL="0" indent="0">
              <a:buFont typeface="Wingdings" pitchFamily="2" charset="2"/>
              <a:buNone/>
              <a:defRPr b="1">
                <a:solidFill>
                  <a:srgbClr val="CC3300"/>
                </a:solidFill>
                <a:ea typeface="华文行楷" pitchFamily="2" charset="-122"/>
              </a:defRPr>
            </a:lvl1pPr>
          </a:lstStyle>
          <a:p>
            <a:endParaRPr lang="zh-CN" altLang="zh-CN"/>
          </a:p>
        </p:txBody>
      </p:sp>
      <p:sp>
        <p:nvSpPr>
          <p:cNvPr id="6" name="Rectangle 8"/>
          <p:cNvSpPr>
            <a:spLocks noGrp="1" noChangeArrowheads="1"/>
          </p:cNvSpPr>
          <p:nvPr>
            <p:ph type="dt" sz="quarter" idx="10"/>
          </p:nvPr>
        </p:nvSpPr>
        <p:spPr>
          <a:xfrm>
            <a:off x="152400" y="6553200"/>
            <a:ext cx="1905000" cy="304800"/>
          </a:xfrm>
        </p:spPr>
        <p:txBody>
          <a:bodyPr/>
          <a:lstStyle>
            <a:lvl1pPr algn="l">
              <a:defRPr>
                <a:solidFill>
                  <a:srgbClr val="FFFF00"/>
                </a:solidFill>
              </a:defRPr>
            </a:lvl1pPr>
          </a:lstStyle>
          <a:p>
            <a:pPr>
              <a:defRPr/>
            </a:pPr>
            <a:endParaRPr lang="en-US" altLang="zh-CN"/>
          </a:p>
        </p:txBody>
      </p:sp>
      <p:sp>
        <p:nvSpPr>
          <p:cNvPr id="7" name="Rectangle 9"/>
          <p:cNvSpPr>
            <a:spLocks noGrp="1" noChangeArrowheads="1"/>
          </p:cNvSpPr>
          <p:nvPr>
            <p:ph type="ftr" sz="quarter" idx="11"/>
          </p:nvPr>
        </p:nvSpPr>
        <p:spPr>
          <a:xfrm>
            <a:off x="5195888" y="6553200"/>
            <a:ext cx="3279775" cy="304800"/>
          </a:xfrm>
        </p:spPr>
        <p:txBody>
          <a:bodyPr/>
          <a:lstStyle>
            <a:lvl1pPr algn="r">
              <a:defRPr/>
            </a:lvl1pPr>
          </a:lstStyle>
          <a:p>
            <a:pPr>
              <a:defRPr/>
            </a:pPr>
            <a:endParaRPr lang="en-US" altLang="zh-CN"/>
          </a:p>
        </p:txBody>
      </p:sp>
      <p:sp>
        <p:nvSpPr>
          <p:cNvPr id="8" name="Rectangle 10"/>
          <p:cNvSpPr>
            <a:spLocks noGrp="1" noChangeArrowheads="1"/>
          </p:cNvSpPr>
          <p:nvPr>
            <p:ph type="sldNum" sz="quarter" idx="12"/>
          </p:nvPr>
        </p:nvSpPr>
        <p:spPr bwMode="auto">
          <a:xfrm>
            <a:off x="9525" y="6359525"/>
            <a:ext cx="587375" cy="488950"/>
          </a:xfrm>
          <a:prstGeom prst="rect">
            <a:avLst/>
          </a:prstGeom>
          <a:ln>
            <a:miter lim="800000"/>
            <a:headEnd/>
            <a:tailEnd/>
          </a:ln>
        </p:spPr>
        <p:txBody>
          <a:bodyPr vert="horz" wrap="square" lIns="91440" tIns="45720" rIns="91440" bIns="45720" numCol="1" anchor="b" anchorCtr="0" compatLnSpc="1">
            <a:prstTxWarp prst="textNoShape">
              <a:avLst/>
            </a:prstTxWarp>
            <a:spAutoFit/>
          </a:bodyPr>
          <a:lstStyle>
            <a:lvl1pPr>
              <a:defRPr kumimoji="0" sz="2600" b="1">
                <a:solidFill>
                  <a:schemeClr val="bg1"/>
                </a:solidFill>
                <a:latin typeface="+mn-lt"/>
                <a:ea typeface="宋体" pitchFamily="2" charset="-122"/>
              </a:defRPr>
            </a:lvl1pPr>
          </a:lstStyle>
          <a:p>
            <a:pPr>
              <a:defRPr/>
            </a:pPr>
            <a:fld id="{2C6E03CC-C4C2-435F-8983-4A8DFBEA6457}" type="slidenum">
              <a:rPr lang="en-US" altLang="zh-CN"/>
              <a:pPr>
                <a:defRPr/>
              </a:pPr>
              <a:t>‹#›</a:t>
            </a:fld>
            <a:endParaRPr lang="en-US" altLang="zh-CN"/>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5150" y="762000"/>
            <a:ext cx="2000250" cy="5334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914400" y="762000"/>
            <a:ext cx="5848350" cy="5334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400" y="762000"/>
            <a:ext cx="80010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914400" y="2362200"/>
            <a:ext cx="3924300" cy="3733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4991100" y="2362200"/>
            <a:ext cx="3924300" cy="3733800"/>
          </a:xfrm>
        </p:spPr>
        <p:txBody>
          <a:bodyPr/>
          <a:lstStyle/>
          <a:p>
            <a:pPr lvl="0"/>
            <a:endParaRPr lang="zh-CN" altLang="en-US" noProof="0"/>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Box 3"/>
          <p:cNvSpPr txBox="1">
            <a:spLocks noGrp="1" noChangeArrowheads="1"/>
          </p:cNvSpPr>
          <p:nvPr>
            <p:ph type="sldNum" sz="quarter" idx="10"/>
          </p:nvPr>
        </p:nvSpPr>
        <p:spPr>
          <a:xfrm>
            <a:off x="7462838" y="6245225"/>
            <a:ext cx="312737" cy="304800"/>
          </a:xfrm>
          <a:prstGeom prst="rect">
            <a:avLst/>
          </a:prstGeom>
          <a:ln/>
        </p:spPr>
        <p:txBody>
          <a:bodyPr/>
          <a:lstStyle>
            <a:lvl1pPr>
              <a:defRPr/>
            </a:lvl1pPr>
          </a:lstStyle>
          <a:p>
            <a:pPr>
              <a:defRPr/>
            </a:pPr>
            <a:fld id="{2050B8BE-B931-49E1-B025-78F358C35290}" type="slidenum">
              <a:rPr lang="zh-CN" altLang="en-US"/>
              <a:pPr>
                <a:defRPr/>
              </a:pPr>
              <a:t>‹#›</a:t>
            </a:fld>
            <a:endParaRPr lang="en-US" altLang="zh-CN"/>
          </a:p>
        </p:txBody>
      </p:sp>
    </p:spTree>
    <p:extLst>
      <p:ext uri="{BB962C8B-B14F-4D97-AF65-F5344CB8AC3E}">
        <p14:creationId xmlns:p14="http://schemas.microsoft.com/office/powerpoint/2010/main" val="117464698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a:xfrm>
            <a:off x="429925" y="1143001"/>
            <a:ext cx="8229177" cy="1242832"/>
          </a:xfrm>
        </p:spPr>
        <p:txBody>
          <a:bodyPr/>
          <a:lstStyle/>
          <a:p>
            <a:r>
              <a:rPr lang="zh-CN" altLang="en-US"/>
              <a:t>单击此处编辑母版标题样式</a:t>
            </a:r>
          </a:p>
        </p:txBody>
      </p:sp>
      <p:sp>
        <p:nvSpPr>
          <p:cNvPr id="3" name="内容占位符 2"/>
          <p:cNvSpPr>
            <a:spLocks noGrp="1"/>
          </p:cNvSpPr>
          <p:nvPr>
            <p:ph sz="quarter" idx="1"/>
          </p:nvPr>
        </p:nvSpPr>
        <p:spPr>
          <a:xfrm>
            <a:off x="458116" y="2427790"/>
            <a:ext cx="4046928" cy="177960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58116" y="4346294"/>
            <a:ext cx="4046928" cy="178105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half" idx="3"/>
          </p:nvPr>
        </p:nvSpPr>
        <p:spPr>
          <a:xfrm>
            <a:off x="4640365" y="2427790"/>
            <a:ext cx="4046929" cy="369955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a:xfrm>
            <a:off x="6362882" y="6414221"/>
            <a:ext cx="2084782" cy="307777"/>
          </a:xfrm>
        </p:spPr>
        <p:txBody>
          <a:bodyPr/>
          <a:lstStyle>
            <a:lvl1pPr>
              <a:defRPr/>
            </a:lvl1pPr>
          </a:lstStyle>
          <a:p>
            <a:fld id="{34612195-8F03-459C-9953-9FD1AE8AA0D1}" type="datetime1">
              <a:rPr lang="zh-CN" altLang="en-US"/>
              <a:pPr/>
              <a:t>2018/4/25</a:t>
            </a:fld>
            <a:endParaRPr lang="en-US"/>
          </a:p>
        </p:txBody>
      </p:sp>
      <p:sp>
        <p:nvSpPr>
          <p:cNvPr id="7" name="页脚占位符 6"/>
          <p:cNvSpPr>
            <a:spLocks noGrp="1"/>
          </p:cNvSpPr>
          <p:nvPr>
            <p:ph type="ftr" sz="quarter" idx="11"/>
          </p:nvPr>
        </p:nvSpPr>
        <p:spPr>
          <a:xfrm>
            <a:off x="659688" y="6414221"/>
            <a:ext cx="2847368" cy="307777"/>
          </a:xfrm>
        </p:spPr>
        <p:txBody>
          <a:bodyPr/>
          <a:lstStyle>
            <a:lvl1pPr>
              <a:defRPr/>
            </a:lvl1pPr>
          </a:lstStyle>
          <a:p>
            <a:r>
              <a:rPr lang="zh-CN" altLang="en-US"/>
              <a:t>中南六省区图书馆会议 恩施</a:t>
            </a:r>
            <a:endParaRPr lang="en-US"/>
          </a:p>
        </p:txBody>
      </p:sp>
      <p:sp>
        <p:nvSpPr>
          <p:cNvPr id="8" name="灯片编号占位符 7"/>
          <p:cNvSpPr>
            <a:spLocks noGrp="1"/>
          </p:cNvSpPr>
          <p:nvPr>
            <p:ph type="sldNum" sz="quarter" idx="12"/>
          </p:nvPr>
        </p:nvSpPr>
        <p:spPr>
          <a:xfrm>
            <a:off x="8544925" y="6355949"/>
            <a:ext cx="561016" cy="366049"/>
          </a:xfrm>
          <a:prstGeom prst="rect">
            <a:avLst/>
          </a:prstGeom>
        </p:spPr>
        <p:txBody>
          <a:bodyPr lIns="82095" tIns="41047" rIns="82095" bIns="41047"/>
          <a:lstStyle>
            <a:lvl1pPr>
              <a:defRPr/>
            </a:lvl1pPr>
          </a:lstStyle>
          <a:p>
            <a:fld id="{484AE04E-E7E0-4F29-BD4A-EA77495EFDA4}" type="slidenum">
              <a:rPr lang="zh-CN" altLang="en-US"/>
              <a:pPr/>
              <a:t>‹#›</a:t>
            </a:fld>
            <a:endParaRPr lang="en-US"/>
          </a:p>
        </p:txBody>
      </p:sp>
    </p:spTree>
    <p:extLst>
      <p:ext uri="{BB962C8B-B14F-4D97-AF65-F5344CB8AC3E}">
        <p14:creationId xmlns:p14="http://schemas.microsoft.com/office/powerpoint/2010/main" val="300562443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标题 5"/>
          <p:cNvSpPr>
            <a:spLocks noGrp="1"/>
          </p:cNvSpPr>
          <p:nvPr>
            <p:ph type="title"/>
          </p:nvPr>
        </p:nvSpPr>
        <p:spPr/>
        <p:txBody>
          <a:bodyPr/>
          <a:lstStyle/>
          <a:p>
            <a:r>
              <a:rPr lang="zh-CN" altLang="en-US"/>
              <a:t>单击此处编辑母版标题样式</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9144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9911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3200400" cy="6858000"/>
            <a:chOff x="0" y="0"/>
            <a:chExt cx="2016" cy="4320"/>
          </a:xfrm>
        </p:grpSpPr>
        <p:sp>
          <p:nvSpPr>
            <p:cNvPr id="3075" name="Rectangle 3"/>
            <p:cNvSpPr>
              <a:spLocks noChangeArrowheads="1"/>
            </p:cNvSpPr>
            <p:nvPr/>
          </p:nvSpPr>
          <p:spPr bwMode="auto">
            <a:xfrm>
              <a:off x="0" y="0"/>
              <a:ext cx="480" cy="4320"/>
            </a:xfrm>
            <a:prstGeom prst="rect">
              <a:avLst/>
            </a:prstGeom>
            <a:solidFill>
              <a:srgbClr val="3399FF"/>
            </a:solidFill>
            <a:ln w="9525">
              <a:noFill/>
              <a:miter lim="800000"/>
              <a:headEnd/>
              <a:tailEnd/>
            </a:ln>
            <a:effectLst/>
          </p:spPr>
          <p:txBody>
            <a:bodyPr wrap="none" anchor="ctr"/>
            <a:lstStyle/>
            <a:p>
              <a:pPr>
                <a:defRPr/>
              </a:pPr>
              <a:endParaRPr lang="zh-CN" altLang="en-US"/>
            </a:p>
          </p:txBody>
        </p:sp>
        <p:sp>
          <p:nvSpPr>
            <p:cNvPr id="2" name="Rectangle 4"/>
            <p:cNvSpPr>
              <a:spLocks noChangeArrowheads="1"/>
            </p:cNvSpPr>
            <p:nvPr/>
          </p:nvSpPr>
          <p:spPr bwMode="auto">
            <a:xfrm>
              <a:off x="432" y="0"/>
              <a:ext cx="1584" cy="672"/>
            </a:xfrm>
            <a:prstGeom prst="rect">
              <a:avLst/>
            </a:prstGeom>
            <a:solidFill>
              <a:srgbClr val="3399FF"/>
            </a:solidFill>
            <a:ln w="9525">
              <a:noFill/>
              <a:miter lim="800000"/>
              <a:headEnd/>
              <a:tailEnd/>
            </a:ln>
            <a:effectLst/>
          </p:spPr>
          <p:txBody>
            <a:bodyPr wrap="none" anchor="ctr"/>
            <a:lstStyle/>
            <a:p>
              <a:pPr>
                <a:defRPr/>
              </a:pPr>
              <a:endParaRPr lang="zh-CN" altLang="en-US"/>
            </a:p>
          </p:txBody>
        </p:sp>
      </p:grpSp>
      <p:sp>
        <p:nvSpPr>
          <p:cNvPr id="3077" name="AutoShape 5"/>
          <p:cNvSpPr>
            <a:spLocks noChangeArrowheads="1"/>
          </p:cNvSpPr>
          <p:nvPr/>
        </p:nvSpPr>
        <p:spPr bwMode="auto">
          <a:xfrm>
            <a:off x="762000" y="762000"/>
            <a:ext cx="5105400" cy="609600"/>
          </a:xfrm>
          <a:prstGeom prst="roundRect">
            <a:avLst>
              <a:gd name="adj" fmla="val 50000"/>
            </a:avLst>
          </a:prstGeom>
          <a:solidFill>
            <a:schemeClr val="bg1"/>
          </a:solidFill>
          <a:ln w="9525">
            <a:noFill/>
            <a:round/>
            <a:headEnd/>
            <a:tailEnd/>
          </a:ln>
          <a:effectLst/>
        </p:spPr>
        <p:txBody>
          <a:bodyPr wrap="none" anchor="ctr"/>
          <a:lstStyle/>
          <a:p>
            <a:pPr algn="ctr">
              <a:defRPr/>
            </a:pPr>
            <a:endParaRPr lang="zh-CN" altLang="zh-CN"/>
          </a:p>
        </p:txBody>
      </p:sp>
      <p:sp>
        <p:nvSpPr>
          <p:cNvPr id="1028" name="Rectangle 6"/>
          <p:cNvSpPr>
            <a:spLocks noGrp="1" noChangeArrowheads="1"/>
          </p:cNvSpPr>
          <p:nvPr>
            <p:ph type="title"/>
          </p:nvPr>
        </p:nvSpPr>
        <p:spPr bwMode="auto">
          <a:xfrm>
            <a:off x="914400" y="762000"/>
            <a:ext cx="80010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9" name="Rectangle 7"/>
          <p:cNvSpPr>
            <a:spLocks noGrp="1" noChangeArrowheads="1"/>
          </p:cNvSpPr>
          <p:nvPr>
            <p:ph type="body" idx="1"/>
          </p:nvPr>
        </p:nvSpPr>
        <p:spPr bwMode="auto">
          <a:xfrm>
            <a:off x="914400" y="2362200"/>
            <a:ext cx="80010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80" name="Rectangle 8"/>
          <p:cNvSpPr>
            <a:spLocks noGrp="1" noChangeArrowheads="1"/>
          </p:cNvSpPr>
          <p:nvPr>
            <p:ph type="dt" sz="half" idx="2"/>
          </p:nvPr>
        </p:nvSpPr>
        <p:spPr bwMode="auto">
          <a:xfrm>
            <a:off x="7010400" y="6553200"/>
            <a:ext cx="19050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a:defRPr kumimoji="0" sz="1400">
                <a:latin typeface="+mn-lt"/>
                <a:ea typeface="宋体" pitchFamily="2" charset="-122"/>
              </a:defRPr>
            </a:lvl1pPr>
          </a:lstStyle>
          <a:p>
            <a:pPr>
              <a:defRPr/>
            </a:pPr>
            <a:endParaRPr lang="en-US" altLang="zh-CN"/>
          </a:p>
        </p:txBody>
      </p:sp>
      <p:sp>
        <p:nvSpPr>
          <p:cNvPr id="3081" name="Rectangle 9"/>
          <p:cNvSpPr>
            <a:spLocks noGrp="1" noChangeArrowheads="1"/>
          </p:cNvSpPr>
          <p:nvPr>
            <p:ph type="ftr" sz="quarter" idx="3"/>
          </p:nvPr>
        </p:nvSpPr>
        <p:spPr bwMode="auto">
          <a:xfrm>
            <a:off x="2936875" y="6529388"/>
            <a:ext cx="28956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ctr">
              <a:defRPr kumimoji="0" sz="1400">
                <a:latin typeface="+mn-lt"/>
                <a:ea typeface="宋体" pitchFamily="2" charset="-122"/>
              </a:defRPr>
            </a:lvl1pPr>
          </a:lstStyle>
          <a:p>
            <a:pPr>
              <a:defRPr/>
            </a:pPr>
            <a:endParaRPr lang="en-US" altLang="zh-CN"/>
          </a:p>
        </p:txBody>
      </p:sp>
      <p:grpSp>
        <p:nvGrpSpPr>
          <p:cNvPr id="1032" name="Group 10"/>
          <p:cNvGrpSpPr>
            <a:grpSpLocks/>
          </p:cNvGrpSpPr>
          <p:nvPr/>
        </p:nvGrpSpPr>
        <p:grpSpPr bwMode="auto">
          <a:xfrm>
            <a:off x="762000" y="1447800"/>
            <a:ext cx="7391400" cy="17463"/>
            <a:chOff x="144" y="1248"/>
            <a:chExt cx="4656" cy="201"/>
          </a:xfrm>
        </p:grpSpPr>
        <p:sp>
          <p:nvSpPr>
            <p:cNvPr id="3083" name="AutoShape 11"/>
            <p:cNvSpPr>
              <a:spLocks noChangeArrowheads="1"/>
            </p:cNvSpPr>
            <p:nvPr/>
          </p:nvSpPr>
          <p:spPr bwMode="auto">
            <a:xfrm>
              <a:off x="384" y="1248"/>
              <a:ext cx="4416" cy="201"/>
            </a:xfrm>
            <a:prstGeom prst="roundRect">
              <a:avLst>
                <a:gd name="adj" fmla="val 0"/>
              </a:avLst>
            </a:prstGeom>
            <a:solidFill>
              <a:schemeClr val="bg2"/>
            </a:solidFill>
            <a:ln w="9525">
              <a:noFill/>
              <a:round/>
              <a:headEnd/>
              <a:tailEnd/>
            </a:ln>
            <a:effectLst/>
          </p:spPr>
          <p:txBody>
            <a:bodyPr wrap="none" anchor="ctr"/>
            <a:lstStyle/>
            <a:p>
              <a:pPr>
                <a:defRPr/>
              </a:pPr>
              <a:endParaRPr lang="zh-CN" altLang="en-US"/>
            </a:p>
          </p:txBody>
        </p:sp>
        <p:sp>
          <p:nvSpPr>
            <p:cNvPr id="3084" name="AutoShape 12"/>
            <p:cNvSpPr>
              <a:spLocks noChangeArrowheads="1"/>
            </p:cNvSpPr>
            <p:nvPr/>
          </p:nvSpPr>
          <p:spPr bwMode="auto">
            <a:xfrm flipH="1">
              <a:off x="144" y="1248"/>
              <a:ext cx="248" cy="201"/>
            </a:xfrm>
            <a:prstGeom prst="flowChartDelay">
              <a:avLst/>
            </a:prstGeom>
            <a:solidFill>
              <a:schemeClr val="bg2"/>
            </a:solidFill>
            <a:ln w="9525">
              <a:noFill/>
              <a:miter lim="800000"/>
              <a:headEnd/>
              <a:tailEnd/>
            </a:ln>
            <a:effectLst/>
          </p:spPr>
          <p:txBody>
            <a:bodyPr wrap="none" anchor="ctr"/>
            <a:lstStyle/>
            <a:p>
              <a:pPr>
                <a:defRPr/>
              </a:pPr>
              <a:endParaRPr lang="zh-CN" altLang="en-US"/>
            </a:p>
          </p:txBody>
        </p:sp>
      </p:grpSp>
      <p:pic>
        <p:nvPicPr>
          <p:cNvPr id="1033" name="Picture 16" descr="index_logo_01"/>
          <p:cNvPicPr>
            <a:picLocks noChangeAspect="1" noChangeArrowheads="1"/>
          </p:cNvPicPr>
          <p:nvPr userDrawn="1"/>
        </p:nvPicPr>
        <p:blipFill>
          <a:blip r:embed="rId16"/>
          <a:srcRect/>
          <a:stretch>
            <a:fillRect/>
          </a:stretch>
        </p:blipFill>
        <p:spPr bwMode="auto">
          <a:xfrm>
            <a:off x="7010400" y="6172200"/>
            <a:ext cx="1943100" cy="685800"/>
          </a:xfrm>
          <a:prstGeom prst="rect">
            <a:avLst/>
          </a:prstGeom>
          <a:noFill/>
          <a:ln w="9525">
            <a:noFill/>
            <a:miter lim="800000"/>
            <a:headEnd/>
            <a:tailEnd/>
          </a:ln>
        </p:spPr>
      </p:pic>
      <p:sp>
        <p:nvSpPr>
          <p:cNvPr id="3089" name="Rectangle 17"/>
          <p:cNvSpPr>
            <a:spLocks noChangeArrowheads="1"/>
          </p:cNvSpPr>
          <p:nvPr/>
        </p:nvSpPr>
        <p:spPr bwMode="auto">
          <a:xfrm>
            <a:off x="6372200" y="-24"/>
            <a:ext cx="2700394" cy="357166"/>
          </a:xfrm>
          <a:prstGeom prst="rect">
            <a:avLst/>
          </a:prstGeom>
          <a:solidFill>
            <a:schemeClr val="bg1"/>
          </a:solidFill>
          <a:ln w="9525">
            <a:solidFill>
              <a:schemeClr val="bg1"/>
            </a:solidFill>
            <a:miter lim="800000"/>
            <a:headEnd/>
            <a:tailEnd/>
          </a:ln>
          <a:effectLst/>
        </p:spPr>
        <p:txBody>
          <a:bodyPr anchor="b"/>
          <a:lstStyle/>
          <a:p>
            <a:pPr marL="342900" indent="-342900" algn="ctr">
              <a:spcBef>
                <a:spcPct val="20000"/>
              </a:spcBef>
              <a:buClr>
                <a:schemeClr val="tx1"/>
              </a:buClr>
              <a:buSzPct val="75000"/>
              <a:buFont typeface="Wingdings" pitchFamily="2" charset="2"/>
              <a:buNone/>
              <a:defRPr/>
            </a:pPr>
            <a:r>
              <a:rPr lang="zh-CN" altLang="en-US" sz="1600" b="1" dirty="0">
                <a:solidFill>
                  <a:srgbClr val="3366FF"/>
                </a:solidFill>
                <a:latin typeface="华文中宋" pitchFamily="2" charset="-122"/>
                <a:ea typeface="华文中宋" pitchFamily="2" charset="-122"/>
              </a:rPr>
              <a:t>智慧图书馆用户需求分析</a:t>
            </a:r>
          </a:p>
        </p:txBody>
      </p:sp>
      <p:sp>
        <p:nvSpPr>
          <p:cNvPr id="3090" name="Text Box 18"/>
          <p:cNvSpPr txBox="1">
            <a:spLocks noChangeArrowheads="1"/>
          </p:cNvSpPr>
          <p:nvPr userDrawn="1"/>
        </p:nvSpPr>
        <p:spPr bwMode="auto">
          <a:xfrm>
            <a:off x="214313" y="0"/>
            <a:ext cx="2714625" cy="461963"/>
          </a:xfrm>
          <a:prstGeom prst="rect">
            <a:avLst/>
          </a:prstGeom>
          <a:noFill/>
          <a:ln w="9525">
            <a:noFill/>
            <a:miter lim="800000"/>
            <a:headEnd/>
            <a:tailEnd/>
          </a:ln>
          <a:effectLst/>
        </p:spPr>
        <p:txBody>
          <a:bodyPr>
            <a:spAutoFit/>
          </a:bodyPr>
          <a:lstStyle/>
          <a:p>
            <a:pPr>
              <a:spcBef>
                <a:spcPct val="50000"/>
              </a:spcBef>
              <a:defRPr/>
            </a:pPr>
            <a:r>
              <a:rPr lang="en-US" altLang="zh-CN" dirty="0">
                <a:solidFill>
                  <a:srgbClr val="FFFF00"/>
                </a:solidFill>
              </a:rPr>
              <a:t>http://lib.cqu.edu.cn</a:t>
            </a:r>
          </a:p>
        </p:txBody>
      </p:sp>
    </p:spTree>
  </p:cSld>
  <p:clrMap bg1="lt1" tx1="dk1" bg2="lt2" tx2="dk2" accent1="accent1" accent2="accent2" accent3="accent3" accent4="accent4" accent5="accent5" accent6="accent6" hlink="hlink" folHlink="folHlink"/>
  <p:sldLayoutIdLst>
    <p:sldLayoutId id="2147483745"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6" r:id="rId13"/>
    <p:sldLayoutId id="2147483747" r:id="rId14"/>
  </p:sldLayoutIdLst>
  <p:transition>
    <p:random/>
  </p:transition>
  <p:txStyles>
    <p:titleStyle>
      <a:lvl1pPr algn="l" rtl="0" eaLnBrk="0" fontAlgn="base"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2pPr>
      <a:lvl3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3pPr>
      <a:lvl4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4pPr>
      <a:lvl5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5pPr>
      <a:lvl6pPr marL="4572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6pPr>
      <a:lvl7pPr marL="9144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7pPr>
      <a:lvl8pPr marL="13716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8pPr>
      <a:lvl9pPr marL="18288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kumimoji="1"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kumimoji="1"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kumimoji="1" sz="2000">
          <a:solidFill>
            <a:schemeClr val="tx1"/>
          </a:solidFill>
          <a:latin typeface="+mn-lt"/>
          <a:ea typeface="+mn-ea"/>
        </a:defRPr>
      </a:lvl5pPr>
      <a:lvl6pPr marL="25146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6pPr>
      <a:lvl7pPr marL="29718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7pPr>
      <a:lvl8pPr marL="34290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8pPr>
      <a:lvl9pPr marL="38862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2.xml"/><Relationship Id="rId4" Type="http://schemas.openxmlformats.org/officeDocument/2006/relationships/image" Target="../media/image26.wmf"/></Relationships>
</file>

<file path=ppt/slides/_rels/slide18.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cqu.edu.cn/" TargetMode="Externa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4.xml"/><Relationship Id="rId5" Type="http://schemas.openxmlformats.org/officeDocument/2006/relationships/image" Target="../media/image49.png"/><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hyperlink" Target="mailto:xinya@cqu.edu.c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ctrTitle"/>
          </p:nvPr>
        </p:nvSpPr>
        <p:spPr>
          <a:xfrm>
            <a:off x="1214414" y="1071546"/>
            <a:ext cx="6929438" cy="1428750"/>
          </a:xfrm>
        </p:spPr>
        <p:txBody>
          <a:bodyPr/>
          <a:lstStyle/>
          <a:p>
            <a:pPr>
              <a:lnSpc>
                <a:spcPct val="150000"/>
              </a:lnSpc>
            </a:pPr>
            <a:r>
              <a:rPr lang="zh-CN" altLang="en-US" sz="4000" dirty="0">
                <a:solidFill>
                  <a:srgbClr val="C00000"/>
                </a:solidFill>
                <a:latin typeface="微软雅黑" pitchFamily="34" charset="-122"/>
                <a:ea typeface="微软雅黑" pitchFamily="34" charset="-122"/>
              </a:rPr>
              <a:t>智慧图书馆用户需求分析</a:t>
            </a:r>
          </a:p>
        </p:txBody>
      </p:sp>
      <p:sp>
        <p:nvSpPr>
          <p:cNvPr id="3075" name="副标题 4"/>
          <p:cNvSpPr>
            <a:spLocks noGrp="1"/>
          </p:cNvSpPr>
          <p:nvPr>
            <p:ph type="subTitle" idx="1"/>
          </p:nvPr>
        </p:nvSpPr>
        <p:spPr>
          <a:xfrm>
            <a:off x="4023320" y="5143522"/>
            <a:ext cx="3429000" cy="1500188"/>
          </a:xfrm>
        </p:spPr>
        <p:txBody>
          <a:bodyPr/>
          <a:lstStyle/>
          <a:p>
            <a:pPr algn="ctr"/>
            <a:r>
              <a:rPr lang="zh-CN" altLang="en-US" sz="2000" dirty="0">
                <a:solidFill>
                  <a:schemeClr val="tx1"/>
                </a:solidFill>
                <a:latin typeface="微软雅黑" pitchFamily="34" charset="-122"/>
                <a:ea typeface="微软雅黑" pitchFamily="34" charset="-122"/>
              </a:rPr>
              <a:t>彭晓东</a:t>
            </a:r>
            <a:endParaRPr lang="en-US" altLang="zh-CN" sz="2000" dirty="0">
              <a:solidFill>
                <a:schemeClr val="tx1"/>
              </a:solidFill>
              <a:latin typeface="微软雅黑" pitchFamily="34" charset="-122"/>
              <a:ea typeface="微软雅黑" pitchFamily="34" charset="-122"/>
            </a:endParaRPr>
          </a:p>
          <a:p>
            <a:pPr algn="ct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重庆大学图书馆</a:t>
            </a:r>
            <a:endParaRPr lang="en-US" altLang="zh-CN" sz="2000" dirty="0">
              <a:solidFill>
                <a:schemeClr val="tx1"/>
              </a:solidFill>
              <a:latin typeface="微软雅黑" pitchFamily="34" charset="-122"/>
              <a:ea typeface="微软雅黑" pitchFamily="34" charset="-122"/>
            </a:endParaRPr>
          </a:p>
          <a:p>
            <a:pPr algn="ctr"/>
            <a:r>
              <a:rPr lang="en-US" altLang="zh-CN" sz="2000" dirty="0">
                <a:solidFill>
                  <a:schemeClr val="tx1"/>
                </a:solidFill>
                <a:latin typeface="微软雅黑" pitchFamily="34" charset="-122"/>
                <a:ea typeface="微软雅黑" pitchFamily="34" charset="-122"/>
              </a:rPr>
              <a:t>2018</a:t>
            </a:r>
            <a:r>
              <a:rPr lang="zh-CN" altLang="en-US" sz="2000" dirty="0">
                <a:solidFill>
                  <a:schemeClr val="tx1"/>
                </a:solidFill>
                <a:latin typeface="微软雅黑" pitchFamily="34" charset="-122"/>
                <a:ea typeface="微软雅黑" pitchFamily="34" charset="-122"/>
              </a:rPr>
              <a:t>年</a:t>
            </a:r>
            <a:r>
              <a:rPr lang="en-US" altLang="zh-CN" sz="2000" dirty="0">
                <a:solidFill>
                  <a:schemeClr val="tx1"/>
                </a:solidFill>
                <a:latin typeface="微软雅黑" pitchFamily="34" charset="-122"/>
                <a:ea typeface="微软雅黑" pitchFamily="34" charset="-122"/>
              </a:rPr>
              <a:t>4</a:t>
            </a:r>
            <a:r>
              <a:rPr lang="zh-CN" altLang="en-US" sz="2000" dirty="0">
                <a:solidFill>
                  <a:schemeClr val="tx1"/>
                </a:solidFill>
                <a:latin typeface="微软雅黑" pitchFamily="34" charset="-122"/>
                <a:ea typeface="微软雅黑" pitchFamily="34" charset="-122"/>
              </a:rPr>
              <a:t>月  西安</a:t>
            </a:r>
          </a:p>
        </p:txBody>
      </p:sp>
      <p:pic>
        <p:nvPicPr>
          <p:cNvPr id="3076" name="图片 3" descr="liblogo.jpg"/>
          <p:cNvPicPr>
            <a:picLocks noChangeAspect="1"/>
          </p:cNvPicPr>
          <p:nvPr/>
        </p:nvPicPr>
        <p:blipFill>
          <a:blip r:embed="rId3"/>
          <a:srcRect/>
          <a:stretch>
            <a:fillRect/>
          </a:stretch>
        </p:blipFill>
        <p:spPr bwMode="auto">
          <a:xfrm>
            <a:off x="4887913" y="3000372"/>
            <a:ext cx="1755775" cy="1651000"/>
          </a:xfrm>
          <a:prstGeom prst="rect">
            <a:avLst/>
          </a:prstGeom>
          <a:noFill/>
          <a:ln w="9525">
            <a:noFill/>
            <a:miter lim="800000"/>
            <a:headEnd/>
            <a:tailEnd/>
          </a:ln>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4"/>
          <p:cNvSpPr>
            <a:spLocks noGrp="1"/>
          </p:cNvSpPr>
          <p:nvPr>
            <p:ph type="title"/>
          </p:nvPr>
        </p:nvSpPr>
        <p:spPr>
          <a:xfrm>
            <a:off x="914400" y="692696"/>
            <a:ext cx="8001000" cy="650776"/>
          </a:xfrm>
        </p:spPr>
        <p:txBody>
          <a:bodyPr/>
          <a:lstStyle/>
          <a:p>
            <a:pPr lvl="0"/>
            <a:r>
              <a:rPr lang="zh-CN" altLang="en-US" sz="2000" dirty="0">
                <a:solidFill>
                  <a:srgbClr val="9900CC"/>
                </a:solidFill>
                <a:latin typeface="微软雅黑" pitchFamily="34" charset="-122"/>
                <a:ea typeface="微软雅黑" pitchFamily="34" charset="-122"/>
              </a:rPr>
              <a:t>重庆大学图书馆提出的资源、管理、服务三位一体发展模式</a:t>
            </a:r>
            <a:endParaRPr lang="zh-CN" altLang="en-US" sz="2000" dirty="0"/>
          </a:p>
        </p:txBody>
      </p:sp>
      <p:grpSp>
        <p:nvGrpSpPr>
          <p:cNvPr id="5" name="组合 4"/>
          <p:cNvGrpSpPr/>
          <p:nvPr/>
        </p:nvGrpSpPr>
        <p:grpSpPr>
          <a:xfrm>
            <a:off x="827584" y="1844825"/>
            <a:ext cx="7517664" cy="3786806"/>
            <a:chOff x="672114" y="1785926"/>
            <a:chExt cx="8106761" cy="4290063"/>
          </a:xfrm>
        </p:grpSpPr>
        <p:sp>
          <p:nvSpPr>
            <p:cNvPr id="6" name="矩形 5"/>
            <p:cNvSpPr/>
            <p:nvPr/>
          </p:nvSpPr>
          <p:spPr>
            <a:xfrm>
              <a:off x="4078288" y="1785926"/>
              <a:ext cx="1563687" cy="592755"/>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algn="ctr">
                <a:spcBef>
                  <a:spcPct val="50000"/>
                </a:spcBef>
                <a:defRPr/>
              </a:pPr>
              <a:r>
                <a:rPr lang="zh-CN" altLang="en-US" sz="2800" b="1" dirty="0">
                  <a:solidFill>
                    <a:srgbClr val="C00000"/>
                  </a:solidFill>
                  <a:latin typeface="微软雅黑" pitchFamily="34" charset="-122"/>
                  <a:ea typeface="微软雅黑" pitchFamily="34" charset="-122"/>
                </a:rPr>
                <a:t>资源</a:t>
              </a:r>
            </a:p>
          </p:txBody>
        </p:sp>
        <p:grpSp>
          <p:nvGrpSpPr>
            <p:cNvPr id="2" name="组合 29"/>
            <p:cNvGrpSpPr>
              <a:grpSpLocks/>
            </p:cNvGrpSpPr>
            <p:nvPr/>
          </p:nvGrpSpPr>
          <p:grpSpPr bwMode="auto">
            <a:xfrm>
              <a:off x="3032727" y="2982904"/>
              <a:ext cx="3915762" cy="1871662"/>
              <a:chOff x="3013330" y="3140720"/>
              <a:chExt cx="3915615" cy="1872208"/>
            </a:xfrm>
          </p:grpSpPr>
          <p:sp>
            <p:nvSpPr>
              <p:cNvPr id="25" name="左右箭头 24"/>
              <p:cNvSpPr/>
              <p:nvPr/>
            </p:nvSpPr>
            <p:spPr>
              <a:xfrm>
                <a:off x="3013330" y="3140720"/>
                <a:ext cx="3915615" cy="1872208"/>
              </a:xfrm>
              <a:prstGeom prst="leftRightArrow">
                <a:avLst/>
              </a:prstGeom>
              <a:ln/>
            </p:spPr>
            <p:style>
              <a:lnRef idx="1">
                <a:schemeClr val="accent2"/>
              </a:lnRef>
              <a:fillRef idx="3">
                <a:schemeClr val="accent2"/>
              </a:fillRef>
              <a:effectRef idx="2">
                <a:schemeClr val="accent2"/>
              </a:effectRef>
              <a:fontRef idx="minor">
                <a:schemeClr val="lt1"/>
              </a:fontRef>
            </p:style>
            <p:txBody>
              <a:bodyPr anchor="ctr"/>
              <a:lstStyle/>
              <a:p>
                <a:pPr algn="ctr">
                  <a:spcBef>
                    <a:spcPct val="50000"/>
                  </a:spcBef>
                </a:pPr>
                <a:endParaRPr lang="zh-CN" altLang="en-US">
                  <a:solidFill>
                    <a:srgbClr val="FFFFFF"/>
                  </a:solidFill>
                  <a:ea typeface="宋体" pitchFamily="2" charset="-122"/>
                </a:endParaRPr>
              </a:p>
            </p:txBody>
          </p:sp>
          <p:sp>
            <p:nvSpPr>
              <p:cNvPr id="6162" name="TextBox 26"/>
              <p:cNvSpPr txBox="1">
                <a:spLocks noChangeArrowheads="1"/>
              </p:cNvSpPr>
              <p:nvPr/>
            </p:nvSpPr>
            <p:spPr bwMode="auto">
              <a:xfrm>
                <a:off x="4566284" y="3612929"/>
                <a:ext cx="1552955" cy="802196"/>
              </a:xfrm>
              <a:prstGeom prst="rect">
                <a:avLst/>
              </a:prstGeom>
              <a:noFill/>
              <a:ln w="9525">
                <a:noFill/>
                <a:miter lim="800000"/>
                <a:headEnd/>
                <a:tailEnd/>
              </a:ln>
            </p:spPr>
            <p:txBody>
              <a:bodyPr wrap="square">
                <a:spAutoFit/>
              </a:bodyPr>
              <a:lstStyle/>
              <a:p>
                <a:pPr algn="r">
                  <a:spcBef>
                    <a:spcPct val="50000"/>
                  </a:spcBef>
                </a:pPr>
                <a:r>
                  <a:rPr lang="zh-CN" altLang="en-US" sz="2000" b="1" dirty="0">
                    <a:solidFill>
                      <a:schemeClr val="bg1"/>
                    </a:solidFill>
                    <a:latin typeface="微软雅黑" pitchFamily="34" charset="-122"/>
                    <a:ea typeface="微软雅黑" pitchFamily="34" charset="-122"/>
                  </a:rPr>
                  <a:t>知识获取人文交流</a:t>
                </a:r>
              </a:p>
            </p:txBody>
          </p:sp>
        </p:grpSp>
        <p:grpSp>
          <p:nvGrpSpPr>
            <p:cNvPr id="3" name="组合 31"/>
            <p:cNvGrpSpPr>
              <a:grpSpLocks/>
            </p:cNvGrpSpPr>
            <p:nvPr/>
          </p:nvGrpSpPr>
          <p:grpSpPr bwMode="auto">
            <a:xfrm>
              <a:off x="672114" y="2987672"/>
              <a:ext cx="2360612" cy="2600325"/>
              <a:chOff x="646868" y="3140720"/>
              <a:chExt cx="2359724" cy="2601247"/>
            </a:xfrm>
          </p:grpSpPr>
          <p:pic>
            <p:nvPicPr>
              <p:cNvPr id="6159" name="Picture 2"/>
              <p:cNvPicPr>
                <a:picLocks noChangeAspect="1" noChangeArrowheads="1"/>
              </p:cNvPicPr>
              <p:nvPr/>
            </p:nvPicPr>
            <p:blipFill>
              <a:blip r:embed="rId3"/>
              <a:srcRect/>
              <a:stretch>
                <a:fillRect/>
              </a:stretch>
            </p:blipFill>
            <p:spPr bwMode="auto">
              <a:xfrm>
                <a:off x="646868" y="3140720"/>
                <a:ext cx="2359724" cy="1800448"/>
              </a:xfrm>
              <a:prstGeom prst="rect">
                <a:avLst/>
              </a:prstGeom>
              <a:noFill/>
              <a:ln w="9525">
                <a:noFill/>
                <a:miter lim="800000"/>
                <a:headEnd/>
                <a:tailEnd/>
              </a:ln>
            </p:spPr>
          </p:pic>
          <p:sp>
            <p:nvSpPr>
              <p:cNvPr id="31" name="TextBox 30"/>
              <p:cNvSpPr txBox="1"/>
              <p:nvPr/>
            </p:nvSpPr>
            <p:spPr>
              <a:xfrm>
                <a:off x="684352" y="5157560"/>
                <a:ext cx="1583729" cy="584407"/>
              </a:xfrm>
              <a:prstGeom prst="rect">
                <a:avLst/>
              </a:prstGeom>
              <a:noFill/>
            </p:spPr>
            <p:txBody>
              <a:bodyPr>
                <a:spAutoFit/>
              </a:bodyPr>
              <a:lstStyle/>
              <a:p>
                <a:pPr algn="ctr">
                  <a:spcBef>
                    <a:spcPct val="50000"/>
                  </a:spcBef>
                  <a:defRPr/>
                </a:pPr>
                <a:r>
                  <a:rPr lang="zh-CN" altLang="en-US" dirty="0">
                    <a:effectLst>
                      <a:outerShdw blurRad="38100" dist="38100" dir="2700000" algn="tl">
                        <a:srgbClr val="000000">
                          <a:alpha val="43137"/>
                        </a:srgbClr>
                      </a:outerShdw>
                    </a:effectLst>
                    <a:latin typeface="微软雅黑" pitchFamily="34" charset="-122"/>
                    <a:ea typeface="微软雅黑" pitchFamily="34" charset="-122"/>
                  </a:rPr>
                  <a:t>图书馆</a:t>
                </a:r>
              </a:p>
            </p:txBody>
          </p:sp>
        </p:grpSp>
        <p:grpSp>
          <p:nvGrpSpPr>
            <p:cNvPr id="4" name="组合 32"/>
            <p:cNvGrpSpPr>
              <a:grpSpLocks/>
            </p:cNvGrpSpPr>
            <p:nvPr/>
          </p:nvGrpSpPr>
          <p:grpSpPr bwMode="auto">
            <a:xfrm>
              <a:off x="6962775" y="2987672"/>
              <a:ext cx="1816100" cy="2339678"/>
              <a:chOff x="7003371" y="3279013"/>
              <a:chExt cx="1817101" cy="2340382"/>
            </a:xfrm>
          </p:grpSpPr>
          <p:pic>
            <p:nvPicPr>
              <p:cNvPr id="6157" name="Picture 3"/>
              <p:cNvPicPr>
                <a:picLocks noChangeAspect="1" noChangeArrowheads="1"/>
              </p:cNvPicPr>
              <p:nvPr/>
            </p:nvPicPr>
            <p:blipFill>
              <a:blip r:embed="rId4"/>
              <a:srcRect/>
              <a:stretch>
                <a:fillRect/>
              </a:stretch>
            </p:blipFill>
            <p:spPr bwMode="auto">
              <a:xfrm>
                <a:off x="7003371" y="3279013"/>
                <a:ext cx="1817101" cy="1662155"/>
              </a:xfrm>
              <a:prstGeom prst="rect">
                <a:avLst/>
              </a:prstGeom>
              <a:noFill/>
              <a:ln w="9525">
                <a:noFill/>
                <a:miter lim="800000"/>
                <a:headEnd/>
                <a:tailEnd/>
              </a:ln>
            </p:spPr>
          </p:pic>
          <p:sp>
            <p:nvSpPr>
              <p:cNvPr id="34" name="TextBox 33"/>
              <p:cNvSpPr txBox="1"/>
              <p:nvPr/>
            </p:nvSpPr>
            <p:spPr>
              <a:xfrm>
                <a:off x="7119323" y="5157591"/>
                <a:ext cx="1585198" cy="461804"/>
              </a:xfrm>
              <a:prstGeom prst="rect">
                <a:avLst/>
              </a:prstGeom>
              <a:noFill/>
            </p:spPr>
            <p:txBody>
              <a:bodyPr>
                <a:spAutoFit/>
              </a:bodyPr>
              <a:lstStyle/>
              <a:p>
                <a:pPr algn="ctr">
                  <a:spcBef>
                    <a:spcPct val="50000"/>
                  </a:spcBef>
                  <a:defRPr/>
                </a:pPr>
                <a:r>
                  <a:rPr lang="zh-CN" altLang="en-US" dirty="0">
                    <a:effectLst>
                      <a:outerShdw blurRad="38100" dist="38100" dir="2700000" algn="tl">
                        <a:srgbClr val="000000">
                          <a:alpha val="43137"/>
                        </a:srgbClr>
                      </a:outerShdw>
                    </a:effectLst>
                    <a:latin typeface="微软雅黑" pitchFamily="34" charset="-122"/>
                    <a:ea typeface="微软雅黑" pitchFamily="34" charset="-122"/>
                  </a:rPr>
                  <a:t>读者</a:t>
                </a:r>
              </a:p>
            </p:txBody>
          </p:sp>
        </p:grpSp>
        <p:sp>
          <p:nvSpPr>
            <p:cNvPr id="19" name="矩形 18"/>
            <p:cNvSpPr/>
            <p:nvPr/>
          </p:nvSpPr>
          <p:spPr>
            <a:xfrm>
              <a:off x="4105276" y="5483234"/>
              <a:ext cx="1565274" cy="592755"/>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algn="ctr">
                <a:spcBef>
                  <a:spcPct val="50000"/>
                </a:spcBef>
                <a:defRPr/>
              </a:pPr>
              <a:r>
                <a:rPr lang="zh-CN" altLang="en-US" sz="2800" b="1" dirty="0">
                  <a:solidFill>
                    <a:srgbClr val="C00000"/>
                  </a:solidFill>
                  <a:latin typeface="微软雅黑" pitchFamily="34" charset="-122"/>
                  <a:ea typeface="微软雅黑" pitchFamily="34" charset="-122"/>
                </a:rPr>
                <a:t>管理</a:t>
              </a:r>
            </a:p>
          </p:txBody>
        </p:sp>
        <p:cxnSp>
          <p:nvCxnSpPr>
            <p:cNvPr id="8" name="直接箭头连接符 7"/>
            <p:cNvCxnSpPr>
              <a:endCxn id="19" idx="1"/>
            </p:cNvCxnSpPr>
            <p:nvPr/>
          </p:nvCxnSpPr>
          <p:spPr>
            <a:xfrm>
              <a:off x="2292350" y="4787897"/>
              <a:ext cx="1812926" cy="991715"/>
            </a:xfrm>
            <a:prstGeom prst="straightConnector1">
              <a:avLst/>
            </a:prstGeom>
            <a:ln w="57150">
              <a:solidFill>
                <a:srgbClr val="FF96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6" idx="3"/>
            </p:cNvCxnSpPr>
            <p:nvPr/>
          </p:nvCxnSpPr>
          <p:spPr>
            <a:xfrm>
              <a:off x="5641976" y="2082303"/>
              <a:ext cx="2001858" cy="918069"/>
            </a:xfrm>
            <a:prstGeom prst="straightConnector1">
              <a:avLst/>
            </a:prstGeom>
            <a:ln w="57150">
              <a:solidFill>
                <a:srgbClr val="FF96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endCxn id="6" idx="1"/>
            </p:cNvCxnSpPr>
            <p:nvPr/>
          </p:nvCxnSpPr>
          <p:spPr>
            <a:xfrm flipV="1">
              <a:off x="2124075" y="2082303"/>
              <a:ext cx="1954214" cy="905371"/>
            </a:xfrm>
            <a:prstGeom prst="straightConnector1">
              <a:avLst/>
            </a:prstGeom>
            <a:ln w="57150">
              <a:solidFill>
                <a:srgbClr val="FF96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9" idx="3"/>
            </p:cNvCxnSpPr>
            <p:nvPr/>
          </p:nvCxnSpPr>
          <p:spPr>
            <a:xfrm flipV="1">
              <a:off x="5670550" y="4649787"/>
              <a:ext cx="1933575" cy="1129825"/>
            </a:xfrm>
            <a:prstGeom prst="straightConnector1">
              <a:avLst/>
            </a:prstGeom>
            <a:ln w="57150">
              <a:solidFill>
                <a:srgbClr val="FF96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647733" y="3640501"/>
              <a:ext cx="1714512" cy="592755"/>
            </a:xfrm>
            <a:prstGeom prst="rect">
              <a:avLst/>
            </a:prstGeom>
            <a:noFill/>
          </p:spPr>
          <p:txBody>
            <a:bodyPr wrap="square" rtlCol="0">
              <a:spAutoFit/>
            </a:bodyPr>
            <a:lstStyle/>
            <a:p>
              <a:r>
                <a:rPr lang="zh-CN" altLang="en-US" sz="2800" b="1" dirty="0">
                  <a:solidFill>
                    <a:srgbClr val="C00000"/>
                  </a:solidFill>
                  <a:latin typeface="微软雅黑" pitchFamily="34" charset="-122"/>
                  <a:ea typeface="微软雅黑" pitchFamily="34" charset="-122"/>
                </a:rPr>
                <a:t>服务：</a:t>
              </a:r>
              <a:endParaRPr lang="zh-CN" altLang="en-US" sz="2800" dirty="0"/>
            </a:p>
          </p:txBody>
        </p:sp>
      </p:grpSp>
    </p:spTree>
    <p:extLst>
      <p:ext uri="{BB962C8B-B14F-4D97-AF65-F5344CB8AC3E}">
        <p14:creationId xmlns:p14="http://schemas.microsoft.com/office/powerpoint/2010/main" val="3373281151"/>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2557" y="1946273"/>
            <a:ext cx="7915907" cy="2562847"/>
          </a:xfrm>
        </p:spPr>
        <p:txBody>
          <a:bodyPr rtlCol="0">
            <a:noAutofit/>
          </a:bodyPr>
          <a:lstStyle/>
          <a:p>
            <a:pPr marL="228621" indent="-228621" defTabSz="914484" fontAlgn="auto">
              <a:lnSpc>
                <a:spcPct val="150000"/>
              </a:lnSpc>
              <a:spcBef>
                <a:spcPts val="1400"/>
              </a:spcBef>
              <a:spcAft>
                <a:spcPts val="0"/>
              </a:spcAft>
              <a:buFont typeface="Wingdings" panose="05000000000000000000" pitchFamily="2" charset="2"/>
              <a:buChar char="n"/>
              <a:defRPr/>
            </a:pPr>
            <a:r>
              <a:rPr lang="zh-CN" altLang="en-US" sz="2400" b="1" dirty="0">
                <a:solidFill>
                  <a:srgbClr val="003366"/>
                </a:solidFill>
                <a:latin typeface="微软雅黑" panose="020B0503020204020204" pitchFamily="34" charset="-122"/>
                <a:ea typeface="微软雅黑" panose="020B0503020204020204" pitchFamily="34" charset="-122"/>
              </a:rPr>
              <a:t>基于实体资源，构建绿色生态综合服务空间</a:t>
            </a:r>
            <a:endParaRPr lang="en-US" altLang="zh-CN" sz="2400" b="1" dirty="0">
              <a:solidFill>
                <a:srgbClr val="003366"/>
              </a:solidFill>
              <a:latin typeface="微软雅黑" panose="020B0503020204020204" pitchFamily="34" charset="-122"/>
              <a:ea typeface="微软雅黑" panose="020B0503020204020204" pitchFamily="34" charset="-122"/>
            </a:endParaRPr>
          </a:p>
          <a:p>
            <a:pPr marL="228621" indent="-228621" defTabSz="914484" fontAlgn="auto">
              <a:lnSpc>
                <a:spcPct val="150000"/>
              </a:lnSpc>
              <a:spcBef>
                <a:spcPts val="1400"/>
              </a:spcBef>
              <a:spcAft>
                <a:spcPts val="0"/>
              </a:spcAft>
              <a:buFont typeface="Wingdings" panose="05000000000000000000" pitchFamily="2" charset="2"/>
              <a:buChar char="n"/>
              <a:defRPr/>
            </a:pPr>
            <a:r>
              <a:rPr lang="zh-CN" altLang="en-US" sz="2400" b="1" dirty="0">
                <a:solidFill>
                  <a:srgbClr val="003366"/>
                </a:solidFill>
                <a:latin typeface="微软雅黑" panose="020B0503020204020204" pitchFamily="34" charset="-122"/>
                <a:ea typeface="微软雅黑" panose="020B0503020204020204" pitchFamily="34" charset="-122"/>
              </a:rPr>
              <a:t>基于数字资源，构建智慧型网络服务空间</a:t>
            </a:r>
            <a:endParaRPr lang="en-US" altLang="zh-CN" sz="2400" b="1" dirty="0">
              <a:solidFill>
                <a:srgbClr val="003366"/>
              </a:solidFill>
              <a:latin typeface="微软雅黑" panose="020B0503020204020204" pitchFamily="34" charset="-122"/>
              <a:ea typeface="微软雅黑" panose="020B0503020204020204" pitchFamily="34" charset="-122"/>
            </a:endParaRPr>
          </a:p>
          <a:p>
            <a:pPr marL="228621" indent="-228621" defTabSz="914484" fontAlgn="auto">
              <a:lnSpc>
                <a:spcPct val="150000"/>
              </a:lnSpc>
              <a:spcBef>
                <a:spcPts val="1400"/>
              </a:spcBef>
              <a:spcAft>
                <a:spcPts val="0"/>
              </a:spcAft>
              <a:buFont typeface="Wingdings" panose="05000000000000000000" pitchFamily="2" charset="2"/>
              <a:buChar char="n"/>
              <a:defRPr/>
            </a:pPr>
            <a:r>
              <a:rPr lang="zh-CN" altLang="en-US" sz="2400" b="1" dirty="0">
                <a:solidFill>
                  <a:srgbClr val="003366"/>
                </a:solidFill>
                <a:latin typeface="微软雅黑" panose="020B0503020204020204" pitchFamily="34" charset="-122"/>
                <a:ea typeface="微软雅黑" panose="020B0503020204020204" pitchFamily="34" charset="-122"/>
              </a:rPr>
              <a:t>以专业馆员为骨干，形成的高水平学术与文化服务队伍</a:t>
            </a:r>
            <a:endParaRPr lang="en-US" altLang="zh-CN" sz="2400" b="1" dirty="0">
              <a:solidFill>
                <a:srgbClr val="003366"/>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43608" y="852623"/>
            <a:ext cx="7597660" cy="501676"/>
          </a:xfrm>
          <a:prstGeom prst="rect">
            <a:avLst/>
          </a:prstGeom>
          <a:noFill/>
        </p:spPr>
        <p:txBody>
          <a:bodyPr wrap="square" rtlCol="0">
            <a:spAutoFit/>
          </a:bodyPr>
          <a:lstStyle/>
          <a:p>
            <a:pPr>
              <a:lnSpc>
                <a:spcPct val="95000"/>
              </a:lnSpc>
            </a:pPr>
            <a:r>
              <a:rPr lang="zh-CN" altLang="en-US" sz="2800" b="1" dirty="0">
                <a:solidFill>
                  <a:srgbClr val="C00000"/>
                </a:solidFill>
                <a:latin typeface="微软雅黑" panose="020B0503020204020204" pitchFamily="34" charset="-122"/>
                <a:ea typeface="微软雅黑" panose="020B0503020204020204" pitchFamily="34" charset="-122"/>
              </a:rPr>
              <a:t>构建“三位一体”的智慧图书馆</a:t>
            </a:r>
            <a:endParaRPr lang="zh-CN" altLang="en-US" sz="2800" dirty="0">
              <a:solidFill>
                <a:srgbClr val="C00000"/>
              </a:solidFill>
            </a:endParaRPr>
          </a:p>
        </p:txBody>
      </p:sp>
      <p:grpSp>
        <p:nvGrpSpPr>
          <p:cNvPr id="5" name="组合 4"/>
          <p:cNvGrpSpPr/>
          <p:nvPr/>
        </p:nvGrpSpPr>
        <p:grpSpPr>
          <a:xfrm>
            <a:off x="832557" y="5229200"/>
            <a:ext cx="5971691" cy="1512168"/>
            <a:chOff x="755576" y="3960908"/>
            <a:chExt cx="6331731" cy="1800672"/>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635896" y="3960908"/>
              <a:ext cx="3451411" cy="1800000"/>
            </a:xfrm>
            <a:prstGeom prst="rect">
              <a:avLst/>
            </a:prstGeom>
            <a:ln>
              <a:noFill/>
            </a:ln>
            <a:effectLst>
              <a:outerShdw blurRad="292100" dist="139700" dir="2700000" algn="tl" rotWithShape="0">
                <a:srgbClr val="333333">
                  <a:alpha val="65000"/>
                </a:srgbClr>
              </a:outerShdw>
            </a:effectLst>
          </p:spPr>
        </p:pic>
        <p:pic>
          <p:nvPicPr>
            <p:cNvPr id="2054" name="Picture 6" descr="http://image.tianjimedia.com/uploadImages/2016/190/15/J868P3Q0Z9K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61580"/>
              <a:ext cx="2880000" cy="18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2378229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834008"/>
            <a:ext cx="8001000" cy="578768"/>
          </a:xfrm>
        </p:spPr>
        <p:txBody>
          <a:bodyPr/>
          <a:lstStyle/>
          <a:p>
            <a:r>
              <a:rPr lang="zh-CN" altLang="en-US" sz="2800" dirty="0">
                <a:latin typeface="微软雅黑" panose="020B0503020204020204" pitchFamily="34" charset="-122"/>
                <a:ea typeface="微软雅黑" panose="020B0503020204020204" pitchFamily="34" charset="-122"/>
              </a:rPr>
              <a:t>智慧图书馆建设“五大要素”</a:t>
            </a:r>
            <a:r>
              <a:rPr lang="zh-CN" altLang="en-US" sz="2800" b="1" dirty="0">
                <a:latin typeface="微软雅黑" panose="020B0503020204020204" pitchFamily="34" charset="-122"/>
                <a:ea typeface="微软雅黑" panose="020B0503020204020204" pitchFamily="34" charset="-122"/>
              </a:rPr>
              <a:t>协同创新</a:t>
            </a:r>
          </a:p>
        </p:txBody>
      </p:sp>
      <p:grpSp>
        <p:nvGrpSpPr>
          <p:cNvPr id="4" name="组合 3"/>
          <p:cNvGrpSpPr/>
          <p:nvPr/>
        </p:nvGrpSpPr>
        <p:grpSpPr>
          <a:xfrm>
            <a:off x="971600" y="1772816"/>
            <a:ext cx="7009834" cy="3854152"/>
            <a:chOff x="683568" y="1700808"/>
            <a:chExt cx="7905144" cy="4522119"/>
          </a:xfrm>
        </p:grpSpPr>
        <p:grpSp>
          <p:nvGrpSpPr>
            <p:cNvPr id="90" name="组合 89"/>
            <p:cNvGrpSpPr/>
            <p:nvPr/>
          </p:nvGrpSpPr>
          <p:grpSpPr>
            <a:xfrm>
              <a:off x="683568" y="1700808"/>
              <a:ext cx="7905144" cy="4522119"/>
              <a:chOff x="2124075" y="50800"/>
              <a:chExt cx="6813550" cy="5072063"/>
            </a:xfrm>
          </p:grpSpPr>
          <p:grpSp>
            <p:nvGrpSpPr>
              <p:cNvPr id="91" name="Group 2"/>
              <p:cNvGrpSpPr>
                <a:grpSpLocks/>
              </p:cNvGrpSpPr>
              <p:nvPr/>
            </p:nvGrpSpPr>
            <p:grpSpPr bwMode="auto">
              <a:xfrm>
                <a:off x="2376488" y="690563"/>
                <a:ext cx="6116638" cy="4033836"/>
                <a:chOff x="834" y="1248"/>
                <a:chExt cx="3853" cy="2541"/>
              </a:xfrm>
            </p:grpSpPr>
            <p:sp>
              <p:nvSpPr>
                <p:cNvPr id="170" name="Arc 11"/>
                <p:cNvSpPr>
                  <a:spLocks/>
                </p:cNvSpPr>
                <p:nvPr/>
              </p:nvSpPr>
              <p:spPr bwMode="auto">
                <a:xfrm>
                  <a:off x="1584" y="1248"/>
                  <a:ext cx="1306" cy="1215"/>
                </a:xfrm>
                <a:custGeom>
                  <a:avLst/>
                  <a:gdLst>
                    <a:gd name="T0" fmla="*/ 0 w 14464"/>
                    <a:gd name="T1" fmla="*/ 5 h 20295"/>
                    <a:gd name="T2" fmla="*/ 67 w 14464"/>
                    <a:gd name="T3" fmla="*/ 0 h 20295"/>
                    <a:gd name="T4" fmla="*/ 138 w 14464"/>
                    <a:gd name="T5" fmla="*/ 25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rgbClr val="FFC000"/>
                  </a:solidFill>
                  <a:prstDash val="sysDot"/>
                  <a:round/>
                  <a:headEnd/>
                  <a:tailEnd type="triangle" w="med" len="me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71" name="Arc 39"/>
                <p:cNvSpPr>
                  <a:spLocks/>
                </p:cNvSpPr>
                <p:nvPr/>
              </p:nvSpPr>
              <p:spPr bwMode="auto">
                <a:xfrm rot="413136">
                  <a:off x="834" y="2498"/>
                  <a:ext cx="1951" cy="766"/>
                </a:xfrm>
                <a:custGeom>
                  <a:avLst/>
                  <a:gdLst>
                    <a:gd name="T0" fmla="*/ 35 w 21600"/>
                    <a:gd name="T1" fmla="*/ 16 h 12802"/>
                    <a:gd name="T2" fmla="*/ 0 w 21600"/>
                    <a:gd name="T3" fmla="*/ 0 h 12802"/>
                    <a:gd name="T4" fmla="*/ 206 w 21600"/>
                    <a:gd name="T5" fmla="*/ 1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rgbClr val="FFC000"/>
                  </a:solidFill>
                  <a:prstDash val="sysDot"/>
                  <a:round/>
                  <a:headEnd/>
                  <a:tailEnd type="triangle" w="med" len="me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72" name="Arc 40"/>
                <p:cNvSpPr>
                  <a:spLocks/>
                </p:cNvSpPr>
                <p:nvPr/>
              </p:nvSpPr>
              <p:spPr bwMode="auto">
                <a:xfrm>
                  <a:off x="2352" y="2496"/>
                  <a:ext cx="847" cy="1293"/>
                </a:xfrm>
                <a:custGeom>
                  <a:avLst/>
                  <a:gdLst>
                    <a:gd name="T0" fmla="*/ 90 w 9377"/>
                    <a:gd name="T1" fmla="*/ 26 h 21600"/>
                    <a:gd name="T2" fmla="*/ 0 w 9377"/>
                    <a:gd name="T3" fmla="*/ 26 h 21600"/>
                    <a:gd name="T4" fmla="*/ 39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rgbClr val="FFC000"/>
                  </a:solidFill>
                  <a:prstDash val="sysDot"/>
                  <a:round/>
                  <a:headEnd/>
                  <a:tailEnd type="triangle" w="med" len="me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73" name="Arc 41"/>
                <p:cNvSpPr>
                  <a:spLocks/>
                </p:cNvSpPr>
                <p:nvPr/>
              </p:nvSpPr>
              <p:spPr bwMode="auto">
                <a:xfrm>
                  <a:off x="2736" y="2419"/>
                  <a:ext cx="1951" cy="749"/>
                </a:xfrm>
                <a:custGeom>
                  <a:avLst/>
                  <a:gdLst>
                    <a:gd name="T0" fmla="*/ 205 w 21600"/>
                    <a:gd name="T1" fmla="*/ 0 h 12526"/>
                    <a:gd name="T2" fmla="*/ 179 w 21600"/>
                    <a:gd name="T3" fmla="*/ 15 h 12526"/>
                    <a:gd name="T4" fmla="*/ 0 w 21600"/>
                    <a:gd name="T5" fmla="*/ 2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rgbClr val="FFC000"/>
                  </a:solidFill>
                  <a:prstDash val="sysDot"/>
                  <a:round/>
                  <a:headEnd/>
                  <a:tailEnd type="triangle" w="med" len="me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74" name="Arc 42"/>
                <p:cNvSpPr>
                  <a:spLocks/>
                </p:cNvSpPr>
                <p:nvPr/>
              </p:nvSpPr>
              <p:spPr bwMode="auto">
                <a:xfrm>
                  <a:off x="2839" y="1311"/>
                  <a:ext cx="1193" cy="1233"/>
                </a:xfrm>
                <a:custGeom>
                  <a:avLst/>
                  <a:gdLst>
                    <a:gd name="T0" fmla="*/ 62 w 13214"/>
                    <a:gd name="T1" fmla="*/ 0 h 20600"/>
                    <a:gd name="T2" fmla="*/ 126 w 13214"/>
                    <a:gd name="T3" fmla="*/ 4 h 20600"/>
                    <a:gd name="T4" fmla="*/ 0 w 13214"/>
                    <a:gd name="T5" fmla="*/ 25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rgbClr val="FFC000"/>
                  </a:solidFill>
                  <a:prstDash val="sysDot"/>
                  <a:round/>
                  <a:headEnd/>
                  <a:tailEnd type="triangle" w="med" len="me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sp>
            <p:nvSpPr>
              <p:cNvPr id="92" name="Oval 12"/>
              <p:cNvSpPr>
                <a:spLocks noChangeArrowheads="1"/>
              </p:cNvSpPr>
              <p:nvPr/>
            </p:nvSpPr>
            <p:spPr bwMode="auto">
              <a:xfrm>
                <a:off x="2747963" y="895350"/>
                <a:ext cx="5435600" cy="3603625"/>
              </a:xfrm>
              <a:prstGeom prst="ellipse">
                <a:avLst/>
              </a:prstGeom>
              <a:gradFill rotWithShape="1">
                <a:gsLst>
                  <a:gs pos="0">
                    <a:schemeClr val="bg2">
                      <a:lumMod val="50000"/>
                    </a:schemeClr>
                  </a:gs>
                  <a:gs pos="72000">
                    <a:srgbClr val="002060"/>
                  </a:gs>
                </a:gsLst>
                <a:lin ang="5400000" scaled="1"/>
              </a:gradFill>
              <a:ln>
                <a:noFill/>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zh-CN" sz="2800" b="1">
                  <a:latin typeface="微软雅黑" pitchFamily="34" charset="-122"/>
                  <a:ea typeface="微软雅黑" pitchFamily="34" charset="-122"/>
                </a:endParaRPr>
              </a:p>
            </p:txBody>
          </p:sp>
          <p:sp>
            <p:nvSpPr>
              <p:cNvPr id="93" name="Oval 13"/>
              <p:cNvSpPr>
                <a:spLocks noChangeArrowheads="1"/>
              </p:cNvSpPr>
              <p:nvPr/>
            </p:nvSpPr>
            <p:spPr bwMode="auto">
              <a:xfrm>
                <a:off x="2887663" y="933450"/>
                <a:ext cx="5157787" cy="3278188"/>
              </a:xfrm>
              <a:prstGeom prst="ellipse">
                <a:avLst/>
              </a:prstGeom>
              <a:gradFill rotWithShape="1">
                <a:gsLst>
                  <a:gs pos="0">
                    <a:srgbClr val="DDDDDD"/>
                  </a:gs>
                  <a:gs pos="100000">
                    <a:srgbClr val="FFFFFF"/>
                  </a:gs>
                </a:gsLst>
                <a:path path="shape">
                  <a:fillToRect l="50000" t="50000" r="50000" b="50000"/>
                </a:path>
              </a:gradFill>
              <a:ln w="9525">
                <a:noFill/>
                <a:round/>
                <a:headEnd/>
                <a:tailEnd/>
              </a:ln>
            </p:spPr>
            <p:txBody>
              <a:bodyPr wrap="none" lIns="87313" tIns="44450" rIns="87313" bIns="444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zh-CN" sz="2800" b="1">
                  <a:latin typeface="微软雅黑" pitchFamily="34" charset="-122"/>
                  <a:ea typeface="微软雅黑" pitchFamily="34" charset="-122"/>
                </a:endParaRPr>
              </a:p>
            </p:txBody>
          </p:sp>
          <p:sp>
            <p:nvSpPr>
              <p:cNvPr id="94" name="Rectangle 77"/>
              <p:cNvSpPr>
                <a:spLocks noChangeArrowheads="1"/>
              </p:cNvSpPr>
              <p:nvPr/>
            </p:nvSpPr>
            <p:spPr bwMode="auto">
              <a:xfrm>
                <a:off x="4153734" y="2001924"/>
                <a:ext cx="2706608" cy="1294935"/>
              </a:xfrm>
              <a:prstGeom prst="rect">
                <a:avLst/>
              </a:prstGeom>
              <a:noFill/>
              <a:ln w="9525">
                <a:noFill/>
                <a:miter lim="800000"/>
                <a:headEnd/>
                <a:tailEnd/>
              </a:ln>
            </p:spPr>
            <p:txBody>
              <a:bodyPr wrap="non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b="1" dirty="0">
                    <a:latin typeface="微软雅黑" pitchFamily="34" charset="-122"/>
                    <a:ea typeface="微软雅黑" pitchFamily="34" charset="-122"/>
                  </a:rPr>
                  <a:t>智能、集成、交互</a:t>
                </a:r>
                <a:endParaRPr lang="en-US" altLang="zh-CN" sz="2800" b="1" dirty="0">
                  <a:latin typeface="微软雅黑" pitchFamily="34" charset="-122"/>
                  <a:ea typeface="微软雅黑" pitchFamily="34" charset="-122"/>
                </a:endParaRPr>
              </a:p>
              <a:p>
                <a:pPr algn="ctr">
                  <a:lnSpc>
                    <a:spcPct val="120000"/>
                  </a:lnSpc>
                </a:pPr>
                <a:r>
                  <a:rPr lang="zh-CN" altLang="en-US" sz="2800" b="1" dirty="0">
                    <a:latin typeface="微软雅黑" pitchFamily="34" charset="-122"/>
                    <a:ea typeface="微软雅黑" pitchFamily="34" charset="-122"/>
                  </a:rPr>
                  <a:t>（技术）</a:t>
                </a:r>
                <a:endParaRPr lang="en-US" altLang="zh-CN" sz="2800" b="1" dirty="0">
                  <a:latin typeface="微软雅黑" pitchFamily="34" charset="-122"/>
                  <a:ea typeface="微软雅黑" pitchFamily="34" charset="-122"/>
                </a:endParaRPr>
              </a:p>
            </p:txBody>
          </p:sp>
          <p:grpSp>
            <p:nvGrpSpPr>
              <p:cNvPr id="95" name="Group 104"/>
              <p:cNvGrpSpPr>
                <a:grpSpLocks/>
              </p:cNvGrpSpPr>
              <p:nvPr/>
            </p:nvGrpSpPr>
            <p:grpSpPr bwMode="auto">
              <a:xfrm>
                <a:off x="7092950" y="987425"/>
                <a:ext cx="1844675" cy="1789113"/>
                <a:chOff x="3833" y="1344"/>
                <a:chExt cx="1162" cy="1127"/>
              </a:xfrm>
            </p:grpSpPr>
            <p:sp>
              <p:nvSpPr>
                <p:cNvPr id="156"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7"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a:latin typeface="微软雅黑" pitchFamily="34" charset="-122"/>
                      <a:ea typeface="微软雅黑" pitchFamily="34" charset="-122"/>
                    </a:rPr>
                    <a:t>资源</a:t>
                  </a:r>
                  <a:endParaRPr lang="en-US" altLang="zh-CN" sz="2800" b="1" dirty="0">
                    <a:latin typeface="微软雅黑" pitchFamily="34" charset="-122"/>
                    <a:ea typeface="微软雅黑" pitchFamily="34" charset="-122"/>
                  </a:endParaRPr>
                </a:p>
              </p:txBody>
            </p:sp>
            <p:pic>
              <p:nvPicPr>
                <p:cNvPr id="158" name="Picture 53" descr="Picture2"/>
                <p:cNvPicPr>
                  <a:picLocks noChangeAspect="1" noChangeArrowheads="1"/>
                </p:cNvPicPr>
                <p:nvPr/>
              </p:nvPicPr>
              <p:blipFill>
                <a:blip r:embed="rId3" cstate="print"/>
                <a:srcRect/>
                <a:stretch>
                  <a:fillRect/>
                </a:stretch>
              </p:blipFill>
              <p:spPr bwMode="gray">
                <a:xfrm>
                  <a:off x="4041" y="1344"/>
                  <a:ext cx="784" cy="345"/>
                </a:xfrm>
                <a:prstGeom prst="rect">
                  <a:avLst/>
                </a:prstGeom>
                <a:noFill/>
                <a:ln w="9525">
                  <a:noFill/>
                  <a:miter lim="800000"/>
                  <a:headEnd/>
                  <a:tailEnd/>
                </a:ln>
              </p:spPr>
            </p:pic>
            <p:grpSp>
              <p:nvGrpSpPr>
                <p:cNvPr id="159" name="Group 54"/>
                <p:cNvGrpSpPr>
                  <a:grpSpLocks/>
                </p:cNvGrpSpPr>
                <p:nvPr/>
              </p:nvGrpSpPr>
              <p:grpSpPr bwMode="auto">
                <a:xfrm rot="-1297425" flipH="1" flipV="1">
                  <a:off x="3992" y="2061"/>
                  <a:ext cx="850" cy="196"/>
                  <a:chOff x="2529" y="1060"/>
                  <a:chExt cx="893" cy="236"/>
                </a:xfrm>
              </p:grpSpPr>
              <p:grpSp>
                <p:nvGrpSpPr>
                  <p:cNvPr id="160" name="Group 55"/>
                  <p:cNvGrpSpPr>
                    <a:grpSpLocks/>
                  </p:cNvGrpSpPr>
                  <p:nvPr/>
                </p:nvGrpSpPr>
                <p:grpSpPr bwMode="auto">
                  <a:xfrm>
                    <a:off x="2529" y="1060"/>
                    <a:ext cx="742" cy="186"/>
                    <a:chOff x="1565" y="2568"/>
                    <a:chExt cx="1118" cy="279"/>
                  </a:xfrm>
                </p:grpSpPr>
                <p:sp>
                  <p:nvSpPr>
                    <p:cNvPr id="166"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68"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69"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nvGrpSpPr>
                  <p:cNvPr id="161" name="Group 60"/>
                  <p:cNvGrpSpPr>
                    <a:grpSpLocks/>
                  </p:cNvGrpSpPr>
                  <p:nvPr/>
                </p:nvGrpSpPr>
                <p:grpSpPr bwMode="auto">
                  <a:xfrm rot="1353540">
                    <a:off x="2680" y="1110"/>
                    <a:ext cx="742" cy="186"/>
                    <a:chOff x="1565" y="2568"/>
                    <a:chExt cx="1118" cy="279"/>
                  </a:xfrm>
                </p:grpSpPr>
                <p:sp>
                  <p:nvSpPr>
                    <p:cNvPr id="162"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63"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64"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65"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grpSp>
          <p:grpSp>
            <p:nvGrpSpPr>
              <p:cNvPr id="96" name="Group 105"/>
              <p:cNvGrpSpPr>
                <a:grpSpLocks/>
              </p:cNvGrpSpPr>
              <p:nvPr/>
            </p:nvGrpSpPr>
            <p:grpSpPr bwMode="auto">
              <a:xfrm>
                <a:off x="2124075" y="987425"/>
                <a:ext cx="1844675" cy="1789113"/>
                <a:chOff x="3833" y="1344"/>
                <a:chExt cx="1162" cy="1127"/>
              </a:xfrm>
            </p:grpSpPr>
            <p:sp>
              <p:nvSpPr>
                <p:cNvPr id="142"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43" name="Oval 52"/>
                <p:cNvSpPr>
                  <a:spLocks noChangeArrowheads="1"/>
                </p:cNvSpPr>
                <p:nvPr/>
              </p:nvSpPr>
              <p:spPr bwMode="gray">
                <a:xfrm>
                  <a:off x="3921" y="1344"/>
                  <a:ext cx="986" cy="978"/>
                </a:xfrm>
                <a:prstGeom prst="ellipse">
                  <a:avLst/>
                </a:prstGeom>
                <a:gradFill rotWithShape="1">
                  <a:gsLst>
                    <a:gs pos="25000">
                      <a:srgbClr val="FFC000"/>
                    </a:gs>
                    <a:gs pos="77000">
                      <a:schemeClr val="bg2">
                        <a:lumMod val="25000"/>
                      </a:schemeClr>
                    </a:gs>
                  </a:gsLst>
                  <a:lin ang="2700000" scaled="1"/>
                </a:gradFill>
                <a:ln w="9525" algn="ctr">
                  <a:solidFill>
                    <a:srgbClr val="969696"/>
                  </a:solid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dirty="0">
                      <a:solidFill>
                        <a:schemeClr val="bg1"/>
                      </a:solidFill>
                      <a:latin typeface="微软雅黑" pitchFamily="34" charset="-122"/>
                      <a:ea typeface="微软雅黑" pitchFamily="34" charset="-122"/>
                    </a:rPr>
                    <a:t>服务</a:t>
                  </a:r>
                  <a:endParaRPr lang="en-US" altLang="zh-CN" sz="2800" b="1" dirty="0">
                    <a:solidFill>
                      <a:schemeClr val="bg1"/>
                    </a:solidFill>
                    <a:latin typeface="微软雅黑" pitchFamily="34" charset="-122"/>
                    <a:ea typeface="微软雅黑" pitchFamily="34" charset="-122"/>
                  </a:endParaRPr>
                </a:p>
              </p:txBody>
            </p:sp>
            <p:pic>
              <p:nvPicPr>
                <p:cNvPr id="144" name="Picture 53" descr="Picture2"/>
                <p:cNvPicPr>
                  <a:picLocks noChangeAspect="1" noChangeArrowheads="1"/>
                </p:cNvPicPr>
                <p:nvPr/>
              </p:nvPicPr>
              <p:blipFill>
                <a:blip r:embed="rId3" cstate="print"/>
                <a:srcRect/>
                <a:stretch>
                  <a:fillRect/>
                </a:stretch>
              </p:blipFill>
              <p:spPr bwMode="gray">
                <a:xfrm>
                  <a:off x="4022" y="1344"/>
                  <a:ext cx="784" cy="345"/>
                </a:xfrm>
                <a:prstGeom prst="rect">
                  <a:avLst/>
                </a:prstGeom>
                <a:noFill/>
                <a:ln w="9525">
                  <a:noFill/>
                  <a:miter lim="800000"/>
                  <a:headEnd/>
                  <a:tailEnd/>
                </a:ln>
              </p:spPr>
            </p:pic>
            <p:grpSp>
              <p:nvGrpSpPr>
                <p:cNvPr id="145" name="Group 54"/>
                <p:cNvGrpSpPr>
                  <a:grpSpLocks/>
                </p:cNvGrpSpPr>
                <p:nvPr/>
              </p:nvGrpSpPr>
              <p:grpSpPr bwMode="auto">
                <a:xfrm rot="-1297425" flipH="1" flipV="1">
                  <a:off x="3992" y="2061"/>
                  <a:ext cx="850" cy="196"/>
                  <a:chOff x="2529" y="1060"/>
                  <a:chExt cx="893" cy="236"/>
                </a:xfrm>
              </p:grpSpPr>
              <p:grpSp>
                <p:nvGrpSpPr>
                  <p:cNvPr id="146" name="Group 55"/>
                  <p:cNvGrpSpPr>
                    <a:grpSpLocks/>
                  </p:cNvGrpSpPr>
                  <p:nvPr/>
                </p:nvGrpSpPr>
                <p:grpSpPr bwMode="auto">
                  <a:xfrm>
                    <a:off x="2529" y="1060"/>
                    <a:ext cx="742" cy="186"/>
                    <a:chOff x="1565" y="2568"/>
                    <a:chExt cx="1118" cy="279"/>
                  </a:xfrm>
                </p:grpSpPr>
                <p:sp>
                  <p:nvSpPr>
                    <p:cNvPr id="152"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3"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4"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5"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nvGrpSpPr>
                  <p:cNvPr id="147" name="Group 60"/>
                  <p:cNvGrpSpPr>
                    <a:grpSpLocks/>
                  </p:cNvGrpSpPr>
                  <p:nvPr/>
                </p:nvGrpSpPr>
                <p:grpSpPr bwMode="auto">
                  <a:xfrm rot="1353540">
                    <a:off x="2680" y="1110"/>
                    <a:ext cx="742" cy="186"/>
                    <a:chOff x="1565" y="2568"/>
                    <a:chExt cx="1118" cy="279"/>
                  </a:xfrm>
                </p:grpSpPr>
                <p:sp>
                  <p:nvSpPr>
                    <p:cNvPr id="148"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49"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0"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51"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grpSp>
          <p:grpSp>
            <p:nvGrpSpPr>
              <p:cNvPr id="97" name="Group 121"/>
              <p:cNvGrpSpPr>
                <a:grpSpLocks/>
              </p:cNvGrpSpPr>
              <p:nvPr/>
            </p:nvGrpSpPr>
            <p:grpSpPr bwMode="auto">
              <a:xfrm>
                <a:off x="2889250" y="3097213"/>
                <a:ext cx="2089150" cy="2025650"/>
                <a:chOff x="3833" y="1344"/>
                <a:chExt cx="1162" cy="1127"/>
              </a:xfrm>
            </p:grpSpPr>
            <p:sp>
              <p:nvSpPr>
                <p:cNvPr id="128"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9" name="Oval 52"/>
                <p:cNvSpPr>
                  <a:spLocks noChangeArrowheads="1"/>
                </p:cNvSpPr>
                <p:nvPr/>
              </p:nvSpPr>
              <p:spPr bwMode="gray">
                <a:xfrm>
                  <a:off x="4022" y="1370"/>
                  <a:ext cx="889" cy="905"/>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a:latin typeface="微软雅黑" pitchFamily="34" charset="-122"/>
                      <a:ea typeface="微软雅黑" pitchFamily="34" charset="-122"/>
                    </a:rPr>
                    <a:t>馆员</a:t>
                  </a:r>
                  <a:endParaRPr lang="en-US" altLang="zh-CN" sz="2800" b="1" dirty="0">
                    <a:latin typeface="微软雅黑" pitchFamily="34" charset="-122"/>
                    <a:ea typeface="微软雅黑" pitchFamily="34" charset="-122"/>
                  </a:endParaRPr>
                </a:p>
              </p:txBody>
            </p:sp>
            <p:pic>
              <p:nvPicPr>
                <p:cNvPr id="130" name="Picture 53" descr="Picture2"/>
                <p:cNvPicPr>
                  <a:picLocks noChangeAspect="1" noChangeArrowheads="1"/>
                </p:cNvPicPr>
                <p:nvPr/>
              </p:nvPicPr>
              <p:blipFill>
                <a:blip r:embed="rId3" cstate="print"/>
                <a:srcRect/>
                <a:stretch>
                  <a:fillRect/>
                </a:stretch>
              </p:blipFill>
              <p:spPr bwMode="gray">
                <a:xfrm>
                  <a:off x="4022" y="1344"/>
                  <a:ext cx="784" cy="345"/>
                </a:xfrm>
                <a:prstGeom prst="rect">
                  <a:avLst/>
                </a:prstGeom>
                <a:noFill/>
                <a:ln w="9525">
                  <a:noFill/>
                  <a:miter lim="800000"/>
                  <a:headEnd/>
                  <a:tailEnd/>
                </a:ln>
              </p:spPr>
            </p:pic>
            <p:grpSp>
              <p:nvGrpSpPr>
                <p:cNvPr id="131" name="Group 54"/>
                <p:cNvGrpSpPr>
                  <a:grpSpLocks/>
                </p:cNvGrpSpPr>
                <p:nvPr/>
              </p:nvGrpSpPr>
              <p:grpSpPr bwMode="auto">
                <a:xfrm rot="-1297425" flipH="1" flipV="1">
                  <a:off x="3992" y="2061"/>
                  <a:ext cx="850" cy="196"/>
                  <a:chOff x="2529" y="1060"/>
                  <a:chExt cx="893" cy="236"/>
                </a:xfrm>
              </p:grpSpPr>
              <p:grpSp>
                <p:nvGrpSpPr>
                  <p:cNvPr id="132" name="Group 55"/>
                  <p:cNvGrpSpPr>
                    <a:grpSpLocks/>
                  </p:cNvGrpSpPr>
                  <p:nvPr/>
                </p:nvGrpSpPr>
                <p:grpSpPr bwMode="auto">
                  <a:xfrm>
                    <a:off x="2529" y="1060"/>
                    <a:ext cx="742" cy="186"/>
                    <a:chOff x="1565" y="2568"/>
                    <a:chExt cx="1118" cy="279"/>
                  </a:xfrm>
                </p:grpSpPr>
                <p:sp>
                  <p:nvSpPr>
                    <p:cNvPr id="138"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39"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40"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41"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nvGrpSpPr>
                  <p:cNvPr id="133" name="Group 60"/>
                  <p:cNvGrpSpPr>
                    <a:grpSpLocks/>
                  </p:cNvGrpSpPr>
                  <p:nvPr/>
                </p:nvGrpSpPr>
                <p:grpSpPr bwMode="auto">
                  <a:xfrm rot="1353540">
                    <a:off x="2680" y="1110"/>
                    <a:ext cx="742" cy="186"/>
                    <a:chOff x="1565" y="2568"/>
                    <a:chExt cx="1118" cy="279"/>
                  </a:xfrm>
                </p:grpSpPr>
                <p:sp>
                  <p:nvSpPr>
                    <p:cNvPr id="134"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35"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36"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37"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grpSp>
          <p:grpSp>
            <p:nvGrpSpPr>
              <p:cNvPr id="98" name="Group 136"/>
              <p:cNvGrpSpPr>
                <a:grpSpLocks/>
              </p:cNvGrpSpPr>
              <p:nvPr/>
            </p:nvGrpSpPr>
            <p:grpSpPr bwMode="auto">
              <a:xfrm>
                <a:off x="6057900" y="3097213"/>
                <a:ext cx="2089150" cy="2025650"/>
                <a:chOff x="3833" y="1344"/>
                <a:chExt cx="1162" cy="1127"/>
              </a:xfrm>
            </p:grpSpPr>
            <p:sp>
              <p:nvSpPr>
                <p:cNvPr id="114"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15" name="Oval 52"/>
                <p:cNvSpPr>
                  <a:spLocks noChangeArrowheads="1"/>
                </p:cNvSpPr>
                <p:nvPr/>
              </p:nvSpPr>
              <p:spPr bwMode="gray">
                <a:xfrm>
                  <a:off x="3928" y="1344"/>
                  <a:ext cx="941" cy="918"/>
                </a:xfrm>
                <a:prstGeom prst="ellipse">
                  <a:avLst/>
                </a:prstGeom>
                <a:gradFill rotWithShape="1">
                  <a:gsLst>
                    <a:gs pos="0">
                      <a:srgbClr val="0070C0"/>
                    </a:gs>
                    <a:gs pos="100000">
                      <a:srgbClr val="002060"/>
                    </a:gs>
                  </a:gsLst>
                  <a:lin ang="2700000" scaled="1"/>
                </a:gradFill>
                <a:ln w="9525" algn="ctr">
                  <a:solidFill>
                    <a:srgbClr val="002060"/>
                  </a:solid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ltLang="zh-CN" sz="2800" b="1" dirty="0">
                    <a:solidFill>
                      <a:schemeClr val="bg1"/>
                    </a:solidFill>
                    <a:latin typeface="微软雅黑" pitchFamily="34" charset="-122"/>
                    <a:ea typeface="微软雅黑" pitchFamily="34" charset="-122"/>
                  </a:endParaRPr>
                </a:p>
              </p:txBody>
            </p:sp>
            <p:pic>
              <p:nvPicPr>
                <p:cNvPr id="116" name="Picture 53" descr="Picture2"/>
                <p:cNvPicPr>
                  <a:picLocks noChangeAspect="1" noChangeArrowheads="1"/>
                </p:cNvPicPr>
                <p:nvPr/>
              </p:nvPicPr>
              <p:blipFill>
                <a:blip r:embed="rId3" cstate="print"/>
                <a:srcRect/>
                <a:stretch>
                  <a:fillRect/>
                </a:stretch>
              </p:blipFill>
              <p:spPr bwMode="gray">
                <a:xfrm>
                  <a:off x="4022" y="1344"/>
                  <a:ext cx="784" cy="345"/>
                </a:xfrm>
                <a:prstGeom prst="rect">
                  <a:avLst/>
                </a:prstGeom>
                <a:noFill/>
                <a:ln w="9525">
                  <a:noFill/>
                  <a:miter lim="800000"/>
                  <a:headEnd/>
                  <a:tailEnd/>
                </a:ln>
              </p:spPr>
            </p:pic>
            <p:grpSp>
              <p:nvGrpSpPr>
                <p:cNvPr id="117" name="Group 54"/>
                <p:cNvGrpSpPr>
                  <a:grpSpLocks/>
                </p:cNvGrpSpPr>
                <p:nvPr/>
              </p:nvGrpSpPr>
              <p:grpSpPr bwMode="auto">
                <a:xfrm rot="-1297425" flipH="1" flipV="1">
                  <a:off x="3992" y="2061"/>
                  <a:ext cx="850" cy="196"/>
                  <a:chOff x="2529" y="1060"/>
                  <a:chExt cx="893" cy="236"/>
                </a:xfrm>
              </p:grpSpPr>
              <p:grpSp>
                <p:nvGrpSpPr>
                  <p:cNvPr id="118" name="Group 55"/>
                  <p:cNvGrpSpPr>
                    <a:grpSpLocks/>
                  </p:cNvGrpSpPr>
                  <p:nvPr/>
                </p:nvGrpSpPr>
                <p:grpSpPr bwMode="auto">
                  <a:xfrm>
                    <a:off x="2529" y="1060"/>
                    <a:ext cx="742" cy="186"/>
                    <a:chOff x="1565" y="2568"/>
                    <a:chExt cx="1118" cy="279"/>
                  </a:xfrm>
                </p:grpSpPr>
                <p:sp>
                  <p:nvSpPr>
                    <p:cNvPr id="124"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5"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6"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7"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nvGrpSpPr>
                  <p:cNvPr id="119" name="Group 60"/>
                  <p:cNvGrpSpPr>
                    <a:grpSpLocks/>
                  </p:cNvGrpSpPr>
                  <p:nvPr/>
                </p:nvGrpSpPr>
                <p:grpSpPr bwMode="auto">
                  <a:xfrm rot="1353540">
                    <a:off x="2680" y="1110"/>
                    <a:ext cx="742" cy="186"/>
                    <a:chOff x="1565" y="2568"/>
                    <a:chExt cx="1118" cy="279"/>
                  </a:xfrm>
                </p:grpSpPr>
                <p:sp>
                  <p:nvSpPr>
                    <p:cNvPr id="120"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1"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2"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23"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grpSp>
          <p:grpSp>
            <p:nvGrpSpPr>
              <p:cNvPr id="99" name="Group 153"/>
              <p:cNvGrpSpPr>
                <a:grpSpLocks/>
              </p:cNvGrpSpPr>
              <p:nvPr/>
            </p:nvGrpSpPr>
            <p:grpSpPr bwMode="auto">
              <a:xfrm>
                <a:off x="4673055" y="50800"/>
                <a:ext cx="1708697" cy="1606550"/>
                <a:chOff x="3797" y="1344"/>
                <a:chExt cx="1198" cy="1127"/>
              </a:xfrm>
            </p:grpSpPr>
            <p:sp>
              <p:nvSpPr>
                <p:cNvPr id="100"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01" name="Oval 52"/>
                <p:cNvSpPr>
                  <a:spLocks noChangeArrowheads="1"/>
                </p:cNvSpPr>
                <p:nvPr/>
              </p:nvSpPr>
              <p:spPr bwMode="gray">
                <a:xfrm>
                  <a:off x="3797" y="1344"/>
                  <a:ext cx="1162" cy="1125"/>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a:latin typeface="微软雅黑" pitchFamily="34" charset="-122"/>
                      <a:ea typeface="微软雅黑" pitchFamily="34" charset="-122"/>
                    </a:rPr>
                    <a:t>用户</a:t>
                  </a:r>
                  <a:endParaRPr lang="en-US" altLang="zh-CN" sz="2800" b="1" dirty="0">
                    <a:latin typeface="微软雅黑" pitchFamily="34" charset="-122"/>
                    <a:ea typeface="微软雅黑" pitchFamily="34" charset="-122"/>
                  </a:endParaRPr>
                </a:p>
              </p:txBody>
            </p:sp>
            <p:pic>
              <p:nvPicPr>
                <p:cNvPr id="102" name="Picture 53" descr="Picture2"/>
                <p:cNvPicPr>
                  <a:picLocks noChangeAspect="1" noChangeArrowheads="1"/>
                </p:cNvPicPr>
                <p:nvPr/>
              </p:nvPicPr>
              <p:blipFill>
                <a:blip r:embed="rId3" cstate="print"/>
                <a:srcRect/>
                <a:stretch>
                  <a:fillRect/>
                </a:stretch>
              </p:blipFill>
              <p:spPr bwMode="gray">
                <a:xfrm>
                  <a:off x="4022" y="1344"/>
                  <a:ext cx="784" cy="345"/>
                </a:xfrm>
                <a:prstGeom prst="rect">
                  <a:avLst/>
                </a:prstGeom>
                <a:noFill/>
                <a:ln w="9525">
                  <a:noFill/>
                  <a:miter lim="800000"/>
                  <a:headEnd/>
                  <a:tailEnd/>
                </a:ln>
              </p:spPr>
            </p:pic>
            <p:grpSp>
              <p:nvGrpSpPr>
                <p:cNvPr id="103" name="Group 54"/>
                <p:cNvGrpSpPr>
                  <a:grpSpLocks/>
                </p:cNvGrpSpPr>
                <p:nvPr/>
              </p:nvGrpSpPr>
              <p:grpSpPr bwMode="auto">
                <a:xfrm rot="-1297425" flipH="1" flipV="1">
                  <a:off x="3992" y="2061"/>
                  <a:ext cx="850" cy="196"/>
                  <a:chOff x="2529" y="1060"/>
                  <a:chExt cx="893" cy="236"/>
                </a:xfrm>
              </p:grpSpPr>
              <p:grpSp>
                <p:nvGrpSpPr>
                  <p:cNvPr id="104" name="Group 55"/>
                  <p:cNvGrpSpPr>
                    <a:grpSpLocks/>
                  </p:cNvGrpSpPr>
                  <p:nvPr/>
                </p:nvGrpSpPr>
                <p:grpSpPr bwMode="auto">
                  <a:xfrm>
                    <a:off x="2529" y="1060"/>
                    <a:ext cx="742" cy="186"/>
                    <a:chOff x="1565" y="2568"/>
                    <a:chExt cx="1118" cy="279"/>
                  </a:xfrm>
                </p:grpSpPr>
                <p:sp>
                  <p:nvSpPr>
                    <p:cNvPr id="110"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11"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12"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13"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nvGrpSpPr>
                  <p:cNvPr id="105" name="Group 60"/>
                  <p:cNvGrpSpPr>
                    <a:grpSpLocks/>
                  </p:cNvGrpSpPr>
                  <p:nvPr/>
                </p:nvGrpSpPr>
                <p:grpSpPr bwMode="auto">
                  <a:xfrm rot="1353540">
                    <a:off x="2680" y="1110"/>
                    <a:ext cx="742" cy="186"/>
                    <a:chOff x="1565" y="2568"/>
                    <a:chExt cx="1118" cy="279"/>
                  </a:xfrm>
                </p:grpSpPr>
                <p:sp>
                  <p:nvSpPr>
                    <p:cNvPr id="106"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07"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08"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sp>
                  <p:nvSpPr>
                    <p:cNvPr id="109"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b="1">
                        <a:latin typeface="微软雅黑" pitchFamily="34" charset="-122"/>
                        <a:ea typeface="微软雅黑" pitchFamily="34" charset="-122"/>
                      </a:endParaRPr>
                    </a:p>
                  </p:txBody>
                </p:sp>
              </p:grpSp>
            </p:grpSp>
          </p:grpSp>
        </p:grpSp>
        <p:sp>
          <p:nvSpPr>
            <p:cNvPr id="3" name="矩形 2"/>
            <p:cNvSpPr/>
            <p:nvPr/>
          </p:nvSpPr>
          <p:spPr>
            <a:xfrm>
              <a:off x="6035312" y="4972832"/>
              <a:ext cx="902812" cy="523220"/>
            </a:xfrm>
            <a:prstGeom prst="rect">
              <a:avLst/>
            </a:prstGeom>
          </p:spPr>
          <p:txBody>
            <a:bodyPr wrap="none">
              <a:spAutoFit/>
            </a:bodyPr>
            <a:lstStyle/>
            <a:p>
              <a:pPr algn="ctr"/>
              <a:r>
                <a:rPr lang="zh-CN" altLang="en-US" sz="2800" b="1" dirty="0">
                  <a:solidFill>
                    <a:schemeClr val="bg1"/>
                  </a:solidFill>
                  <a:latin typeface="微软雅黑" pitchFamily="34" charset="-122"/>
                  <a:ea typeface="微软雅黑" pitchFamily="34" charset="-122"/>
                </a:rPr>
                <a:t>管理</a:t>
              </a:r>
              <a:endParaRPr lang="en-US" altLang="zh-CN" sz="2800" b="1" dirty="0">
                <a:solidFill>
                  <a:schemeClr val="bg1"/>
                </a:solidFill>
                <a:latin typeface="微软雅黑" pitchFamily="34" charset="-122"/>
                <a:ea typeface="微软雅黑" pitchFamily="34" charset="-122"/>
              </a:endParaRPr>
            </a:p>
          </p:txBody>
        </p:sp>
      </p:grpSp>
      <p:sp>
        <p:nvSpPr>
          <p:cNvPr id="5" name="TextBox 4"/>
          <p:cNvSpPr txBox="1"/>
          <p:nvPr/>
        </p:nvSpPr>
        <p:spPr>
          <a:xfrm>
            <a:off x="1067262" y="6093296"/>
            <a:ext cx="5881002"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馆员和用户的共同参与是智慧图书馆的核心力量！</a:t>
            </a:r>
          </a:p>
        </p:txBody>
      </p:sp>
    </p:spTree>
    <p:extLst>
      <p:ext uri="{BB962C8B-B14F-4D97-AF65-F5344CB8AC3E}">
        <p14:creationId xmlns:p14="http://schemas.microsoft.com/office/powerpoint/2010/main" val="3896083554"/>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2379623041"/>
              </p:ext>
            </p:extLst>
          </p:nvPr>
        </p:nvGraphicFramePr>
        <p:xfrm>
          <a:off x="827584" y="1628800"/>
          <a:ext cx="7056784"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矩形 7"/>
          <p:cNvSpPr/>
          <p:nvPr/>
        </p:nvSpPr>
        <p:spPr>
          <a:xfrm>
            <a:off x="2411760" y="5956596"/>
            <a:ext cx="4320479" cy="424732"/>
          </a:xfrm>
          <a:prstGeom prst="rect">
            <a:avLst/>
          </a:prstGeom>
        </p:spPr>
        <p:txBody>
          <a:bodyPr wrap="square">
            <a:spAutoFit/>
          </a:bodyPr>
          <a:lstStyle/>
          <a:p>
            <a:pPr lvl="0" algn="ctr" eaLnBrk="0" hangingPunct="0">
              <a:lnSpc>
                <a:spcPct val="90000"/>
              </a:lnSpc>
            </a:pPr>
            <a:r>
              <a:rPr lang="zh-CN" altLang="en-US" b="1" kern="0" dirty="0">
                <a:solidFill>
                  <a:srgbClr val="9900CC"/>
                </a:solidFill>
                <a:latin typeface="微软雅黑" pitchFamily="34" charset="-122"/>
                <a:ea typeface="微软雅黑" pitchFamily="34" charset="-122"/>
                <a:cs typeface="+mj-cs"/>
              </a:rPr>
              <a:t>高校图书馆的用户</a:t>
            </a:r>
          </a:p>
        </p:txBody>
      </p:sp>
      <p:sp>
        <p:nvSpPr>
          <p:cNvPr id="9" name="标题 2"/>
          <p:cNvSpPr txBox="1">
            <a:spLocks noGrp="1"/>
          </p:cNvSpPr>
          <p:nvPr>
            <p:ph type="title"/>
          </p:nvPr>
        </p:nvSpPr>
        <p:spPr>
          <a:xfrm>
            <a:off x="914400" y="762000"/>
            <a:ext cx="8001000" cy="650875"/>
          </a:xfrm>
          <a:prstGeom prst="rect">
            <a:avLst/>
          </a:prstGeom>
        </p:spPr>
        <p:txBody>
          <a:bodyPr/>
          <a:lstStyle>
            <a:lvl1pPr algn="l" rtl="0" eaLnBrk="0" fontAlgn="base"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2pPr>
            <a:lvl3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3pPr>
            <a:lvl4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4pPr>
            <a:lvl5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5pPr>
            <a:lvl6pPr marL="4572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6pPr>
            <a:lvl7pPr marL="9144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7pPr>
            <a:lvl8pPr marL="13716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8pPr>
            <a:lvl9pPr marL="18288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9pPr>
          </a:lstStyle>
          <a:p>
            <a:r>
              <a:rPr lang="en-US" altLang="zh-CN" sz="3200" dirty="0">
                <a:latin typeface="微软雅黑" pitchFamily="34" charset="-122"/>
                <a:ea typeface="微软雅黑" pitchFamily="34" charset="-122"/>
              </a:rPr>
              <a:t>2. </a:t>
            </a:r>
            <a:r>
              <a:rPr lang="zh-CN" altLang="en-US" sz="3200" dirty="0">
                <a:latin typeface="微软雅黑" pitchFamily="34" charset="-122"/>
                <a:ea typeface="微软雅黑" pitchFamily="34" charset="-122"/>
              </a:rPr>
              <a:t>图书馆用户需求分析</a:t>
            </a:r>
          </a:p>
        </p:txBody>
      </p:sp>
    </p:spTree>
    <p:extLst>
      <p:ext uri="{BB962C8B-B14F-4D97-AF65-F5344CB8AC3E}">
        <p14:creationId xmlns:p14="http://schemas.microsoft.com/office/powerpoint/2010/main" val="1599767691"/>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63488" y="1628800"/>
            <a:ext cx="7280920" cy="3168352"/>
          </a:xfrm>
        </p:spPr>
        <p:txBody>
          <a:bodyPr/>
          <a:lstStyle/>
          <a:p>
            <a:pPr>
              <a:lnSpc>
                <a:spcPct val="150000"/>
              </a:lnSpc>
            </a:pPr>
            <a:r>
              <a:rPr lang="zh-CN" altLang="en-US" sz="2400" dirty="0">
                <a:latin typeface="微软雅黑" pitchFamily="34" charset="-122"/>
                <a:ea typeface="微软雅黑" pitchFamily="34" charset="-122"/>
              </a:rPr>
              <a:t>问卷调查</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读者座谈会</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读者投诉</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读者意见和建议</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读者行为数据</a:t>
            </a:r>
          </a:p>
        </p:txBody>
      </p:sp>
      <p:sp>
        <p:nvSpPr>
          <p:cNvPr id="3" name="标题 2"/>
          <p:cNvSpPr>
            <a:spLocks noGrp="1"/>
          </p:cNvSpPr>
          <p:nvPr>
            <p:ph type="title"/>
          </p:nvPr>
        </p:nvSpPr>
        <p:spPr>
          <a:xfrm>
            <a:off x="914400" y="762000"/>
            <a:ext cx="8001000" cy="650776"/>
          </a:xfrm>
        </p:spPr>
        <p:txBody>
          <a:bodyPr/>
          <a:lstStyle/>
          <a:p>
            <a:r>
              <a:rPr lang="zh-CN" altLang="en-US" sz="2800" dirty="0">
                <a:latin typeface="微软雅黑" pitchFamily="34" charset="-122"/>
                <a:ea typeface="微软雅黑" pitchFamily="34" charset="-122"/>
              </a:rPr>
              <a:t>用户需求调查</a:t>
            </a:r>
          </a:p>
        </p:txBody>
      </p:sp>
      <p:sp>
        <p:nvSpPr>
          <p:cNvPr id="5" name="TextBox 4"/>
          <p:cNvSpPr txBox="1"/>
          <p:nvPr/>
        </p:nvSpPr>
        <p:spPr>
          <a:xfrm>
            <a:off x="1043608" y="5157192"/>
            <a:ext cx="7128792" cy="461665"/>
          </a:xfrm>
          <a:prstGeom prst="rect">
            <a:avLst/>
          </a:prstGeom>
          <a:noFill/>
        </p:spPr>
        <p:txBody>
          <a:bodyPr wrap="square" rtlCol="0">
            <a:spAutoFit/>
          </a:bodyPr>
          <a:lstStyle/>
          <a:p>
            <a:r>
              <a:rPr lang="zh-CN" altLang="en-US" dirty="0">
                <a:solidFill>
                  <a:srgbClr val="C00000"/>
                </a:solidFill>
                <a:latin typeface="微软雅黑" pitchFamily="34" charset="-122"/>
                <a:ea typeface="微软雅黑" pitchFamily="34" charset="-122"/>
              </a:rPr>
              <a:t>进入智慧图书馆时代，需要更加重视用户的参与</a:t>
            </a:r>
          </a:p>
        </p:txBody>
      </p:sp>
      <p:pic>
        <p:nvPicPr>
          <p:cNvPr id="6" name="Picture 2"/>
          <p:cNvPicPr>
            <a:picLocks noChangeAspect="1" noChangeArrowheads="1"/>
          </p:cNvPicPr>
          <p:nvPr/>
        </p:nvPicPr>
        <p:blipFill>
          <a:blip r:embed="rId2"/>
          <a:srcRect/>
          <a:stretch>
            <a:fillRect/>
          </a:stretch>
        </p:blipFill>
        <p:spPr bwMode="auto">
          <a:xfrm>
            <a:off x="5743110" y="1636531"/>
            <a:ext cx="2520280" cy="19215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23977361"/>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0" y="1556792"/>
            <a:ext cx="7560840" cy="4608512"/>
          </a:xfrm>
        </p:spPr>
        <p:txBody>
          <a:bodyPr/>
          <a:lstStyle/>
          <a:p>
            <a:pPr algn="just">
              <a:lnSpc>
                <a:spcPct val="150000"/>
              </a:lnSpc>
            </a:pPr>
            <a:r>
              <a:rPr lang="zh-CN" altLang="en-US" sz="2000" dirty="0">
                <a:latin typeface="微软雅黑" pitchFamily="34" charset="-122"/>
                <a:ea typeface="微软雅黑" pitchFamily="34" charset="-122"/>
              </a:rPr>
              <a:t>是否利用图书馆：</a:t>
            </a:r>
            <a:r>
              <a:rPr lang="en-US" altLang="zh-CN" sz="2000" dirty="0">
                <a:latin typeface="微软雅黑" pitchFamily="34" charset="-122"/>
                <a:ea typeface="微软雅黑" pitchFamily="34" charset="-122"/>
              </a:rPr>
              <a:t>60%</a:t>
            </a:r>
            <a:r>
              <a:rPr lang="zh-CN" altLang="en-US" sz="2000" dirty="0">
                <a:latin typeface="微软雅黑" pitchFamily="34" charset="-122"/>
                <a:ea typeface="微软雅黑" pitchFamily="34" charset="-122"/>
              </a:rPr>
              <a:t>经常利用图书馆，</a:t>
            </a:r>
            <a:r>
              <a:rPr lang="en-US" altLang="zh-CN" sz="2000" dirty="0">
                <a:latin typeface="微软雅黑" pitchFamily="34" charset="-122"/>
                <a:ea typeface="微软雅黑" pitchFamily="34" charset="-122"/>
              </a:rPr>
              <a:t>5%</a:t>
            </a:r>
            <a:r>
              <a:rPr lang="zh-CN" altLang="en-US" sz="2000" dirty="0">
                <a:latin typeface="微软雅黑" pitchFamily="34" charset="-122"/>
                <a:ea typeface="微软雅黑" pitchFamily="34" charset="-122"/>
              </a:rPr>
              <a:t>从不利用图书馆</a:t>
            </a:r>
            <a:endParaRPr lang="en-US" altLang="zh-CN" sz="2000"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利用的目的：</a:t>
            </a:r>
            <a:r>
              <a:rPr lang="en-US" altLang="zh-CN" sz="2000" dirty="0">
                <a:latin typeface="微软雅黑" pitchFamily="34" charset="-122"/>
                <a:ea typeface="微软雅黑" pitchFamily="34" charset="-122"/>
              </a:rPr>
              <a:t>80%</a:t>
            </a:r>
            <a:r>
              <a:rPr lang="zh-CN" altLang="en-US" sz="2000" dirty="0">
                <a:latin typeface="微软雅黑" pitchFamily="34" charset="-122"/>
                <a:ea typeface="微软雅黑" pitchFamily="34" charset="-122"/>
              </a:rPr>
              <a:t>辅助学习，</a:t>
            </a:r>
            <a:r>
              <a:rPr lang="en-US" altLang="zh-CN" sz="2000" dirty="0">
                <a:latin typeface="微软雅黑" pitchFamily="34" charset="-122"/>
                <a:ea typeface="微软雅黑" pitchFamily="34" charset="-122"/>
              </a:rPr>
              <a:t>32%</a:t>
            </a:r>
            <a:r>
              <a:rPr lang="zh-CN" altLang="en-US" sz="2000" dirty="0">
                <a:latin typeface="微软雅黑" pitchFamily="34" charset="-122"/>
                <a:ea typeface="微软雅黑" pitchFamily="34" charset="-122"/>
              </a:rPr>
              <a:t>课题研究，</a:t>
            </a:r>
            <a:r>
              <a:rPr lang="en-US" altLang="zh-CN" sz="2000" dirty="0">
                <a:latin typeface="微软雅黑" pitchFamily="34" charset="-122"/>
                <a:ea typeface="微软雅黑" pitchFamily="34" charset="-122"/>
              </a:rPr>
              <a:t>68%</a:t>
            </a:r>
            <a:r>
              <a:rPr lang="zh-CN" altLang="en-US" sz="2000" dirty="0">
                <a:latin typeface="微软雅黑" pitchFamily="34" charset="-122"/>
                <a:ea typeface="微软雅黑" pitchFamily="34" charset="-122"/>
              </a:rPr>
              <a:t>随便浏览</a:t>
            </a:r>
            <a:endParaRPr lang="en-US" altLang="zh-CN" sz="2000"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利用的原因：</a:t>
            </a:r>
            <a:r>
              <a:rPr lang="en-US" altLang="zh-CN" sz="2000" dirty="0">
                <a:latin typeface="微软雅黑" pitchFamily="34" charset="-122"/>
                <a:ea typeface="微软雅黑" pitchFamily="34" charset="-122"/>
              </a:rPr>
              <a:t>87%</a:t>
            </a:r>
            <a:r>
              <a:rPr lang="zh-CN" altLang="en-US" sz="2000" dirty="0">
                <a:latin typeface="微软雅黑" pitchFamily="34" charset="-122"/>
                <a:ea typeface="微软雅黑" pitchFamily="34" charset="-122"/>
              </a:rPr>
              <a:t>认为学习方便，</a:t>
            </a:r>
            <a:r>
              <a:rPr lang="en-US" altLang="zh-CN" sz="2000" dirty="0">
                <a:latin typeface="微软雅黑" pitchFamily="34" charset="-122"/>
                <a:ea typeface="微软雅黑" pitchFamily="34" charset="-122"/>
              </a:rPr>
              <a:t>79%</a:t>
            </a:r>
            <a:r>
              <a:rPr lang="zh-CN" altLang="en-US" sz="2000" dirty="0">
                <a:latin typeface="微软雅黑" pitchFamily="34" charset="-122"/>
                <a:ea typeface="微软雅黑" pitchFamily="34" charset="-122"/>
              </a:rPr>
              <a:t>查找资料借阅图书，</a:t>
            </a:r>
            <a:r>
              <a:rPr lang="en-US" altLang="zh-CN" sz="2000" dirty="0">
                <a:latin typeface="微软雅黑" pitchFamily="34" charset="-122"/>
                <a:ea typeface="微软雅黑" pitchFamily="34" charset="-122"/>
              </a:rPr>
              <a:t>40%</a:t>
            </a:r>
            <a:r>
              <a:rPr lang="zh-CN" altLang="en-US" sz="2000" dirty="0">
                <a:latin typeface="微软雅黑" pitchFamily="34" charset="-122"/>
                <a:ea typeface="微软雅黑" pitchFamily="34" charset="-122"/>
              </a:rPr>
              <a:t>认为上网条件好，</a:t>
            </a:r>
            <a:r>
              <a:rPr lang="en-US" altLang="zh-CN" sz="2000" dirty="0">
                <a:latin typeface="微软雅黑" pitchFamily="34" charset="-122"/>
                <a:ea typeface="微软雅黑" pitchFamily="34" charset="-122"/>
              </a:rPr>
              <a:t>28%</a:t>
            </a:r>
            <a:r>
              <a:rPr lang="zh-CN" altLang="en-US" sz="2000" dirty="0">
                <a:latin typeface="微软雅黑" pitchFamily="34" charset="-122"/>
                <a:ea typeface="微软雅黑" pitchFamily="34" charset="-122"/>
              </a:rPr>
              <a:t>认为文化氛围好</a:t>
            </a:r>
            <a:endParaRPr lang="en-US" altLang="zh-CN" sz="2000"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了解数字资源的途径：</a:t>
            </a:r>
            <a:r>
              <a:rPr lang="en-US" altLang="zh-CN" sz="2000" dirty="0">
                <a:latin typeface="微软雅黑" pitchFamily="34" charset="-122"/>
                <a:ea typeface="微软雅黑" pitchFamily="34" charset="-122"/>
              </a:rPr>
              <a:t>47%</a:t>
            </a:r>
            <a:r>
              <a:rPr lang="zh-CN" altLang="en-US" sz="2000" dirty="0">
                <a:latin typeface="微软雅黑" pitchFamily="34" charset="-122"/>
                <a:ea typeface="微软雅黑" pitchFamily="34" charset="-122"/>
              </a:rPr>
              <a:t>通过图书馆主页，</a:t>
            </a:r>
            <a:r>
              <a:rPr lang="en-US" altLang="zh-CN" sz="2000" dirty="0">
                <a:latin typeface="微软雅黑" pitchFamily="34" charset="-122"/>
                <a:ea typeface="微软雅黑" pitchFamily="34" charset="-122"/>
              </a:rPr>
              <a:t>41%</a:t>
            </a:r>
            <a:r>
              <a:rPr lang="zh-CN" altLang="en-US" sz="2000" dirty="0">
                <a:latin typeface="微软雅黑" pitchFamily="34" charset="-122"/>
                <a:ea typeface="微软雅黑" pitchFamily="34" charset="-122"/>
              </a:rPr>
              <a:t>通过同学推荐，</a:t>
            </a:r>
            <a:r>
              <a:rPr lang="en-US" altLang="zh-CN" sz="2000" dirty="0">
                <a:latin typeface="微软雅黑" pitchFamily="34" charset="-122"/>
                <a:ea typeface="微软雅黑" pitchFamily="34" charset="-122"/>
              </a:rPr>
              <a:t>12%</a:t>
            </a:r>
            <a:r>
              <a:rPr lang="zh-CN" altLang="en-US" sz="2000" dirty="0">
                <a:latin typeface="微软雅黑" pitchFamily="34" charset="-122"/>
                <a:ea typeface="微软雅黑" pitchFamily="34" charset="-122"/>
              </a:rPr>
              <a:t>通过图书馆讲座与培训</a:t>
            </a:r>
            <a:endParaRPr lang="en-US" altLang="zh-CN" sz="2000"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主要问题：</a:t>
            </a:r>
            <a:r>
              <a:rPr lang="en-US" altLang="zh-CN" sz="2000" dirty="0">
                <a:latin typeface="微软雅黑" pitchFamily="34" charset="-122"/>
                <a:ea typeface="微软雅黑" pitchFamily="34" charset="-122"/>
              </a:rPr>
              <a:t>80%</a:t>
            </a:r>
            <a:r>
              <a:rPr lang="zh-CN" altLang="en-US" sz="2000" dirty="0">
                <a:latin typeface="微软雅黑" pitchFamily="34" charset="-122"/>
                <a:ea typeface="微软雅黑" pitchFamily="34" charset="-122"/>
              </a:rPr>
              <a:t>认为缺少需要的文献，</a:t>
            </a:r>
            <a:r>
              <a:rPr lang="en-US" altLang="zh-CN" sz="2000" dirty="0">
                <a:latin typeface="微软雅黑" pitchFamily="34" charset="-122"/>
                <a:ea typeface="微软雅黑" pitchFamily="34" charset="-122"/>
              </a:rPr>
              <a:t>60%</a:t>
            </a:r>
            <a:r>
              <a:rPr lang="zh-CN" altLang="en-US" sz="2000" dirty="0">
                <a:latin typeface="微软雅黑" pitchFamily="34" charset="-122"/>
                <a:ea typeface="微软雅黑" pitchFamily="34" charset="-122"/>
              </a:rPr>
              <a:t>认为查找不方便，</a:t>
            </a:r>
            <a:r>
              <a:rPr lang="en-US" altLang="zh-CN" sz="2000" dirty="0">
                <a:latin typeface="微软雅黑" pitchFamily="34" charset="-122"/>
                <a:ea typeface="微软雅黑" pitchFamily="34" charset="-122"/>
              </a:rPr>
              <a:t>20%</a:t>
            </a:r>
            <a:r>
              <a:rPr lang="zh-CN" altLang="en-US" sz="2000" dirty="0">
                <a:latin typeface="微软雅黑" pitchFamily="34" charset="-122"/>
                <a:ea typeface="微软雅黑" pitchFamily="34" charset="-122"/>
              </a:rPr>
              <a:t>认为检索系统不健全</a:t>
            </a:r>
            <a:endParaRPr lang="en-US" altLang="zh-CN" sz="2000"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遇到问题：</a:t>
            </a:r>
            <a:r>
              <a:rPr lang="en-US" altLang="zh-CN" sz="2000" dirty="0">
                <a:latin typeface="微软雅黑" pitchFamily="34" charset="-122"/>
                <a:ea typeface="微软雅黑" pitchFamily="34" charset="-122"/>
              </a:rPr>
              <a:t>50%</a:t>
            </a:r>
            <a:r>
              <a:rPr lang="zh-CN" altLang="en-US" sz="2000" dirty="0">
                <a:latin typeface="微软雅黑" pitchFamily="34" charset="-122"/>
                <a:ea typeface="微软雅黑" pitchFamily="34" charset="-122"/>
              </a:rPr>
              <a:t>咨询馆员， </a:t>
            </a:r>
            <a:r>
              <a:rPr lang="en-US" altLang="zh-CN" sz="2000" dirty="0">
                <a:latin typeface="微软雅黑" pitchFamily="34" charset="-122"/>
                <a:ea typeface="微软雅黑" pitchFamily="34" charset="-122"/>
              </a:rPr>
              <a:t>36%</a:t>
            </a:r>
            <a:r>
              <a:rPr lang="zh-CN" altLang="en-US" sz="2000" dirty="0">
                <a:latin typeface="微软雅黑" pitchFamily="34" charset="-122"/>
                <a:ea typeface="微软雅黑" pitchFamily="34" charset="-122"/>
              </a:rPr>
              <a:t>咨询同学</a:t>
            </a:r>
          </a:p>
        </p:txBody>
      </p:sp>
      <p:sp>
        <p:nvSpPr>
          <p:cNvPr id="3" name="标题 2"/>
          <p:cNvSpPr>
            <a:spLocks noGrp="1"/>
          </p:cNvSpPr>
          <p:nvPr>
            <p:ph type="title"/>
          </p:nvPr>
        </p:nvSpPr>
        <p:spPr>
          <a:xfrm>
            <a:off x="914400" y="692696"/>
            <a:ext cx="8001000" cy="722784"/>
          </a:xfrm>
        </p:spPr>
        <p:txBody>
          <a:bodyPr/>
          <a:lstStyle/>
          <a:p>
            <a:r>
              <a:rPr lang="zh-CN" altLang="en-US" sz="2800" dirty="0">
                <a:latin typeface="微软雅黑" pitchFamily="34" charset="-122"/>
                <a:ea typeface="微软雅黑" pitchFamily="34" charset="-122"/>
              </a:rPr>
              <a:t>案例（</a:t>
            </a:r>
            <a:r>
              <a:rPr lang="en-US" altLang="zh-CN" sz="2400" dirty="0">
                <a:latin typeface="微软雅黑" pitchFamily="34" charset="-122"/>
                <a:ea typeface="微软雅黑" pitchFamily="34" charset="-122"/>
              </a:rPr>
              <a:t>2009</a:t>
            </a:r>
            <a:r>
              <a:rPr lang="zh-CN" altLang="en-US" sz="2400" dirty="0">
                <a:latin typeface="微软雅黑" pitchFamily="34" charset="-122"/>
                <a:ea typeface="微软雅黑" pitchFamily="34" charset="-122"/>
              </a:rPr>
              <a:t>年关于数字图书馆的问卷调查</a:t>
            </a:r>
            <a:r>
              <a:rPr lang="zh-CN" altLang="en-US" sz="2800" dirty="0">
                <a:latin typeface="微软雅黑" pitchFamily="34" charset="-122"/>
                <a:ea typeface="微软雅黑" pitchFamily="34" charset="-122"/>
              </a:rPr>
              <a:t>）</a:t>
            </a:r>
          </a:p>
        </p:txBody>
      </p:sp>
    </p:spTree>
    <p:extLst>
      <p:ext uri="{BB962C8B-B14F-4D97-AF65-F5344CB8AC3E}">
        <p14:creationId xmlns:p14="http://schemas.microsoft.com/office/powerpoint/2010/main" val="303760519"/>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63488" y="836712"/>
            <a:ext cx="8001000" cy="504056"/>
          </a:xfrm>
        </p:spPr>
        <p:txBody>
          <a:bodyPr/>
          <a:lstStyle/>
          <a:p>
            <a:r>
              <a:rPr lang="zh-CN" altLang="en-US" sz="2800" dirty="0">
                <a:latin typeface="微软雅黑" pitchFamily="34" charset="-122"/>
                <a:ea typeface="微软雅黑" pitchFamily="34" charset="-122"/>
              </a:rPr>
              <a:t>学生的</a:t>
            </a:r>
            <a:r>
              <a:rPr lang="zh-CN" altLang="en-US" sz="2800" dirty="0">
                <a:solidFill>
                  <a:srgbClr val="00B0F0"/>
                </a:solidFill>
                <a:latin typeface="微软雅黑" pitchFamily="34" charset="-122"/>
                <a:ea typeface="微软雅黑" pitchFamily="34" charset="-122"/>
              </a:rPr>
              <a:t>需求</a:t>
            </a:r>
          </a:p>
        </p:txBody>
      </p:sp>
      <p:grpSp>
        <p:nvGrpSpPr>
          <p:cNvPr id="4" name="组合 3"/>
          <p:cNvGrpSpPr/>
          <p:nvPr/>
        </p:nvGrpSpPr>
        <p:grpSpPr>
          <a:xfrm>
            <a:off x="971600" y="1556792"/>
            <a:ext cx="7344816" cy="4608512"/>
            <a:chOff x="1115616" y="1628800"/>
            <a:chExt cx="7560840" cy="4738396"/>
          </a:xfrm>
        </p:grpSpPr>
        <p:sp>
          <p:nvSpPr>
            <p:cNvPr id="12" name="TextBox 11"/>
            <p:cNvSpPr txBox="1"/>
            <p:nvPr/>
          </p:nvSpPr>
          <p:spPr>
            <a:xfrm>
              <a:off x="3743908" y="5243716"/>
              <a:ext cx="2484276" cy="1077218"/>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随时随地</a:t>
              </a:r>
              <a:endParaRPr lang="en-US" altLang="zh-CN" dirty="0">
                <a:latin typeface="微软雅黑" pitchFamily="34" charset="-122"/>
                <a:ea typeface="微软雅黑" pitchFamily="34" charset="-122"/>
              </a:endParaRPr>
            </a:p>
            <a:p>
              <a:pPr algn="ctr"/>
              <a:r>
                <a:rPr lang="zh-CN" altLang="en-US" sz="2000" dirty="0">
                  <a:solidFill>
                    <a:schemeClr val="tx2"/>
                  </a:solidFill>
                </a:rPr>
                <a:t>学习、查资料</a:t>
              </a:r>
              <a:endParaRPr lang="en-US" altLang="zh-CN" sz="2000" dirty="0">
                <a:solidFill>
                  <a:schemeClr val="tx2"/>
                </a:solidFill>
              </a:endParaRPr>
            </a:p>
            <a:p>
              <a:pPr algn="ctr"/>
              <a:endParaRPr lang="zh-CN" altLang="en-US" sz="2000" dirty="0">
                <a:solidFill>
                  <a:srgbClr val="FFC000"/>
                </a:solidFill>
              </a:endParaRPr>
            </a:p>
          </p:txBody>
        </p:sp>
        <p:grpSp>
          <p:nvGrpSpPr>
            <p:cNvPr id="2" name="组合 1"/>
            <p:cNvGrpSpPr/>
            <p:nvPr/>
          </p:nvGrpSpPr>
          <p:grpSpPr>
            <a:xfrm>
              <a:off x="1115616" y="1628800"/>
              <a:ext cx="7560840" cy="4738396"/>
              <a:chOff x="827584" y="1484784"/>
              <a:chExt cx="7848872" cy="4956604"/>
            </a:xfrm>
          </p:grpSpPr>
          <p:pic>
            <p:nvPicPr>
              <p:cNvPr id="2050" name="Picture 2" descr="F:\pic\Icon\Blue\18-Utilisateu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484784"/>
                <a:ext cx="1656184" cy="165618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pic\Icon\Blue\80-Smartphon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3515524"/>
                <a:ext cx="158417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pic\Icon\Blue\52-Livr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2923203"/>
                <a:ext cx="1368152" cy="13681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27584" y="3083476"/>
                <a:ext cx="2160240" cy="1577555"/>
              </a:xfrm>
              <a:prstGeom prst="rect">
                <a:avLst/>
              </a:prstGeom>
              <a:noFill/>
            </p:spPr>
            <p:txBody>
              <a:bodyPr wrap="square" rtlCol="0">
                <a:spAutoFit/>
              </a:bodyPr>
              <a:lstStyle/>
              <a:p>
                <a:pPr algn="ctr"/>
                <a:r>
                  <a:rPr lang="zh-CN" altLang="en-US" dirty="0">
                    <a:solidFill>
                      <a:schemeClr val="tx2"/>
                    </a:solidFill>
                    <a:latin typeface="微软雅黑" pitchFamily="34" charset="-122"/>
                    <a:ea typeface="微软雅黑" pitchFamily="34" charset="-122"/>
                  </a:rPr>
                  <a:t>个性化、</a:t>
                </a:r>
                <a:r>
                  <a:rPr lang="zh-CN" altLang="en-US" dirty="0">
                    <a:latin typeface="微软雅黑" pitchFamily="34" charset="-122"/>
                    <a:ea typeface="微软雅黑" pitchFamily="34" charset="-122"/>
                  </a:rPr>
                  <a:t>自主</a:t>
                </a:r>
                <a:r>
                  <a:rPr lang="zh-CN" altLang="en-US" sz="2000" dirty="0">
                    <a:latin typeface="微软雅黑" pitchFamily="34" charset="-122"/>
                    <a:ea typeface="微软雅黑" pitchFamily="34" charset="-122"/>
                  </a:rPr>
                  <a:t>学习</a:t>
                </a:r>
                <a:endParaRPr lang="en-US" altLang="zh-CN" sz="2000" dirty="0">
                  <a:latin typeface="微软雅黑" pitchFamily="34" charset="-122"/>
                  <a:ea typeface="微软雅黑" pitchFamily="34" charset="-122"/>
                </a:endParaRPr>
              </a:p>
              <a:p>
                <a:pPr algn="ctr"/>
                <a:r>
                  <a:rPr lang="zh-CN" altLang="en-US" sz="4800" dirty="0">
                    <a:solidFill>
                      <a:srgbClr val="FFC000"/>
                    </a:solidFill>
                    <a:latin typeface="微软雅黑" pitchFamily="34" charset="-122"/>
                    <a:ea typeface="微软雅黑" pitchFamily="34" charset="-122"/>
                  </a:rPr>
                  <a:t> </a:t>
                </a:r>
              </a:p>
            </p:txBody>
          </p:sp>
          <p:sp>
            <p:nvSpPr>
              <p:cNvPr id="14" name="TextBox 13"/>
              <p:cNvSpPr txBox="1"/>
              <p:nvPr/>
            </p:nvSpPr>
            <p:spPr>
              <a:xfrm>
                <a:off x="6134916" y="4437112"/>
                <a:ext cx="2541540" cy="1577555"/>
              </a:xfrm>
              <a:prstGeom prst="rect">
                <a:avLst/>
              </a:prstGeom>
              <a:noFill/>
            </p:spPr>
            <p:txBody>
              <a:bodyPr wrap="square" rtlCol="0">
                <a:spAutoFit/>
              </a:bodyPr>
              <a:lstStyle/>
              <a:p>
                <a:pPr algn="ctr"/>
                <a:r>
                  <a:rPr lang="zh-CN" altLang="en-US" sz="2000" dirty="0">
                    <a:solidFill>
                      <a:schemeClr val="tx2"/>
                    </a:solidFill>
                    <a:latin typeface="微软雅黑" pitchFamily="34" charset="-122"/>
                    <a:ea typeface="微软雅黑" pitchFamily="34" charset="-122"/>
                  </a:rPr>
                  <a:t>容易获取</a:t>
                </a:r>
                <a:endParaRPr lang="en-US" altLang="zh-CN" sz="2000" dirty="0">
                  <a:solidFill>
                    <a:schemeClr val="tx2"/>
                  </a:solidFill>
                  <a:latin typeface="微软雅黑" pitchFamily="34" charset="-122"/>
                  <a:ea typeface="微软雅黑" pitchFamily="34" charset="-122"/>
                </a:endParaRPr>
              </a:p>
              <a:p>
                <a:pPr algn="ctr"/>
                <a:r>
                  <a:rPr lang="zh-CN" altLang="en-US" dirty="0">
                    <a:latin typeface="微软雅黑" pitchFamily="34" charset="-122"/>
                    <a:ea typeface="微软雅黑" pitchFamily="34" charset="-122"/>
                  </a:rPr>
                  <a:t>名著、经典文献</a:t>
                </a:r>
                <a:endParaRPr lang="en-US" altLang="zh-CN" dirty="0">
                  <a:latin typeface="微软雅黑" pitchFamily="34" charset="-122"/>
                  <a:ea typeface="微软雅黑" pitchFamily="34" charset="-122"/>
                </a:endParaRPr>
              </a:p>
              <a:p>
                <a:pPr algn="ctr"/>
                <a:endParaRPr lang="zh-CN" altLang="en-US" sz="4800" dirty="0">
                  <a:solidFill>
                    <a:srgbClr val="FFC000"/>
                  </a:solidFill>
                  <a:latin typeface="微软雅黑" pitchFamily="34" charset="-122"/>
                  <a:ea typeface="微软雅黑" pitchFamily="34" charset="-122"/>
                </a:endParaRPr>
              </a:p>
            </p:txBody>
          </p:sp>
          <p:pic>
            <p:nvPicPr>
              <p:cNvPr id="9" name="Picture 5" descr="F:\pic\Icon\Blue\22-Commentair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83668" y="3861048"/>
                <a:ext cx="158417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F:\pic\Icon\Blue\90-Micro.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96199" y="1523694"/>
                <a:ext cx="1578364" cy="15783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223628" y="5314563"/>
                <a:ext cx="2376264" cy="1126825"/>
              </a:xfrm>
              <a:prstGeom prst="rect">
                <a:avLst/>
              </a:prstGeom>
              <a:noFill/>
            </p:spPr>
            <p:txBody>
              <a:bodyPr wrap="square" rtlCol="0">
                <a:spAutoFit/>
              </a:bodyPr>
              <a:lstStyle/>
              <a:p>
                <a:pPr algn="ctr"/>
                <a:r>
                  <a:rPr lang="zh-CN" altLang="en-US" sz="2000" dirty="0">
                    <a:solidFill>
                      <a:schemeClr val="tx2"/>
                    </a:solidFill>
                    <a:latin typeface="微软雅黑" pitchFamily="34" charset="-122"/>
                    <a:ea typeface="微软雅黑" pitchFamily="34" charset="-122"/>
                  </a:rPr>
                  <a:t>更好的</a:t>
                </a:r>
                <a:endParaRPr lang="en-US" altLang="zh-CN" sz="2000" dirty="0">
                  <a:solidFill>
                    <a:schemeClr val="tx2"/>
                  </a:solidFill>
                  <a:latin typeface="微软雅黑" pitchFamily="34" charset="-122"/>
                  <a:ea typeface="微软雅黑" pitchFamily="34" charset="-122"/>
                </a:endParaRPr>
              </a:p>
              <a:p>
                <a:pPr algn="ctr"/>
                <a:r>
                  <a:rPr lang="zh-CN" altLang="en-US" sz="2000" dirty="0">
                    <a:solidFill>
                      <a:schemeClr val="tx2"/>
                    </a:solidFill>
                    <a:latin typeface="微软雅黑" pitchFamily="34" charset="-122"/>
                    <a:ea typeface="微软雅黑" pitchFamily="34" charset="-122"/>
                  </a:rPr>
                  <a:t>跟老师、同学进行</a:t>
                </a:r>
                <a:endParaRPr lang="en-US" altLang="zh-CN" sz="2000" dirty="0">
                  <a:solidFill>
                    <a:schemeClr val="tx2"/>
                  </a:solidFill>
                  <a:latin typeface="微软雅黑" pitchFamily="34" charset="-122"/>
                  <a:ea typeface="微软雅黑" pitchFamily="34" charset="-122"/>
                </a:endParaRPr>
              </a:p>
              <a:p>
                <a:pPr algn="ctr"/>
                <a:r>
                  <a:rPr lang="en-US" altLang="en-US" b="1" dirty="0">
                    <a:latin typeface="微软雅黑" pitchFamily="34" charset="-122"/>
                    <a:ea typeface="微软雅黑" pitchFamily="34" charset="-122"/>
                  </a:rPr>
                  <a:t>学习</a:t>
                </a:r>
                <a:r>
                  <a:rPr lang="zh-CN" altLang="en-US" dirty="0">
                    <a:latin typeface="微软雅黑" pitchFamily="34" charset="-122"/>
                    <a:ea typeface="微软雅黑" pitchFamily="34" charset="-122"/>
                  </a:rPr>
                  <a:t>交流</a:t>
                </a:r>
                <a:endParaRPr lang="en-US" altLang="zh-CN" dirty="0">
                  <a:latin typeface="微软雅黑" pitchFamily="34" charset="-122"/>
                  <a:ea typeface="微软雅黑" pitchFamily="34" charset="-122"/>
                </a:endParaRPr>
              </a:p>
            </p:txBody>
          </p:sp>
          <p:sp>
            <p:nvSpPr>
              <p:cNvPr id="13" name="TextBox 12"/>
              <p:cNvSpPr txBox="1"/>
              <p:nvPr/>
            </p:nvSpPr>
            <p:spPr>
              <a:xfrm>
                <a:off x="3970562" y="2091626"/>
                <a:ext cx="2911866" cy="1577555"/>
              </a:xfrm>
              <a:prstGeom prst="rect">
                <a:avLst/>
              </a:prstGeom>
              <a:noFill/>
            </p:spPr>
            <p:txBody>
              <a:bodyPr wrap="square" rtlCol="0">
                <a:spAutoFit/>
              </a:bodyPr>
              <a:lstStyle/>
              <a:p>
                <a:pPr algn="ctr"/>
                <a:r>
                  <a:rPr lang="zh-CN" altLang="en-US" sz="2000" dirty="0">
                    <a:solidFill>
                      <a:schemeClr val="tx2"/>
                    </a:solidFill>
                    <a:latin typeface="微软雅黑" pitchFamily="34" charset="-122"/>
                    <a:ea typeface="微软雅黑" pitchFamily="34" charset="-122"/>
                  </a:rPr>
                  <a:t>能够欣赏</a:t>
                </a:r>
                <a:endParaRPr lang="en-US" altLang="zh-CN" sz="2000" dirty="0">
                  <a:solidFill>
                    <a:schemeClr val="tx2"/>
                  </a:solidFill>
                  <a:latin typeface="微软雅黑" pitchFamily="34" charset="-122"/>
                  <a:ea typeface="微软雅黑" pitchFamily="34" charset="-122"/>
                </a:endParaRPr>
              </a:p>
              <a:p>
                <a:pPr algn="ctr"/>
                <a:r>
                  <a:rPr lang="zh-CN" altLang="en-US" dirty="0">
                    <a:latin typeface="微软雅黑" pitchFamily="34" charset="-122"/>
                    <a:ea typeface="微软雅黑" pitchFamily="34" charset="-122"/>
                  </a:rPr>
                  <a:t>名曲、名画、名作</a:t>
                </a:r>
                <a:endParaRPr lang="en-US" altLang="zh-CN" dirty="0">
                  <a:latin typeface="微软雅黑" pitchFamily="34" charset="-122"/>
                  <a:ea typeface="微软雅黑" pitchFamily="34" charset="-122"/>
                </a:endParaRPr>
              </a:p>
              <a:p>
                <a:pPr algn="ctr"/>
                <a:endParaRPr lang="zh-CN" altLang="en-US" sz="4800" dirty="0">
                  <a:solidFill>
                    <a:srgbClr val="FFC000"/>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220056545"/>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762000"/>
            <a:ext cx="8001000" cy="650776"/>
          </a:xfrm>
        </p:spPr>
        <p:txBody>
          <a:bodyPr/>
          <a:lstStyle/>
          <a:p>
            <a:r>
              <a:rPr lang="zh-CN" altLang="en-US" sz="2800" b="0" dirty="0">
                <a:solidFill>
                  <a:srgbClr val="0070C0"/>
                </a:solidFill>
                <a:latin typeface="微软雅黑" pitchFamily="34" charset="-122"/>
                <a:ea typeface="微软雅黑" pitchFamily="34" charset="-122"/>
              </a:rPr>
              <a:t>身边教授的</a:t>
            </a:r>
            <a:r>
              <a:rPr lang="zh-CN" altLang="en-US" sz="2800" dirty="0">
                <a:latin typeface="微软雅黑" pitchFamily="34" charset="-122"/>
                <a:ea typeface="微软雅黑" pitchFamily="34" charset="-122"/>
              </a:rPr>
              <a:t>需求</a:t>
            </a:r>
          </a:p>
        </p:txBody>
      </p:sp>
      <p:grpSp>
        <p:nvGrpSpPr>
          <p:cNvPr id="15" name="组合 14"/>
          <p:cNvGrpSpPr/>
          <p:nvPr/>
        </p:nvGrpSpPr>
        <p:grpSpPr>
          <a:xfrm>
            <a:off x="899592" y="1628800"/>
            <a:ext cx="7272808" cy="3765025"/>
            <a:chOff x="899592" y="1541983"/>
            <a:chExt cx="7488832" cy="4145840"/>
          </a:xfrm>
        </p:grpSpPr>
        <p:grpSp>
          <p:nvGrpSpPr>
            <p:cNvPr id="7" name="组合 6"/>
            <p:cNvGrpSpPr/>
            <p:nvPr/>
          </p:nvGrpSpPr>
          <p:grpSpPr>
            <a:xfrm>
              <a:off x="899592" y="1541983"/>
              <a:ext cx="2139450" cy="2703205"/>
              <a:chOff x="969280" y="3717032"/>
              <a:chExt cx="2139450" cy="2703205"/>
            </a:xfrm>
          </p:grpSpPr>
          <p:pic>
            <p:nvPicPr>
              <p:cNvPr id="1030" name="Picture 6" descr="C:\Program Files\Microsoft Office\MEDIA\CAGCAT10\j0292020.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3092" y="3717032"/>
                <a:ext cx="1869034" cy="177393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69280" y="5589240"/>
                <a:ext cx="2139450" cy="830997"/>
              </a:xfrm>
              <a:prstGeom prst="rect">
                <a:avLst/>
              </a:prstGeom>
              <a:noFill/>
              <a:ln>
                <a:solidFill>
                  <a:schemeClr val="accent1"/>
                </a:solidFill>
              </a:ln>
            </p:spPr>
            <p:txBody>
              <a:bodyPr wrap="square" rtlCol="0">
                <a:spAutoFit/>
              </a:bodyPr>
              <a:lstStyle/>
              <a:p>
                <a:pPr algn="ctr"/>
                <a:r>
                  <a:rPr lang="zh-CN" altLang="en-US" dirty="0">
                    <a:latin typeface="微软雅黑" pitchFamily="34" charset="-122"/>
                    <a:ea typeface="微软雅黑" pitchFamily="34" charset="-122"/>
                  </a:rPr>
                  <a:t>查收查引</a:t>
                </a:r>
                <a:endParaRPr lang="en-US" altLang="zh-CN" dirty="0">
                  <a:latin typeface="微软雅黑" pitchFamily="34" charset="-122"/>
                  <a:ea typeface="微软雅黑" pitchFamily="34" charset="-122"/>
                </a:endParaRPr>
              </a:p>
              <a:p>
                <a:pPr algn="ctr"/>
                <a:r>
                  <a:rPr lang="zh-CN" altLang="en-US" dirty="0">
                    <a:latin typeface="微软雅黑" pitchFamily="34" charset="-122"/>
                    <a:ea typeface="微软雅黑" pitchFamily="34" charset="-122"/>
                  </a:rPr>
                  <a:t>科技查新报告</a:t>
                </a:r>
              </a:p>
            </p:txBody>
          </p:sp>
        </p:grpSp>
        <p:grpSp>
          <p:nvGrpSpPr>
            <p:cNvPr id="13" name="组合 12"/>
            <p:cNvGrpSpPr/>
            <p:nvPr/>
          </p:nvGrpSpPr>
          <p:grpSpPr>
            <a:xfrm>
              <a:off x="3258283" y="2715710"/>
              <a:ext cx="2699442" cy="2972113"/>
              <a:chOff x="5247677" y="3510840"/>
              <a:chExt cx="2699442" cy="2972113"/>
            </a:xfrm>
          </p:grpSpPr>
          <p:sp>
            <p:nvSpPr>
              <p:cNvPr id="5" name="TextBox 4"/>
              <p:cNvSpPr txBox="1"/>
              <p:nvPr/>
            </p:nvSpPr>
            <p:spPr>
              <a:xfrm>
                <a:off x="5407811" y="6021288"/>
                <a:ext cx="2233835" cy="461665"/>
              </a:xfrm>
              <a:prstGeom prst="rect">
                <a:avLst/>
              </a:prstGeom>
              <a:noFill/>
              <a:ln>
                <a:solidFill>
                  <a:schemeClr val="accent1"/>
                </a:solidFill>
              </a:ln>
            </p:spPr>
            <p:txBody>
              <a:bodyPr wrap="square" rtlCol="0">
                <a:spAutoFit/>
              </a:bodyPr>
              <a:lstStyle/>
              <a:p>
                <a:pPr algn="ctr"/>
                <a:r>
                  <a:rPr lang="zh-CN" altLang="en-US" dirty="0">
                    <a:latin typeface="微软雅黑" pitchFamily="34" charset="-122"/>
                    <a:ea typeface="微软雅黑" pitchFamily="34" charset="-122"/>
                  </a:rPr>
                  <a:t>远程访问下载</a:t>
                </a:r>
              </a:p>
            </p:txBody>
          </p:sp>
          <p:pic>
            <p:nvPicPr>
              <p:cNvPr id="1033" name="Picture 9" descr="C:\Program Files\Microsoft Office\MEDIA\CAGCAT10\j0090386.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7677" y="3510840"/>
                <a:ext cx="2699442" cy="231014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6300192" y="1572081"/>
              <a:ext cx="2088232" cy="2615908"/>
              <a:chOff x="6300192" y="1572081"/>
              <a:chExt cx="2088232" cy="2615908"/>
            </a:xfrm>
          </p:grpSpPr>
          <p:sp>
            <p:nvSpPr>
              <p:cNvPr id="10" name="TextBox 9"/>
              <p:cNvSpPr txBox="1"/>
              <p:nvPr/>
            </p:nvSpPr>
            <p:spPr>
              <a:xfrm>
                <a:off x="6300192" y="3356992"/>
                <a:ext cx="2088232" cy="830997"/>
              </a:xfrm>
              <a:prstGeom prst="rect">
                <a:avLst/>
              </a:prstGeom>
              <a:noFill/>
              <a:ln>
                <a:solidFill>
                  <a:srgbClr val="FFEFBD"/>
                </a:solidFill>
              </a:ln>
            </p:spPr>
            <p:txBody>
              <a:bodyPr wrap="square" rtlCol="0">
                <a:spAutoFit/>
              </a:bodyPr>
              <a:lstStyle/>
              <a:p>
                <a:pPr algn="ctr"/>
                <a:r>
                  <a:rPr lang="zh-CN" altLang="en-US" dirty="0">
                    <a:latin typeface="微软雅黑" pitchFamily="34" charset="-122"/>
                    <a:ea typeface="微软雅黑" pitchFamily="34" charset="-122"/>
                  </a:rPr>
                  <a:t>购买专业期刊</a:t>
                </a:r>
                <a:endParaRPr lang="en-US" altLang="zh-CN" dirty="0">
                  <a:latin typeface="微软雅黑" pitchFamily="34" charset="-122"/>
                  <a:ea typeface="微软雅黑" pitchFamily="34" charset="-122"/>
                </a:endParaRPr>
              </a:p>
              <a:p>
                <a:pPr algn="ctr"/>
                <a:r>
                  <a:rPr lang="zh-CN" altLang="en-US" dirty="0">
                    <a:latin typeface="微软雅黑" pitchFamily="34" charset="-122"/>
                    <a:ea typeface="微软雅黑" pitchFamily="34" charset="-122"/>
                  </a:rPr>
                  <a:t>或专业数据库</a:t>
                </a:r>
              </a:p>
            </p:txBody>
          </p:sp>
          <p:pic>
            <p:nvPicPr>
              <p:cNvPr id="1036" name="Picture 12" descr="C:\Program Files\Microsoft Office\MEDIA\CAGCAT10\j0293236.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1572081"/>
                <a:ext cx="2029024" cy="1496879"/>
              </a:xfrm>
              <a:prstGeom prst="rect">
                <a:avLst/>
              </a:prstGeom>
              <a:noFill/>
              <a:ln>
                <a:solidFill>
                  <a:srgbClr val="FFEFBD"/>
                </a:solidFill>
              </a:ln>
              <a:extLst>
                <a:ext uri="{909E8E84-426E-40DD-AFC4-6F175D3DCCD1}">
                  <a14:hiddenFill xmlns:a14="http://schemas.microsoft.com/office/drawing/2010/main">
                    <a:solidFill>
                      <a:srgbClr val="FFFFFF"/>
                    </a:solidFill>
                  </a14:hiddenFill>
                </a:ext>
              </a:extLst>
            </p:spPr>
          </p:pic>
        </p:grpSp>
      </p:grpSp>
      <p:sp>
        <p:nvSpPr>
          <p:cNvPr id="16" name="TextBox 15"/>
          <p:cNvSpPr txBox="1"/>
          <p:nvPr/>
        </p:nvSpPr>
        <p:spPr>
          <a:xfrm>
            <a:off x="5811817" y="4483031"/>
            <a:ext cx="2720623"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zh-CN" altLang="en-US" dirty="0">
                <a:latin typeface="微软雅黑" pitchFamily="34" charset="-122"/>
                <a:ea typeface="微软雅黑" pitchFamily="34" charset="-122"/>
              </a:rPr>
              <a:t>更多的学科需求？</a:t>
            </a:r>
          </a:p>
        </p:txBody>
      </p:sp>
    </p:spTree>
    <p:extLst>
      <p:ext uri="{BB962C8B-B14F-4D97-AF65-F5344CB8AC3E}">
        <p14:creationId xmlns:p14="http://schemas.microsoft.com/office/powerpoint/2010/main" val="114620651"/>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1"/>
          <p:cNvSpPr txBox="1">
            <a:spLocks/>
          </p:cNvSpPr>
          <p:nvPr/>
        </p:nvSpPr>
        <p:spPr>
          <a:xfrm>
            <a:off x="852192" y="1556792"/>
            <a:ext cx="7701408" cy="2910971"/>
          </a:xfrm>
          <a:prstGeom prst="rect">
            <a:avLst/>
          </a:prstGeom>
        </p:spPr>
        <p:txBody>
          <a:bodyPr/>
          <a:lstStyle>
            <a:lvl1pPr marL="342900" indent="-342900" algn="l" rtl="0" eaLnBrk="0" fontAlgn="base" hangingPunct="0">
              <a:spcBef>
                <a:spcPct val="20000"/>
              </a:spcBef>
              <a:spcAft>
                <a:spcPct val="0"/>
              </a:spcAft>
              <a:buClr>
                <a:schemeClr val="tx1"/>
              </a:buClr>
              <a:buSzPct val="75000"/>
              <a:buFont typeface="Wingdings" pitchFamily="2" charset="2"/>
              <a:buChar char="l"/>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kumimoji="1"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kumimoji="1"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kumimoji="1" sz="2000">
                <a:solidFill>
                  <a:schemeClr val="tx1"/>
                </a:solidFill>
                <a:latin typeface="+mn-lt"/>
                <a:ea typeface="+mn-ea"/>
              </a:defRPr>
            </a:lvl5pPr>
            <a:lvl6pPr marL="25146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6pPr>
            <a:lvl7pPr marL="29718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7pPr>
            <a:lvl8pPr marL="34290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8pPr>
            <a:lvl9pPr marL="3886200" indent="-228600" algn="l" rtl="0" fontAlgn="base">
              <a:spcBef>
                <a:spcPct val="20000"/>
              </a:spcBef>
              <a:spcAft>
                <a:spcPct val="0"/>
              </a:spcAft>
              <a:buClr>
                <a:schemeClr val="tx1"/>
              </a:buClr>
              <a:buSzPct val="65000"/>
              <a:buFont typeface="Wingdings" pitchFamily="2" charset="2"/>
              <a:buChar char="l"/>
              <a:defRPr kumimoji="1">
                <a:solidFill>
                  <a:schemeClr val="tx1"/>
                </a:solidFill>
                <a:latin typeface="+mn-lt"/>
                <a:ea typeface="+mn-ea"/>
              </a:defRPr>
            </a:lvl9pPr>
          </a:lstStyle>
          <a:p>
            <a:pPr>
              <a:lnSpc>
                <a:spcPct val="150000"/>
              </a:lnSpc>
            </a:pPr>
            <a:r>
              <a:rPr lang="zh-CN" altLang="en-US" sz="2400" dirty="0">
                <a:latin typeface="微软雅黑" pitchFamily="34" charset="-122"/>
                <a:ea typeface="微软雅黑" pitchFamily="34" charset="-122"/>
              </a:rPr>
              <a:t>智慧图书馆建设是图书馆适应科学技术发展与用户需求变化的又一次巨大变革，有必要重新审视图书馆的业务功能和服务模式。</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用户需求的自动获取和分析处理，是实现“智慧图书馆”的主要瓶颈之一</a:t>
            </a:r>
          </a:p>
          <a:p>
            <a:pPr>
              <a:lnSpc>
                <a:spcPct val="150000"/>
              </a:lnSpc>
            </a:pPr>
            <a:endParaRPr lang="zh-CN" altLang="en-US" sz="2400" dirty="0">
              <a:latin typeface="微软雅黑" pitchFamily="34" charset="-122"/>
              <a:ea typeface="微软雅黑" pitchFamily="34" charset="-122"/>
            </a:endParaRPr>
          </a:p>
        </p:txBody>
      </p:sp>
      <p:grpSp>
        <p:nvGrpSpPr>
          <p:cNvPr id="3" name="组合 2"/>
          <p:cNvGrpSpPr/>
          <p:nvPr/>
        </p:nvGrpSpPr>
        <p:grpSpPr>
          <a:xfrm>
            <a:off x="1221873" y="4509120"/>
            <a:ext cx="6590487" cy="1703018"/>
            <a:chOff x="1187624" y="4509120"/>
            <a:chExt cx="6590487" cy="1703018"/>
          </a:xfrm>
        </p:grpSpPr>
        <p:grpSp>
          <p:nvGrpSpPr>
            <p:cNvPr id="19" name="组合 18"/>
            <p:cNvGrpSpPr/>
            <p:nvPr/>
          </p:nvGrpSpPr>
          <p:grpSpPr>
            <a:xfrm>
              <a:off x="3995936" y="4941168"/>
              <a:ext cx="2952328" cy="1270970"/>
              <a:chOff x="1547664" y="3429000"/>
              <a:chExt cx="4020189" cy="1992623"/>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3429000"/>
                <a:ext cx="1324883" cy="199262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 name="Picture 3" descr="C:\Program Files\Microsoft Office\MEDIA\CAGCAT10\j019538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7634" y="3717032"/>
                <a:ext cx="1520219" cy="1551954"/>
              </a:xfrm>
              <a:prstGeom prst="rect">
                <a:avLst/>
              </a:prstGeom>
              <a:noFill/>
              <a:extLst>
                <a:ext uri="{909E8E84-426E-40DD-AFC4-6F175D3DCCD1}">
                  <a14:hiddenFill xmlns:a14="http://schemas.microsoft.com/office/drawing/2010/main">
                    <a:solidFill>
                      <a:srgbClr val="FFFFFF"/>
                    </a:solidFill>
                  </a14:hiddenFill>
                </a:ext>
              </a:extLst>
            </p:spPr>
          </p:pic>
          <p:sp>
            <p:nvSpPr>
              <p:cNvPr id="22" name="加号 21"/>
              <p:cNvSpPr/>
              <p:nvPr/>
            </p:nvSpPr>
            <p:spPr bwMode="auto">
              <a:xfrm>
                <a:off x="3059832" y="4013927"/>
                <a:ext cx="741897" cy="731881"/>
              </a:xfrm>
              <a:prstGeom prst="mathPlus">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a:ln>
                    <a:noFill/>
                  </a:ln>
                  <a:solidFill>
                    <a:schemeClr val="tx1"/>
                  </a:solidFill>
                  <a:effectLst/>
                  <a:latin typeface="Times New Roman" pitchFamily="18" charset="0"/>
                  <a:ea typeface="宋体" pitchFamily="2" charset="-122"/>
                </a:endParaRPr>
              </a:p>
            </p:txBody>
          </p:sp>
        </p:grpSp>
        <p:sp>
          <p:nvSpPr>
            <p:cNvPr id="2" name="矩形 1"/>
            <p:cNvSpPr/>
            <p:nvPr/>
          </p:nvSpPr>
          <p:spPr>
            <a:xfrm>
              <a:off x="1187624" y="4892967"/>
              <a:ext cx="2664296" cy="1200329"/>
            </a:xfrm>
            <a:prstGeom prst="rect">
              <a:avLst/>
            </a:prstGeom>
          </p:spPr>
          <p:txBody>
            <a:bodyPr wrap="square">
              <a:spAutoFit/>
            </a:bodyPr>
            <a:lstStyle/>
            <a:p>
              <a:pPr marL="0" indent="0">
                <a:buNone/>
              </a:pPr>
              <a:r>
                <a:rPr lang="zh-CN" altLang="en-US" sz="1800" dirty="0">
                  <a:solidFill>
                    <a:srgbClr val="0070C0"/>
                  </a:solidFill>
                  <a:latin typeface="微软雅黑" pitchFamily="34" charset="-122"/>
                  <a:ea typeface="微软雅黑" pitchFamily="34" charset="-122"/>
                </a:rPr>
                <a:t>图书馆数据：</a:t>
              </a:r>
              <a:endParaRPr lang="en-US" altLang="zh-CN" sz="1800" dirty="0">
                <a:solidFill>
                  <a:srgbClr val="0070C0"/>
                </a:solidFill>
                <a:latin typeface="微软雅黑" pitchFamily="34" charset="-122"/>
                <a:ea typeface="微软雅黑" pitchFamily="34" charset="-122"/>
              </a:endParaRPr>
            </a:p>
            <a:p>
              <a:pPr marL="0" indent="0">
                <a:buNone/>
              </a:pPr>
              <a:r>
                <a:rPr lang="zh-CN" altLang="en-US" sz="1800" dirty="0">
                  <a:solidFill>
                    <a:srgbClr val="0070C0"/>
                  </a:solidFill>
                  <a:latin typeface="微软雅黑" pitchFamily="34" charset="-122"/>
                  <a:ea typeface="微软雅黑" pitchFamily="34" charset="-122"/>
                </a:rPr>
                <a:t>（</a:t>
              </a:r>
              <a:r>
                <a:rPr lang="en-US" altLang="zh-CN" sz="1800" dirty="0">
                  <a:solidFill>
                    <a:srgbClr val="0070C0"/>
                  </a:solidFill>
                  <a:latin typeface="微软雅黑" pitchFamily="34" charset="-122"/>
                  <a:ea typeface="微软雅黑" pitchFamily="34" charset="-122"/>
                </a:rPr>
                <a:t>1</a:t>
              </a:r>
              <a:r>
                <a:rPr lang="zh-CN" altLang="en-US" sz="1800" dirty="0">
                  <a:solidFill>
                    <a:srgbClr val="0070C0"/>
                  </a:solidFill>
                  <a:latin typeface="微软雅黑" pitchFamily="34" charset="-122"/>
                  <a:ea typeface="微软雅黑" pitchFamily="34" charset="-122"/>
                </a:rPr>
                <a:t>）数据库利用数据</a:t>
              </a:r>
              <a:endParaRPr lang="en-US" altLang="zh-CN" sz="1800" dirty="0">
                <a:solidFill>
                  <a:srgbClr val="0070C0"/>
                </a:solidFill>
                <a:latin typeface="微软雅黑" pitchFamily="34" charset="-122"/>
                <a:ea typeface="微软雅黑" pitchFamily="34" charset="-122"/>
              </a:endParaRPr>
            </a:p>
            <a:p>
              <a:pPr marL="0" indent="0">
                <a:buNone/>
              </a:pPr>
              <a:r>
                <a:rPr lang="zh-CN" altLang="en-US" sz="1800" dirty="0">
                  <a:solidFill>
                    <a:srgbClr val="0070C0"/>
                  </a:solidFill>
                  <a:latin typeface="微软雅黑" pitchFamily="34" charset="-122"/>
                  <a:ea typeface="微软雅黑" pitchFamily="34" charset="-122"/>
                </a:rPr>
                <a:t>（</a:t>
              </a:r>
              <a:r>
                <a:rPr lang="en-US" altLang="zh-CN" sz="1800" dirty="0">
                  <a:solidFill>
                    <a:srgbClr val="0070C0"/>
                  </a:solidFill>
                  <a:latin typeface="微软雅黑" pitchFamily="34" charset="-122"/>
                  <a:ea typeface="微软雅黑" pitchFamily="34" charset="-122"/>
                </a:rPr>
                <a:t>2</a:t>
              </a:r>
              <a:r>
                <a:rPr lang="zh-CN" altLang="en-US" sz="1800" dirty="0">
                  <a:solidFill>
                    <a:srgbClr val="0070C0"/>
                  </a:solidFill>
                  <a:latin typeface="微软雅黑" pitchFamily="34" charset="-122"/>
                  <a:ea typeface="微软雅黑" pitchFamily="34" charset="-122"/>
                </a:rPr>
                <a:t>）空间利用数据</a:t>
              </a:r>
              <a:endParaRPr lang="en-US" altLang="zh-CN" sz="1800" dirty="0">
                <a:solidFill>
                  <a:srgbClr val="0070C0"/>
                </a:solidFill>
                <a:latin typeface="微软雅黑" pitchFamily="34" charset="-122"/>
                <a:ea typeface="微软雅黑" pitchFamily="34" charset="-122"/>
              </a:endParaRPr>
            </a:p>
            <a:p>
              <a:pPr marL="0" indent="0">
                <a:buNone/>
              </a:pPr>
              <a:r>
                <a:rPr lang="zh-CN" altLang="en-US" sz="1800" dirty="0">
                  <a:solidFill>
                    <a:srgbClr val="0070C0"/>
                  </a:solidFill>
                  <a:latin typeface="微软雅黑" pitchFamily="34" charset="-122"/>
                  <a:ea typeface="微软雅黑" pitchFamily="34" charset="-122"/>
                </a:rPr>
                <a:t>（</a:t>
              </a:r>
              <a:r>
                <a:rPr lang="en-US" altLang="zh-CN" sz="1800" dirty="0">
                  <a:solidFill>
                    <a:srgbClr val="0070C0"/>
                  </a:solidFill>
                  <a:latin typeface="微软雅黑" pitchFamily="34" charset="-122"/>
                  <a:ea typeface="微软雅黑" pitchFamily="34" charset="-122"/>
                </a:rPr>
                <a:t>3</a:t>
              </a:r>
              <a:r>
                <a:rPr lang="zh-CN" altLang="en-US" sz="1800" dirty="0">
                  <a:solidFill>
                    <a:srgbClr val="0070C0"/>
                  </a:solidFill>
                  <a:latin typeface="微软雅黑" pitchFamily="34" charset="-122"/>
                  <a:ea typeface="微软雅黑" pitchFamily="34" charset="-122"/>
                </a:rPr>
                <a:t>）借阅行为数据</a:t>
              </a:r>
              <a:endParaRPr lang="en-US" altLang="zh-CN" sz="1800" dirty="0">
                <a:solidFill>
                  <a:srgbClr val="0070C0"/>
                </a:solidFill>
                <a:latin typeface="微软雅黑" pitchFamily="34" charset="-122"/>
                <a:ea typeface="微软雅黑" pitchFamily="34" charset="-122"/>
              </a:endParaRPr>
            </a:p>
          </p:txBody>
        </p:sp>
        <p:pic>
          <p:nvPicPr>
            <p:cNvPr id="8" name="图片 7"/>
            <p:cNvPicPr>
              <a:picLocks noChangeAspect="1"/>
            </p:cNvPicPr>
            <p:nvPr/>
          </p:nvPicPr>
          <p:blipFill>
            <a:blip r:embed="rId4"/>
            <a:stretch>
              <a:fillRect/>
            </a:stretch>
          </p:blipFill>
          <p:spPr>
            <a:xfrm>
              <a:off x="4897791" y="4509120"/>
              <a:ext cx="2880320" cy="495838"/>
            </a:xfrm>
            <a:prstGeom prst="rect">
              <a:avLst/>
            </a:prstGeom>
          </p:spPr>
        </p:pic>
      </p:grpSp>
      <p:sp>
        <p:nvSpPr>
          <p:cNvPr id="4" name="矩形 3"/>
          <p:cNvSpPr/>
          <p:nvPr/>
        </p:nvSpPr>
        <p:spPr>
          <a:xfrm>
            <a:off x="1221873" y="836712"/>
            <a:ext cx="3775393" cy="523220"/>
          </a:xfrm>
          <a:prstGeom prst="rect">
            <a:avLst/>
          </a:prstGeom>
        </p:spPr>
        <p:txBody>
          <a:bodyPr wrap="none">
            <a:spAutoFit/>
          </a:bodyPr>
          <a:lstStyle/>
          <a:p>
            <a:r>
              <a:rPr lang="zh-CN" altLang="en-US" sz="2800" b="1" dirty="0">
                <a:solidFill>
                  <a:srgbClr val="C00000"/>
                </a:solidFill>
                <a:latin typeface="微软雅黑" pitchFamily="34" charset="-122"/>
                <a:ea typeface="微软雅黑" pitchFamily="34" charset="-122"/>
              </a:rPr>
              <a:t>用户需求分析的重要性</a:t>
            </a:r>
            <a:endParaRPr lang="zh-CN" altLang="en-US" sz="2800" b="1" dirty="0">
              <a:solidFill>
                <a:srgbClr val="C00000"/>
              </a:solidFill>
            </a:endParaRPr>
          </a:p>
        </p:txBody>
      </p:sp>
    </p:spTree>
    <p:extLst>
      <p:ext uri="{BB962C8B-B14F-4D97-AF65-F5344CB8AC3E}">
        <p14:creationId xmlns:p14="http://schemas.microsoft.com/office/powerpoint/2010/main" val="4070108242"/>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363729588"/>
              </p:ext>
            </p:extLst>
          </p:nvPr>
        </p:nvGraphicFramePr>
        <p:xfrm>
          <a:off x="827584" y="1556792"/>
          <a:ext cx="7848872" cy="4608513"/>
        </p:xfrm>
        <a:graphic>
          <a:graphicData uri="http://schemas.openxmlformats.org/drawingml/2006/table">
            <a:tbl>
              <a:tblPr firstRow="1" firstCol="1" bandRow="1">
                <a:tableStyleId>{5C22544A-7EE6-4342-B048-85BDC9FD1C3A}</a:tableStyleId>
              </a:tblPr>
              <a:tblGrid>
                <a:gridCol w="1137518">
                  <a:extLst>
                    <a:ext uri="{9D8B030D-6E8A-4147-A177-3AD203B41FA5}">
                      <a16:colId xmlns:a16="http://schemas.microsoft.com/office/drawing/2014/main" val="20000"/>
                    </a:ext>
                  </a:extLst>
                </a:gridCol>
                <a:gridCol w="3192892">
                  <a:extLst>
                    <a:ext uri="{9D8B030D-6E8A-4147-A177-3AD203B41FA5}">
                      <a16:colId xmlns:a16="http://schemas.microsoft.com/office/drawing/2014/main" val="20001"/>
                    </a:ext>
                  </a:extLst>
                </a:gridCol>
                <a:gridCol w="1759230">
                  <a:extLst>
                    <a:ext uri="{9D8B030D-6E8A-4147-A177-3AD203B41FA5}">
                      <a16:colId xmlns:a16="http://schemas.microsoft.com/office/drawing/2014/main" val="20002"/>
                    </a:ext>
                  </a:extLst>
                </a:gridCol>
                <a:gridCol w="1759232">
                  <a:extLst>
                    <a:ext uri="{9D8B030D-6E8A-4147-A177-3AD203B41FA5}">
                      <a16:colId xmlns:a16="http://schemas.microsoft.com/office/drawing/2014/main" val="20003"/>
                    </a:ext>
                  </a:extLst>
                </a:gridCol>
              </a:tblGrid>
              <a:tr h="658359">
                <a:tc>
                  <a:txBody>
                    <a:bodyPr/>
                    <a:lstStyle/>
                    <a:p>
                      <a:pPr algn="ctr">
                        <a:spcBef>
                          <a:spcPts val="70"/>
                        </a:spcBef>
                        <a:spcAft>
                          <a:spcPts val="0"/>
                        </a:spcAft>
                      </a:pPr>
                      <a:r>
                        <a:rPr lang="en-US" sz="2000" b="1" dirty="0" err="1">
                          <a:solidFill>
                            <a:schemeClr val="tx1"/>
                          </a:solidFill>
                          <a:effectLst/>
                          <a:latin typeface="微软雅黑" pitchFamily="34" charset="-122"/>
                          <a:ea typeface="微软雅黑" pitchFamily="34" charset="-122"/>
                        </a:rPr>
                        <a:t>序号</a:t>
                      </a:r>
                      <a:endParaRPr lang="zh-CN" sz="2000" b="1" dirty="0">
                        <a:solidFill>
                          <a:schemeClr val="tx1"/>
                        </a:solidFill>
                        <a:effectLst/>
                        <a:latin typeface="微软雅黑" pitchFamily="34" charset="-122"/>
                        <a:ea typeface="微软雅黑" pitchFamily="34" charset="-122"/>
                        <a:cs typeface="Times New Roman"/>
                      </a:endParaRPr>
                    </a:p>
                  </a:txBody>
                  <a:tcPr marL="48328" marR="48328" marT="48328" marB="48328" anchor="ctr"/>
                </a:tc>
                <a:tc>
                  <a:txBody>
                    <a:bodyPr/>
                    <a:lstStyle/>
                    <a:p>
                      <a:pPr algn="ctr">
                        <a:spcBef>
                          <a:spcPts val="70"/>
                        </a:spcBef>
                        <a:spcAft>
                          <a:spcPts val="0"/>
                        </a:spcAft>
                      </a:pPr>
                      <a:r>
                        <a:rPr lang="en-US" sz="2000" b="1" dirty="0" err="1">
                          <a:solidFill>
                            <a:schemeClr val="tx1"/>
                          </a:solidFill>
                          <a:effectLst/>
                          <a:latin typeface="微软雅黑" pitchFamily="34" charset="-122"/>
                          <a:ea typeface="微软雅黑" pitchFamily="34" charset="-122"/>
                        </a:rPr>
                        <a:t>指标</a:t>
                      </a:r>
                      <a:endParaRPr lang="zh-CN" sz="2000" b="1" dirty="0">
                        <a:solidFill>
                          <a:schemeClr val="tx1"/>
                        </a:solidFill>
                        <a:effectLst/>
                        <a:latin typeface="微软雅黑" pitchFamily="34" charset="-122"/>
                        <a:ea typeface="微软雅黑" pitchFamily="34" charset="-122"/>
                        <a:cs typeface="Times New Roman"/>
                      </a:endParaRPr>
                    </a:p>
                  </a:txBody>
                  <a:tcPr marL="48328" marR="48328" marT="48328" marB="48328" anchor="ctr"/>
                </a:tc>
                <a:tc>
                  <a:txBody>
                    <a:bodyPr/>
                    <a:lstStyle/>
                    <a:p>
                      <a:pPr algn="ctr">
                        <a:spcBef>
                          <a:spcPts val="70"/>
                        </a:spcBef>
                        <a:spcAft>
                          <a:spcPts val="0"/>
                        </a:spcAft>
                      </a:pPr>
                      <a:r>
                        <a:rPr lang="en-US" sz="2000" b="1">
                          <a:solidFill>
                            <a:schemeClr val="tx1"/>
                          </a:solidFill>
                          <a:effectLst/>
                          <a:latin typeface="微软雅黑" pitchFamily="34" charset="-122"/>
                          <a:ea typeface="微软雅黑" pitchFamily="34" charset="-122"/>
                        </a:rPr>
                        <a:t>数量</a:t>
                      </a:r>
                      <a:endParaRPr lang="zh-CN" sz="2000" b="1">
                        <a:solidFill>
                          <a:schemeClr val="tx1"/>
                        </a:solidFill>
                        <a:effectLst/>
                        <a:latin typeface="微软雅黑" pitchFamily="34" charset="-122"/>
                        <a:ea typeface="微软雅黑" pitchFamily="34" charset="-122"/>
                        <a:cs typeface="Times New Roman"/>
                      </a:endParaRPr>
                    </a:p>
                  </a:txBody>
                  <a:tcPr marL="48328" marR="48328" marT="48328" marB="48328" anchor="ctr"/>
                </a:tc>
                <a:tc>
                  <a:txBody>
                    <a:bodyPr/>
                    <a:lstStyle/>
                    <a:p>
                      <a:pPr algn="ctr">
                        <a:spcBef>
                          <a:spcPts val="70"/>
                        </a:spcBef>
                        <a:spcAft>
                          <a:spcPts val="0"/>
                        </a:spcAft>
                      </a:pPr>
                      <a:r>
                        <a:rPr lang="en-US" sz="2000" b="1" dirty="0" err="1">
                          <a:solidFill>
                            <a:schemeClr val="tx1"/>
                          </a:solidFill>
                          <a:effectLst/>
                          <a:latin typeface="微软雅黑" pitchFamily="34" charset="-122"/>
                          <a:ea typeface="微软雅黑" pitchFamily="34" charset="-122"/>
                        </a:rPr>
                        <a:t>同比</a:t>
                      </a:r>
                      <a:endParaRPr lang="zh-CN" sz="2000" b="1" dirty="0">
                        <a:solidFill>
                          <a:schemeClr val="tx1"/>
                        </a:solidFill>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0"/>
                  </a:ext>
                </a:extLst>
              </a:tr>
              <a:tr h="658359">
                <a:tc>
                  <a:txBody>
                    <a:bodyPr/>
                    <a:lstStyle/>
                    <a:p>
                      <a:pPr algn="ctr">
                        <a:spcBef>
                          <a:spcPts val="70"/>
                        </a:spcBef>
                        <a:spcAft>
                          <a:spcPts val="0"/>
                        </a:spcAft>
                      </a:pPr>
                      <a:r>
                        <a:rPr lang="en-US" sz="2000" b="1">
                          <a:effectLst/>
                          <a:latin typeface="微软雅黑" pitchFamily="34" charset="-122"/>
                          <a:ea typeface="微软雅黑" pitchFamily="34" charset="-122"/>
                        </a:rPr>
                        <a:t>1</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a:effectLst/>
                          <a:latin typeface="微软雅黑" pitchFamily="34" charset="-122"/>
                          <a:ea typeface="微软雅黑" pitchFamily="34" charset="-122"/>
                        </a:rPr>
                        <a:t>入馆人次</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211.78万</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+13.93</a:t>
                      </a:r>
                      <a:endParaRPr lang="zh-CN" sz="2000" b="1">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1"/>
                  </a:ext>
                </a:extLst>
              </a:tr>
              <a:tr h="658359">
                <a:tc>
                  <a:txBody>
                    <a:bodyPr/>
                    <a:lstStyle/>
                    <a:p>
                      <a:pPr algn="ctr">
                        <a:spcBef>
                          <a:spcPts val="70"/>
                        </a:spcBef>
                        <a:spcAft>
                          <a:spcPts val="0"/>
                        </a:spcAft>
                      </a:pPr>
                      <a:r>
                        <a:rPr lang="en-US" sz="2000" b="1" dirty="0">
                          <a:effectLst/>
                          <a:latin typeface="微软雅黑" pitchFamily="34" charset="-122"/>
                          <a:ea typeface="微软雅黑" pitchFamily="34" charset="-122"/>
                        </a:rPr>
                        <a:t>3</a:t>
                      </a:r>
                      <a:endParaRPr lang="zh-CN" sz="2000" b="1" dirty="0">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a:effectLst/>
                          <a:latin typeface="微软雅黑" pitchFamily="34" charset="-122"/>
                          <a:ea typeface="微软雅黑" pitchFamily="34" charset="-122"/>
                        </a:rPr>
                        <a:t>借阅册次</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47.2万</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-18.01</a:t>
                      </a:r>
                      <a:endParaRPr lang="zh-CN" sz="2000" b="1">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2"/>
                  </a:ext>
                </a:extLst>
              </a:tr>
              <a:tr h="658359">
                <a:tc>
                  <a:txBody>
                    <a:bodyPr/>
                    <a:lstStyle/>
                    <a:p>
                      <a:pPr algn="ctr">
                        <a:spcBef>
                          <a:spcPts val="70"/>
                        </a:spcBef>
                        <a:spcAft>
                          <a:spcPts val="0"/>
                        </a:spcAft>
                      </a:pPr>
                      <a:r>
                        <a:rPr lang="en-US" sz="2000" b="1" dirty="0">
                          <a:effectLst/>
                          <a:latin typeface="微软雅黑" pitchFamily="34" charset="-122"/>
                          <a:ea typeface="微软雅黑" pitchFamily="34" charset="-122"/>
                        </a:rPr>
                        <a:t>5</a:t>
                      </a:r>
                      <a:endParaRPr lang="zh-CN" sz="2000" b="1" dirty="0">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a:effectLst/>
                          <a:latin typeface="微软雅黑" pitchFamily="34" charset="-122"/>
                          <a:ea typeface="微软雅黑" pitchFamily="34" charset="-122"/>
                        </a:rPr>
                        <a:t>数字资源全文下载量</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1078.2万</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+5.03</a:t>
                      </a:r>
                      <a:endParaRPr lang="zh-CN" sz="2000" b="1">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3"/>
                  </a:ext>
                </a:extLst>
              </a:tr>
              <a:tr h="658359">
                <a:tc>
                  <a:txBody>
                    <a:bodyPr/>
                    <a:lstStyle/>
                    <a:p>
                      <a:pPr algn="ctr">
                        <a:spcBef>
                          <a:spcPts val="70"/>
                        </a:spcBef>
                        <a:spcAft>
                          <a:spcPts val="0"/>
                        </a:spcAft>
                      </a:pPr>
                      <a:r>
                        <a:rPr lang="en-US" sz="2000" b="1">
                          <a:effectLst/>
                          <a:latin typeface="微软雅黑" pitchFamily="34" charset="-122"/>
                          <a:ea typeface="微软雅黑" pitchFamily="34" charset="-122"/>
                        </a:rPr>
                        <a:t>6</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a:effectLst/>
                          <a:latin typeface="微软雅黑" pitchFamily="34" charset="-122"/>
                          <a:ea typeface="微软雅黑" pitchFamily="34" charset="-122"/>
                        </a:rPr>
                        <a:t>图书馆首页访问人次</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99.84万</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+1.64</a:t>
                      </a:r>
                      <a:endParaRPr lang="zh-CN" sz="2000" b="1">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4"/>
                  </a:ext>
                </a:extLst>
              </a:tr>
              <a:tr h="658359">
                <a:tc>
                  <a:txBody>
                    <a:bodyPr/>
                    <a:lstStyle/>
                    <a:p>
                      <a:pPr algn="ctr">
                        <a:spcBef>
                          <a:spcPts val="70"/>
                        </a:spcBef>
                        <a:spcAft>
                          <a:spcPts val="0"/>
                        </a:spcAft>
                      </a:pPr>
                      <a:r>
                        <a:rPr lang="en-US" sz="2000" b="1">
                          <a:effectLst/>
                          <a:latin typeface="微软雅黑" pitchFamily="34" charset="-122"/>
                          <a:ea typeface="微软雅黑" pitchFamily="34" charset="-122"/>
                        </a:rPr>
                        <a:t>7</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a:effectLst/>
                          <a:latin typeface="微软雅黑" pitchFamily="34" charset="-122"/>
                          <a:ea typeface="微软雅黑" pitchFamily="34" charset="-122"/>
                        </a:rPr>
                        <a:t>图书馆门户登录人次</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dirty="0">
                          <a:effectLst/>
                          <a:latin typeface="微软雅黑" pitchFamily="34" charset="-122"/>
                          <a:ea typeface="微软雅黑" pitchFamily="34" charset="-122"/>
                        </a:rPr>
                        <a:t>40.24万</a:t>
                      </a:r>
                      <a:endParaRPr lang="zh-CN" sz="2000" b="1" dirty="0">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+2.73</a:t>
                      </a:r>
                      <a:endParaRPr lang="zh-CN" sz="2000" b="1">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5"/>
                  </a:ext>
                </a:extLst>
              </a:tr>
              <a:tr h="658359">
                <a:tc>
                  <a:txBody>
                    <a:bodyPr/>
                    <a:lstStyle/>
                    <a:p>
                      <a:pPr algn="ctr">
                        <a:spcBef>
                          <a:spcPts val="70"/>
                        </a:spcBef>
                        <a:spcAft>
                          <a:spcPts val="0"/>
                        </a:spcAft>
                      </a:pPr>
                      <a:r>
                        <a:rPr lang="en-US" sz="2000" b="1" dirty="0">
                          <a:effectLst/>
                          <a:latin typeface="微软雅黑" pitchFamily="34" charset="-122"/>
                          <a:ea typeface="微软雅黑" pitchFamily="34" charset="-122"/>
                        </a:rPr>
                        <a:t>9</a:t>
                      </a:r>
                      <a:endParaRPr lang="zh-CN" sz="2000" b="1" dirty="0">
                        <a:effectLst/>
                        <a:latin typeface="微软雅黑" pitchFamily="34" charset="-122"/>
                        <a:ea typeface="微软雅黑" pitchFamily="34" charset="-122"/>
                        <a:cs typeface="Times New Roman"/>
                      </a:endParaRPr>
                    </a:p>
                  </a:txBody>
                  <a:tcPr marL="48328" marR="48328" marT="48328" marB="48328" anchor="ctr"/>
                </a:tc>
                <a:tc>
                  <a:txBody>
                    <a:bodyPr/>
                    <a:lstStyle/>
                    <a:p>
                      <a:pPr algn="just">
                        <a:spcBef>
                          <a:spcPts val="70"/>
                        </a:spcBef>
                        <a:spcAft>
                          <a:spcPts val="0"/>
                        </a:spcAft>
                      </a:pPr>
                      <a:r>
                        <a:rPr lang="en-US" sz="2000" b="1" dirty="0" err="1">
                          <a:effectLst/>
                          <a:latin typeface="微软雅黑" pitchFamily="34" charset="-122"/>
                          <a:ea typeface="微软雅黑" pitchFamily="34" charset="-122"/>
                        </a:rPr>
                        <a:t>文献传递量</a:t>
                      </a:r>
                      <a:endParaRPr lang="zh-CN" sz="2000" b="1" dirty="0">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a:effectLst/>
                          <a:latin typeface="微软雅黑" pitchFamily="34" charset="-122"/>
                          <a:ea typeface="微软雅黑" pitchFamily="34" charset="-122"/>
                        </a:rPr>
                        <a:t>741</a:t>
                      </a:r>
                      <a:endParaRPr lang="zh-CN" sz="2000" b="1">
                        <a:effectLst/>
                        <a:latin typeface="微软雅黑" pitchFamily="34" charset="-122"/>
                        <a:ea typeface="微软雅黑" pitchFamily="34" charset="-122"/>
                        <a:cs typeface="Times New Roman"/>
                      </a:endParaRPr>
                    </a:p>
                  </a:txBody>
                  <a:tcPr marL="48328" marR="48328" marT="48328" marB="48328" anchor="ctr"/>
                </a:tc>
                <a:tc>
                  <a:txBody>
                    <a:bodyPr/>
                    <a:lstStyle/>
                    <a:p>
                      <a:pPr algn="r">
                        <a:spcBef>
                          <a:spcPts val="70"/>
                        </a:spcBef>
                        <a:spcAft>
                          <a:spcPts val="0"/>
                        </a:spcAft>
                      </a:pPr>
                      <a:r>
                        <a:rPr lang="en-US" sz="2000" b="1" dirty="0">
                          <a:effectLst/>
                          <a:latin typeface="微软雅黑" pitchFamily="34" charset="-122"/>
                          <a:ea typeface="微软雅黑" pitchFamily="34" charset="-122"/>
                        </a:rPr>
                        <a:t>-2.76</a:t>
                      </a:r>
                      <a:endParaRPr lang="zh-CN" sz="2000" b="1" dirty="0">
                        <a:effectLst/>
                        <a:latin typeface="微软雅黑" pitchFamily="34" charset="-122"/>
                        <a:ea typeface="微软雅黑" pitchFamily="34" charset="-122"/>
                        <a:cs typeface="Times New Roman"/>
                      </a:endParaRPr>
                    </a:p>
                  </a:txBody>
                  <a:tcPr marL="48328" marR="48328" marT="48328" marB="48328" anchor="ctr"/>
                </a:tc>
                <a:extLst>
                  <a:ext uri="{0D108BD9-81ED-4DB2-BD59-A6C34878D82A}">
                    <a16:rowId xmlns:a16="http://schemas.microsoft.com/office/drawing/2014/main" val="10006"/>
                  </a:ext>
                </a:extLst>
              </a:tr>
            </a:tbl>
          </a:graphicData>
        </a:graphic>
      </p:graphicFrame>
      <p:sp>
        <p:nvSpPr>
          <p:cNvPr id="3" name="Rectangle 1"/>
          <p:cNvSpPr>
            <a:spLocks noChangeArrowheads="1"/>
          </p:cNvSpPr>
          <p:nvPr/>
        </p:nvSpPr>
        <p:spPr bwMode="auto">
          <a:xfrm>
            <a:off x="971600" y="875710"/>
            <a:ext cx="430117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rgbClr val="0070C0"/>
                </a:solidFill>
                <a:effectLst/>
                <a:latin typeface="微软雅黑" pitchFamily="34" charset="-122"/>
                <a:ea typeface="微软雅黑" pitchFamily="34" charset="-122"/>
                <a:cs typeface="Times New Roman" pitchFamily="18" charset="0"/>
              </a:rPr>
              <a:t>2017</a:t>
            </a:r>
            <a:r>
              <a:rPr kumimoji="0" lang="zh-CN" altLang="en-US" sz="2800" b="1" i="0" u="none" strike="noStrike" cap="none" normalizeH="0" baseline="0" dirty="0">
                <a:ln>
                  <a:noFill/>
                </a:ln>
                <a:solidFill>
                  <a:srgbClr val="0070C0"/>
                </a:solidFill>
                <a:effectLst/>
                <a:latin typeface="微软雅黑" pitchFamily="34" charset="-122"/>
                <a:ea typeface="微软雅黑" pitchFamily="34" charset="-122"/>
                <a:cs typeface="Times New Roman" pitchFamily="18" charset="0"/>
              </a:rPr>
              <a:t>年度图书馆运行数据</a:t>
            </a:r>
            <a:endParaRPr kumimoji="0" lang="zh-CN" altLang="en-US" sz="2800" b="0" i="0" u="none" strike="noStrike" cap="none" normalizeH="0" baseline="0" dirty="0">
              <a:ln>
                <a:noFill/>
              </a:ln>
              <a:solidFill>
                <a:srgbClr val="0070C0"/>
              </a:solidFill>
              <a:effectLst/>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2882218653"/>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52736"/>
            <a:ext cx="4000496" cy="2257498"/>
          </a:xfr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a:lstStyle/>
          <a:p>
            <a:r>
              <a:rPr lang="en-US" sz="1800" b="1" dirty="0">
                <a:solidFill>
                  <a:schemeClr val="tx1"/>
                </a:solidFill>
                <a:latin typeface="Times New Roman" pitchFamily="18" charset="0"/>
                <a:ea typeface="微软雅黑" pitchFamily="34" charset="-122"/>
                <a:cs typeface="Times New Roman" pitchFamily="18" charset="0"/>
              </a:rPr>
              <a:t>Founded in 1929</a:t>
            </a:r>
          </a:p>
          <a:p>
            <a:r>
              <a:rPr lang="en-US" sz="1800" b="1" dirty="0">
                <a:solidFill>
                  <a:schemeClr val="tx1"/>
                </a:solidFill>
                <a:latin typeface="Times New Roman" pitchFamily="18" charset="0"/>
                <a:ea typeface="微软雅黑" pitchFamily="34" charset="-122"/>
                <a:cs typeface="Times New Roman" pitchFamily="18" charset="0"/>
              </a:rPr>
              <a:t>25,000 undergraduate </a:t>
            </a:r>
          </a:p>
          <a:p>
            <a:r>
              <a:rPr lang="en-US" sz="1800" b="1" dirty="0">
                <a:solidFill>
                  <a:schemeClr val="tx1"/>
                </a:solidFill>
                <a:latin typeface="Times New Roman" pitchFamily="18" charset="0"/>
                <a:ea typeface="微软雅黑" pitchFamily="34" charset="-122"/>
                <a:cs typeface="Times New Roman" pitchFamily="18" charset="0"/>
              </a:rPr>
              <a:t>20,000 master's and doctoral </a:t>
            </a:r>
          </a:p>
          <a:p>
            <a:pPr>
              <a:buNone/>
            </a:pPr>
            <a:r>
              <a:rPr lang="en-US" sz="1800" b="1" dirty="0">
                <a:solidFill>
                  <a:schemeClr val="tx1"/>
                </a:solidFill>
                <a:latin typeface="Times New Roman" pitchFamily="18" charset="0"/>
                <a:ea typeface="微软雅黑" pitchFamily="34" charset="-122"/>
                <a:cs typeface="Times New Roman" pitchFamily="18" charset="0"/>
              </a:rPr>
              <a:t>      students</a:t>
            </a:r>
          </a:p>
          <a:p>
            <a:r>
              <a:rPr lang="en-US" sz="1800" b="1" dirty="0">
                <a:solidFill>
                  <a:schemeClr val="tx1"/>
                </a:solidFill>
                <a:latin typeface="Times New Roman" pitchFamily="18" charset="0"/>
                <a:ea typeface="微软雅黑" pitchFamily="34" charset="-122"/>
                <a:cs typeface="Times New Roman" pitchFamily="18" charset="0"/>
              </a:rPr>
              <a:t>2,100 full professors and </a:t>
            </a:r>
          </a:p>
          <a:p>
            <a:pPr>
              <a:buNone/>
            </a:pPr>
            <a:r>
              <a:rPr lang="en-US" sz="1800" b="1" dirty="0">
                <a:solidFill>
                  <a:schemeClr val="tx1"/>
                </a:solidFill>
                <a:latin typeface="Times New Roman" pitchFamily="18" charset="0"/>
                <a:ea typeface="微软雅黑" pitchFamily="34" charset="-122"/>
                <a:cs typeface="Times New Roman" pitchFamily="18" charset="0"/>
              </a:rPr>
              <a:t>      associate professors</a:t>
            </a:r>
            <a:endParaRPr lang="zh-CN" altLang="en-US" sz="1800" b="1" dirty="0">
              <a:solidFill>
                <a:schemeClr val="tx1"/>
              </a:solidFill>
              <a:latin typeface="Times New Roman" pitchFamily="18" charset="0"/>
              <a:ea typeface="微软雅黑" pitchFamily="34" charset="-122"/>
              <a:cs typeface="Times New Roman" pitchFamily="18" charset="0"/>
            </a:endParaRPr>
          </a:p>
        </p:txBody>
      </p:sp>
      <p:pic>
        <p:nvPicPr>
          <p:cNvPr id="103426" name="Picture 2" descr="http://t.jishigou.net/images/topic/9/43/18972_o.jpg"/>
          <p:cNvPicPr>
            <a:picLocks noChangeAspect="1" noChangeArrowheads="1"/>
          </p:cNvPicPr>
          <p:nvPr/>
        </p:nvPicPr>
        <p:blipFill>
          <a:blip r:embed="rId3"/>
          <a:srcRect l="7206" t="1961" r="1988" b="1960"/>
          <a:stretch>
            <a:fillRect/>
          </a:stretch>
        </p:blipFill>
        <p:spPr bwMode="auto">
          <a:xfrm>
            <a:off x="-32" y="3068960"/>
            <a:ext cx="4572032" cy="3789064"/>
          </a:xfrm>
          <a:prstGeom prst="rect">
            <a:avLst/>
          </a:prstGeom>
          <a:noFill/>
          <a:ln>
            <a:noFill/>
          </a:ln>
        </p:spPr>
      </p:pic>
      <p:pic>
        <p:nvPicPr>
          <p:cNvPr id="103428" name="Picture 4" descr="http://www.fhgy.cn/UploadFiles/zhaosheng/2011/6/201106252034000174.jpg"/>
          <p:cNvPicPr>
            <a:picLocks noChangeAspect="1" noChangeArrowheads="1"/>
          </p:cNvPicPr>
          <p:nvPr/>
        </p:nvPicPr>
        <p:blipFill>
          <a:blip r:embed="rId4"/>
          <a:srcRect/>
          <a:stretch>
            <a:fillRect/>
          </a:stretch>
        </p:blipFill>
        <p:spPr bwMode="auto">
          <a:xfrm>
            <a:off x="3779912" y="0"/>
            <a:ext cx="5364088" cy="3451866"/>
          </a:xfrm>
          <a:prstGeom prst="rect">
            <a:avLst/>
          </a:prstGeom>
          <a:noFill/>
        </p:spPr>
      </p:pic>
      <p:pic>
        <p:nvPicPr>
          <p:cNvPr id="103430" name="Picture 6" descr="http://a2.att.hudong.com/15/09/01300000025823124141096589223.jpg"/>
          <p:cNvPicPr>
            <a:picLocks noChangeAspect="1" noChangeArrowheads="1"/>
          </p:cNvPicPr>
          <p:nvPr/>
        </p:nvPicPr>
        <p:blipFill>
          <a:blip r:embed="rId5"/>
          <a:srcRect/>
          <a:stretch>
            <a:fillRect/>
          </a:stretch>
        </p:blipFill>
        <p:spPr bwMode="auto">
          <a:xfrm>
            <a:off x="4091947" y="3068960"/>
            <a:ext cx="5052053" cy="3789040"/>
          </a:xfrm>
          <a:prstGeom prst="rect">
            <a:avLst/>
          </a:prstGeom>
          <a:noFill/>
        </p:spPr>
      </p:pic>
      <p:pic>
        <p:nvPicPr>
          <p:cNvPr id="106498" name="Picture 2" descr="http://www.cqu.edu.cn/Sites/CQUmain/Themes/Default/Images/logo.png">
            <a:hlinkClick r:id="rId6" tooltip="重庆大学"/>
          </p:cNvPr>
          <p:cNvPicPr>
            <a:picLocks noChangeAspect="1" noChangeArrowheads="1"/>
          </p:cNvPicPr>
          <p:nvPr/>
        </p:nvPicPr>
        <p:blipFill>
          <a:blip r:embed="rId7"/>
          <a:srcRect/>
          <a:stretch>
            <a:fillRect/>
          </a:stretch>
        </p:blipFill>
        <p:spPr bwMode="auto">
          <a:xfrm>
            <a:off x="-32" y="1"/>
            <a:ext cx="3491912" cy="1052735"/>
          </a:xfrm>
          <a:prstGeom prst="rect">
            <a:avLst/>
          </a:prstGeom>
          <a:solidFill>
            <a:schemeClr val="bg1"/>
          </a:solidFill>
        </p:spPr>
      </p:pic>
      <p:sp>
        <p:nvSpPr>
          <p:cNvPr id="7" name="TextBox 6"/>
          <p:cNvSpPr txBox="1"/>
          <p:nvPr/>
        </p:nvSpPr>
        <p:spPr>
          <a:xfrm>
            <a:off x="8429652" y="6429396"/>
            <a:ext cx="714380" cy="400110"/>
          </a:xfrm>
          <a:prstGeom prst="rect">
            <a:avLst/>
          </a:prstGeom>
          <a:solidFill>
            <a:schemeClr val="bg1"/>
          </a:solidFill>
        </p:spPr>
        <p:txBody>
          <a:bodyPr wrap="square" rtlCol="0">
            <a:spAutoFit/>
          </a:bodyPr>
          <a:lstStyle/>
          <a:p>
            <a:r>
              <a:rPr lang="en-US" altLang="zh-CN" sz="2000" b="1" dirty="0">
                <a:solidFill>
                  <a:srgbClr val="C00000"/>
                </a:solidFill>
                <a:latin typeface="Times New Roman" pitchFamily="18" charset="0"/>
                <a:cs typeface="Times New Roman" pitchFamily="18" charset="0"/>
              </a:rPr>
              <a:t>1934</a:t>
            </a:r>
            <a:endParaRPr lang="zh-CN" altLang="en-US" sz="2000" b="1" dirty="0">
              <a:solidFill>
                <a:srgbClr val="C00000"/>
              </a:solidFill>
              <a:latin typeface="Times New Roman" pitchFamily="18" charset="0"/>
              <a:cs typeface="Times New Roman" pitchFamily="18" charset="0"/>
            </a:endParaRPr>
          </a:p>
        </p:txBody>
      </p:sp>
      <p:sp>
        <p:nvSpPr>
          <p:cNvPr id="8" name="TextBox 7"/>
          <p:cNvSpPr txBox="1"/>
          <p:nvPr/>
        </p:nvSpPr>
        <p:spPr>
          <a:xfrm>
            <a:off x="0" y="6457890"/>
            <a:ext cx="714380" cy="400110"/>
          </a:xfrm>
          <a:prstGeom prst="rect">
            <a:avLst/>
          </a:prstGeom>
          <a:solidFill>
            <a:schemeClr val="bg1"/>
          </a:solidFill>
        </p:spPr>
        <p:txBody>
          <a:bodyPr wrap="square" rtlCol="0">
            <a:spAutoFit/>
          </a:bodyPr>
          <a:lstStyle/>
          <a:p>
            <a:r>
              <a:rPr lang="en-US" altLang="zh-CN" sz="2000" b="1" dirty="0">
                <a:solidFill>
                  <a:srgbClr val="C00000"/>
                </a:solidFill>
                <a:latin typeface="Times New Roman" pitchFamily="18" charset="0"/>
                <a:cs typeface="Times New Roman" pitchFamily="18" charset="0"/>
              </a:rPr>
              <a:t>1935</a:t>
            </a:r>
            <a:endParaRPr lang="zh-CN" altLang="en-US" sz="2000" b="1" dirty="0">
              <a:solidFill>
                <a:srgbClr val="C00000"/>
              </a:solidFill>
              <a:latin typeface="Times New Roman" pitchFamily="18" charset="0"/>
              <a:cs typeface="Times New Roman" pitchFamily="18" charset="0"/>
            </a:endParaRPr>
          </a:p>
        </p:txBody>
      </p:sp>
      <p:sp>
        <p:nvSpPr>
          <p:cNvPr id="9" name="TextBox 8"/>
          <p:cNvSpPr txBox="1"/>
          <p:nvPr/>
        </p:nvSpPr>
        <p:spPr>
          <a:xfrm>
            <a:off x="8388424" y="2636912"/>
            <a:ext cx="714380" cy="400110"/>
          </a:xfrm>
          <a:prstGeom prst="rect">
            <a:avLst/>
          </a:prstGeom>
          <a:solidFill>
            <a:schemeClr val="bg1"/>
          </a:solidFill>
        </p:spPr>
        <p:txBody>
          <a:bodyPr wrap="square" rtlCol="0">
            <a:spAutoFit/>
          </a:bodyPr>
          <a:lstStyle/>
          <a:p>
            <a:r>
              <a:rPr lang="en-US" altLang="zh-CN" sz="2000" b="1" dirty="0">
                <a:solidFill>
                  <a:srgbClr val="C00000"/>
                </a:solidFill>
                <a:latin typeface="Times New Roman" pitchFamily="18" charset="0"/>
                <a:cs typeface="Times New Roman" pitchFamily="18" charset="0"/>
              </a:rPr>
              <a:t>2009</a:t>
            </a:r>
            <a:endParaRPr lang="zh-CN" altLang="en-US" sz="2000" b="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059323125"/>
      </p:ext>
    </p:ext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74958106"/>
              </p:ext>
            </p:extLst>
          </p:nvPr>
        </p:nvGraphicFramePr>
        <p:xfrm>
          <a:off x="827584" y="1484784"/>
          <a:ext cx="7992888" cy="4752527"/>
        </p:xfrm>
        <a:graphic>
          <a:graphicData uri="http://schemas.openxmlformats.org/drawingml/2006/table">
            <a:tbl>
              <a:tblPr firstRow="1" firstCol="1" bandRow="1">
                <a:tableStyleId>{5C22544A-7EE6-4342-B048-85BDC9FD1C3A}</a:tableStyleId>
              </a:tblPr>
              <a:tblGrid>
                <a:gridCol w="1770687">
                  <a:extLst>
                    <a:ext uri="{9D8B030D-6E8A-4147-A177-3AD203B41FA5}">
                      <a16:colId xmlns:a16="http://schemas.microsoft.com/office/drawing/2014/main" val="20000"/>
                    </a:ext>
                  </a:extLst>
                </a:gridCol>
                <a:gridCol w="1226864">
                  <a:extLst>
                    <a:ext uri="{9D8B030D-6E8A-4147-A177-3AD203B41FA5}">
                      <a16:colId xmlns:a16="http://schemas.microsoft.com/office/drawing/2014/main" val="20001"/>
                    </a:ext>
                  </a:extLst>
                </a:gridCol>
                <a:gridCol w="1250921">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1231638">
                  <a:extLst>
                    <a:ext uri="{9D8B030D-6E8A-4147-A177-3AD203B41FA5}">
                      <a16:colId xmlns:a16="http://schemas.microsoft.com/office/drawing/2014/main" val="20004"/>
                    </a:ext>
                  </a:extLst>
                </a:gridCol>
                <a:gridCol w="1288642">
                  <a:extLst>
                    <a:ext uri="{9D8B030D-6E8A-4147-A177-3AD203B41FA5}">
                      <a16:colId xmlns:a16="http://schemas.microsoft.com/office/drawing/2014/main" val="20005"/>
                    </a:ext>
                  </a:extLst>
                </a:gridCol>
              </a:tblGrid>
              <a:tr h="734982">
                <a:tc>
                  <a:txBody>
                    <a:bodyPr/>
                    <a:lstStyle/>
                    <a:p>
                      <a:pPr algn="ctr">
                        <a:lnSpc>
                          <a:spcPts val="650"/>
                        </a:lnSpc>
                        <a:spcBef>
                          <a:spcPts val="25"/>
                        </a:spcBef>
                        <a:spcAft>
                          <a:spcPts val="0"/>
                        </a:spcAft>
                      </a:pPr>
                      <a:r>
                        <a:rPr lang="en-US" sz="1800" dirty="0">
                          <a:solidFill>
                            <a:schemeClr val="tx1"/>
                          </a:solidFill>
                          <a:effectLst/>
                          <a:latin typeface="微软雅黑" pitchFamily="34" charset="-122"/>
                          <a:ea typeface="微软雅黑" pitchFamily="34" charset="-122"/>
                        </a:rPr>
                        <a:t> </a:t>
                      </a:r>
                      <a:endParaRPr lang="zh-CN" sz="1800" dirty="0">
                        <a:solidFill>
                          <a:schemeClr val="tx1"/>
                        </a:solidFill>
                        <a:effectLst/>
                        <a:latin typeface="微软雅黑" pitchFamily="34" charset="-122"/>
                        <a:ea typeface="微软雅黑" pitchFamily="34" charset="-122"/>
                      </a:endParaRPr>
                    </a:p>
                    <a:p>
                      <a:pPr algn="ctr">
                        <a:spcAft>
                          <a:spcPts val="0"/>
                        </a:spcAft>
                      </a:pPr>
                      <a:r>
                        <a:rPr lang="en-US" sz="1800" dirty="0" err="1">
                          <a:solidFill>
                            <a:schemeClr val="tx1"/>
                          </a:solidFill>
                          <a:effectLst/>
                          <a:latin typeface="微软雅黑" pitchFamily="34" charset="-122"/>
                          <a:ea typeface="微软雅黑" pitchFamily="34" charset="-122"/>
                        </a:rPr>
                        <a:t>分馆</a:t>
                      </a:r>
                      <a:endParaRPr lang="zh-CN" sz="1800" dirty="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门禁人次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来访人次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小计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全馆比例（%）</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同比（%）</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0"/>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理工图书馆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840794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94532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935326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44.17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+28.9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1"/>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建筑图书馆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244338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7116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251454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11.87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+5.3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2"/>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历史文献馆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4874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1510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6384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+30.98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3"/>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虎溪图书馆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854829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39283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894112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42.22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-6.13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4"/>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理学分馆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2634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2634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0.12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5"/>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松园书屋</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23209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4631</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27840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1.31</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+272.19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6"/>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合计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1970678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dirty="0">
                          <a:solidFill>
                            <a:schemeClr val="tx1"/>
                          </a:solidFill>
                          <a:effectLst/>
                          <a:latin typeface="微软雅黑" pitchFamily="34" charset="-122"/>
                          <a:ea typeface="微软雅黑" pitchFamily="34" charset="-122"/>
                        </a:rPr>
                        <a:t>147072</a:t>
                      </a:r>
                      <a:endParaRPr lang="zh-CN" sz="1800" dirty="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2117750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100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dirty="0">
                          <a:solidFill>
                            <a:schemeClr val="tx1"/>
                          </a:solidFill>
                          <a:effectLst/>
                          <a:latin typeface="微软雅黑" pitchFamily="34" charset="-122"/>
                          <a:ea typeface="微软雅黑" pitchFamily="34" charset="-122"/>
                        </a:rPr>
                        <a:t>+13.93</a:t>
                      </a:r>
                      <a:endParaRPr lang="zh-CN" sz="1800" dirty="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7"/>
                  </a:ext>
                </a:extLst>
              </a:tr>
            </a:tbl>
          </a:graphicData>
        </a:graphic>
      </p:graphicFrame>
      <p:sp>
        <p:nvSpPr>
          <p:cNvPr id="3" name="矩形 2"/>
          <p:cNvSpPr/>
          <p:nvPr/>
        </p:nvSpPr>
        <p:spPr>
          <a:xfrm>
            <a:off x="3635896" y="889556"/>
            <a:ext cx="1988045" cy="523220"/>
          </a:xfrm>
          <a:prstGeom prst="rect">
            <a:avLst/>
          </a:prstGeom>
        </p:spPr>
        <p:txBody>
          <a:bodyPr wrap="none">
            <a:spAutoFit/>
          </a:bodyPr>
          <a:lstStyle/>
          <a:p>
            <a:r>
              <a:rPr lang="zh-CN" altLang="zh-CN" sz="2800" b="1" dirty="0">
                <a:solidFill>
                  <a:srgbClr val="0070C0"/>
                </a:solidFill>
                <a:latin typeface="微软雅黑" pitchFamily="34" charset="-122"/>
                <a:ea typeface="微软雅黑" pitchFamily="34" charset="-122"/>
              </a:rPr>
              <a:t>图书外借量</a:t>
            </a:r>
            <a:endParaRPr lang="zh-CN" altLang="en-US" sz="28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531670739"/>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153825064"/>
              </p:ext>
            </p:extLst>
          </p:nvPr>
        </p:nvGraphicFramePr>
        <p:xfrm>
          <a:off x="827584" y="1484784"/>
          <a:ext cx="7920881" cy="4752527"/>
        </p:xfrm>
        <a:graphic>
          <a:graphicData uri="http://schemas.openxmlformats.org/drawingml/2006/table">
            <a:tbl>
              <a:tblPr firstRow="1" firstCol="1" bandRow="1">
                <a:tableStyleId>{5C22544A-7EE6-4342-B048-85BDC9FD1C3A}</a:tableStyleId>
              </a:tblPr>
              <a:tblGrid>
                <a:gridCol w="1512168">
                  <a:extLst>
                    <a:ext uri="{9D8B030D-6E8A-4147-A177-3AD203B41FA5}">
                      <a16:colId xmlns:a16="http://schemas.microsoft.com/office/drawing/2014/main" val="20000"/>
                    </a:ext>
                  </a:extLst>
                </a:gridCol>
                <a:gridCol w="1458377">
                  <a:extLst>
                    <a:ext uri="{9D8B030D-6E8A-4147-A177-3AD203B41FA5}">
                      <a16:colId xmlns:a16="http://schemas.microsoft.com/office/drawing/2014/main" val="20001"/>
                    </a:ext>
                  </a:extLst>
                </a:gridCol>
                <a:gridCol w="1205919">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1243248">
                  <a:extLst>
                    <a:ext uri="{9D8B030D-6E8A-4147-A177-3AD203B41FA5}">
                      <a16:colId xmlns:a16="http://schemas.microsoft.com/office/drawing/2014/main" val="20004"/>
                    </a:ext>
                  </a:extLst>
                </a:gridCol>
                <a:gridCol w="1277033">
                  <a:extLst>
                    <a:ext uri="{9D8B030D-6E8A-4147-A177-3AD203B41FA5}">
                      <a16:colId xmlns:a16="http://schemas.microsoft.com/office/drawing/2014/main" val="20005"/>
                    </a:ext>
                  </a:extLst>
                </a:gridCol>
              </a:tblGrid>
              <a:tr h="734982">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分馆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门禁人次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来访人次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lnSpc>
                          <a:spcPts val="650"/>
                        </a:lnSpc>
                        <a:spcBef>
                          <a:spcPts val="25"/>
                        </a:spcBef>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endParaRPr>
                    </a:p>
                    <a:p>
                      <a:pPr algn="ctr">
                        <a:spcAft>
                          <a:spcPts val="0"/>
                        </a:spcAft>
                      </a:pPr>
                      <a:r>
                        <a:rPr lang="en-US" sz="1800">
                          <a:solidFill>
                            <a:schemeClr val="tx1"/>
                          </a:solidFill>
                          <a:effectLst/>
                          <a:latin typeface="微软雅黑" pitchFamily="34" charset="-122"/>
                          <a:ea typeface="微软雅黑" pitchFamily="34" charset="-122"/>
                        </a:rPr>
                        <a:t>小计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全馆比例（%）</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同比（%）</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0"/>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理工图书馆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840794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94532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935326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44.17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+28.9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1"/>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建筑图书馆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244338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7116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251454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11.87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+5.3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2"/>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历史文献馆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4874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1510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6384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+30.98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3"/>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虎溪图书馆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854829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39283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894112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42.22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-6.13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4"/>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理学分馆</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2634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2634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0.12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-6.4</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5"/>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松园书屋</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23209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4631</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27840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1.31</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+272.19</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6"/>
                  </a:ext>
                </a:extLst>
              </a:tr>
              <a:tr h="573935">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合计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1970678</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147072</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2117750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100</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dirty="0">
                          <a:solidFill>
                            <a:schemeClr val="tx1"/>
                          </a:solidFill>
                          <a:effectLst/>
                          <a:latin typeface="微软雅黑" pitchFamily="34" charset="-122"/>
                          <a:ea typeface="微软雅黑" pitchFamily="34" charset="-122"/>
                        </a:rPr>
                        <a:t>+13.93</a:t>
                      </a:r>
                      <a:endParaRPr lang="zh-CN" sz="1800" dirty="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7"/>
                  </a:ext>
                </a:extLst>
              </a:tr>
            </a:tbl>
          </a:graphicData>
        </a:graphic>
      </p:graphicFrame>
      <p:sp>
        <p:nvSpPr>
          <p:cNvPr id="4" name="矩形 3"/>
          <p:cNvSpPr/>
          <p:nvPr/>
        </p:nvSpPr>
        <p:spPr>
          <a:xfrm>
            <a:off x="3851920" y="870575"/>
            <a:ext cx="1620957" cy="523220"/>
          </a:xfrm>
          <a:prstGeom prst="rect">
            <a:avLst/>
          </a:prstGeom>
        </p:spPr>
        <p:txBody>
          <a:bodyPr wrap="none">
            <a:spAutoFit/>
          </a:bodyPr>
          <a:lstStyle/>
          <a:p>
            <a:r>
              <a:rPr lang="zh-CN" altLang="zh-CN" sz="2800" b="1" dirty="0">
                <a:solidFill>
                  <a:srgbClr val="0070C0"/>
                </a:solidFill>
                <a:latin typeface="微软雅黑" pitchFamily="34" charset="-122"/>
                <a:ea typeface="微软雅黑" pitchFamily="34" charset="-122"/>
              </a:rPr>
              <a:t>入馆人次</a:t>
            </a:r>
            <a:endParaRPr lang="zh-CN" altLang="en-US" sz="28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980480306"/>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08461424"/>
              </p:ext>
            </p:extLst>
          </p:nvPr>
        </p:nvGraphicFramePr>
        <p:xfrm>
          <a:off x="827584" y="1556792"/>
          <a:ext cx="7416824" cy="4464496"/>
        </p:xfrm>
        <a:graphic>
          <a:graphicData uri="http://schemas.openxmlformats.org/drawingml/2006/table">
            <a:tbl>
              <a:tblPr firstRow="1" firstCol="1" bandRow="1">
                <a:tableStyleId>{5C22544A-7EE6-4342-B048-85BDC9FD1C3A}</a:tableStyleId>
              </a:tblPr>
              <a:tblGrid>
                <a:gridCol w="3657262">
                  <a:extLst>
                    <a:ext uri="{9D8B030D-6E8A-4147-A177-3AD203B41FA5}">
                      <a16:colId xmlns:a16="http://schemas.microsoft.com/office/drawing/2014/main" val="20000"/>
                    </a:ext>
                  </a:extLst>
                </a:gridCol>
                <a:gridCol w="1887354">
                  <a:extLst>
                    <a:ext uri="{9D8B030D-6E8A-4147-A177-3AD203B41FA5}">
                      <a16:colId xmlns:a16="http://schemas.microsoft.com/office/drawing/2014/main" val="20001"/>
                    </a:ext>
                  </a:extLst>
                </a:gridCol>
                <a:gridCol w="1872208">
                  <a:extLst>
                    <a:ext uri="{9D8B030D-6E8A-4147-A177-3AD203B41FA5}">
                      <a16:colId xmlns:a16="http://schemas.microsoft.com/office/drawing/2014/main" val="20002"/>
                    </a:ext>
                  </a:extLst>
                </a:gridCol>
              </a:tblGrid>
              <a:tr h="558062">
                <a:tc>
                  <a:txBody>
                    <a:bodyPr/>
                    <a:lstStyle/>
                    <a:p>
                      <a:pPr algn="ctr">
                        <a:spcAft>
                          <a:spcPts val="0"/>
                        </a:spcAft>
                      </a:pPr>
                      <a:r>
                        <a:rPr lang="en-US" sz="1800">
                          <a:solidFill>
                            <a:schemeClr val="tx1"/>
                          </a:solidFill>
                          <a:effectLst/>
                          <a:latin typeface="微软雅黑" pitchFamily="34" charset="-122"/>
                          <a:ea typeface="微软雅黑" pitchFamily="34" charset="-122"/>
                        </a:rPr>
                        <a:t> </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数量（万）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ctr">
                        <a:spcBef>
                          <a:spcPts val="70"/>
                        </a:spcBef>
                        <a:spcAft>
                          <a:spcPts val="0"/>
                        </a:spcAft>
                      </a:pPr>
                      <a:r>
                        <a:rPr lang="en-US" sz="1800">
                          <a:solidFill>
                            <a:schemeClr val="tx1"/>
                          </a:solidFill>
                          <a:effectLst/>
                          <a:latin typeface="微软雅黑" pitchFamily="34" charset="-122"/>
                          <a:ea typeface="微软雅黑" pitchFamily="34" charset="-122"/>
                        </a:rPr>
                        <a:t>同比（%）</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0"/>
                  </a:ext>
                </a:extLst>
              </a:tr>
              <a:tr h="558062">
                <a:tc>
                  <a:txBody>
                    <a:bodyPr/>
                    <a:lstStyle/>
                    <a:p>
                      <a:pPr algn="just">
                        <a:spcBef>
                          <a:spcPts val="70"/>
                        </a:spcBef>
                        <a:spcAft>
                          <a:spcPts val="0"/>
                        </a:spcAft>
                      </a:pPr>
                      <a:r>
                        <a:rPr lang="zh-CN" sz="1800">
                          <a:solidFill>
                            <a:schemeClr val="tx1"/>
                          </a:solidFill>
                          <a:effectLst/>
                          <a:latin typeface="微软雅黑" pitchFamily="34" charset="-122"/>
                          <a:ea typeface="微软雅黑" pitchFamily="34" charset="-122"/>
                        </a:rPr>
                        <a:t>图书馆门户首页访问人次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99.84万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1"/>
                  </a:ext>
                </a:extLst>
              </a:tr>
              <a:tr h="558062">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图书馆门户登录人次</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40.24万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2"/>
                  </a:ext>
                </a:extLst>
              </a:tr>
              <a:tr h="558062">
                <a:tc>
                  <a:txBody>
                    <a:bodyPr/>
                    <a:lstStyle/>
                    <a:p>
                      <a:pPr algn="just">
                        <a:spcBef>
                          <a:spcPts val="70"/>
                        </a:spcBef>
                        <a:spcAft>
                          <a:spcPts val="0"/>
                        </a:spcAft>
                      </a:pPr>
                      <a:r>
                        <a:rPr lang="zh-CN" sz="1800">
                          <a:solidFill>
                            <a:schemeClr val="tx1"/>
                          </a:solidFill>
                          <a:effectLst/>
                          <a:latin typeface="微软雅黑" pitchFamily="34" charset="-122"/>
                          <a:ea typeface="微软雅黑" pitchFamily="34" charset="-122"/>
                        </a:rPr>
                        <a:t>索引</a:t>
                      </a:r>
                      <a:r>
                        <a:rPr lang="en-US" sz="1800">
                          <a:solidFill>
                            <a:schemeClr val="tx1"/>
                          </a:solidFill>
                          <a:effectLst/>
                          <a:latin typeface="微软雅黑" pitchFamily="34" charset="-122"/>
                          <a:ea typeface="微软雅黑" pitchFamily="34" charset="-122"/>
                        </a:rPr>
                        <a:t>/</a:t>
                      </a:r>
                      <a:r>
                        <a:rPr lang="zh-CN" sz="1800">
                          <a:solidFill>
                            <a:schemeClr val="tx1"/>
                          </a:solidFill>
                          <a:effectLst/>
                          <a:latin typeface="微软雅黑" pitchFamily="34" charset="-122"/>
                          <a:ea typeface="微软雅黑" pitchFamily="34" charset="-122"/>
                        </a:rPr>
                        <a:t>文摘数据库检索次数</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154.6万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+0.6</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3"/>
                  </a:ext>
                </a:extLst>
              </a:tr>
              <a:tr h="558062">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数字图书下载次数</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126.02万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+73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4"/>
                  </a:ext>
                </a:extLst>
              </a:tr>
              <a:tr h="558062">
                <a:tc>
                  <a:txBody>
                    <a:bodyPr/>
                    <a:lstStyle/>
                    <a:p>
                      <a:pPr algn="just">
                        <a:spcBef>
                          <a:spcPts val="70"/>
                        </a:spcBef>
                        <a:spcAft>
                          <a:spcPts val="0"/>
                        </a:spcAft>
                      </a:pPr>
                      <a:r>
                        <a:rPr lang="zh-CN" sz="1800">
                          <a:solidFill>
                            <a:schemeClr val="tx1"/>
                          </a:solidFill>
                          <a:effectLst/>
                          <a:latin typeface="微软雅黑" pitchFamily="34" charset="-122"/>
                          <a:ea typeface="微软雅黑" pitchFamily="34" charset="-122"/>
                        </a:rPr>
                        <a:t>全文数据库下载量</a:t>
                      </a:r>
                      <a:r>
                        <a:rPr lang="en-US" sz="1800">
                          <a:solidFill>
                            <a:schemeClr val="tx1"/>
                          </a:solidFill>
                          <a:effectLst/>
                          <a:latin typeface="微软雅黑" pitchFamily="34" charset="-122"/>
                          <a:ea typeface="微软雅黑" pitchFamily="34" charset="-122"/>
                        </a:rPr>
                        <a:t>-</a:t>
                      </a:r>
                      <a:r>
                        <a:rPr lang="zh-CN" sz="1800">
                          <a:solidFill>
                            <a:schemeClr val="tx1"/>
                          </a:solidFill>
                          <a:effectLst/>
                          <a:latin typeface="微软雅黑" pitchFamily="34" charset="-122"/>
                          <a:ea typeface="微软雅黑" pitchFamily="34" charset="-122"/>
                        </a:rPr>
                        <a:t>中文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874.3万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+5.7</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5"/>
                  </a:ext>
                </a:extLst>
              </a:tr>
              <a:tr h="558062">
                <a:tc>
                  <a:txBody>
                    <a:bodyPr/>
                    <a:lstStyle/>
                    <a:p>
                      <a:pPr algn="just">
                        <a:spcBef>
                          <a:spcPts val="70"/>
                        </a:spcBef>
                        <a:spcAft>
                          <a:spcPts val="0"/>
                        </a:spcAft>
                      </a:pPr>
                      <a:r>
                        <a:rPr lang="zh-CN" sz="1800">
                          <a:solidFill>
                            <a:schemeClr val="tx1"/>
                          </a:solidFill>
                          <a:effectLst/>
                          <a:latin typeface="微软雅黑" pitchFamily="34" charset="-122"/>
                          <a:ea typeface="微软雅黑" pitchFamily="34" charset="-122"/>
                        </a:rPr>
                        <a:t>全文数据库下载量</a:t>
                      </a:r>
                      <a:r>
                        <a:rPr lang="en-US" sz="1800">
                          <a:solidFill>
                            <a:schemeClr val="tx1"/>
                          </a:solidFill>
                          <a:effectLst/>
                          <a:latin typeface="微软雅黑" pitchFamily="34" charset="-122"/>
                          <a:ea typeface="微软雅黑" pitchFamily="34" charset="-122"/>
                        </a:rPr>
                        <a:t>-</a:t>
                      </a:r>
                      <a:r>
                        <a:rPr lang="zh-CN" sz="1800">
                          <a:solidFill>
                            <a:schemeClr val="tx1"/>
                          </a:solidFill>
                          <a:effectLst/>
                          <a:latin typeface="微软雅黑" pitchFamily="34" charset="-122"/>
                          <a:ea typeface="微软雅黑" pitchFamily="34" charset="-122"/>
                        </a:rPr>
                        <a:t>外文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203.9万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+2.3</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6"/>
                  </a:ext>
                </a:extLst>
              </a:tr>
              <a:tr h="558062">
                <a:tc>
                  <a:txBody>
                    <a:bodyPr/>
                    <a:lstStyle/>
                    <a:p>
                      <a:pPr algn="just">
                        <a:spcBef>
                          <a:spcPts val="70"/>
                        </a:spcBef>
                        <a:spcAft>
                          <a:spcPts val="0"/>
                        </a:spcAft>
                      </a:pPr>
                      <a:r>
                        <a:rPr lang="en-US" sz="1800">
                          <a:solidFill>
                            <a:schemeClr val="tx1"/>
                          </a:solidFill>
                          <a:effectLst/>
                          <a:latin typeface="微软雅黑" pitchFamily="34" charset="-122"/>
                          <a:ea typeface="微软雅黑" pitchFamily="34" charset="-122"/>
                        </a:rPr>
                        <a:t>视频数据库点播次数</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a:solidFill>
                            <a:schemeClr val="tx1"/>
                          </a:solidFill>
                          <a:effectLst/>
                          <a:latin typeface="微软雅黑" pitchFamily="34" charset="-122"/>
                          <a:ea typeface="微软雅黑" pitchFamily="34" charset="-122"/>
                        </a:rPr>
                        <a:t>52.03万</a:t>
                      </a:r>
                      <a:endParaRPr lang="zh-CN" sz="1800">
                        <a:solidFill>
                          <a:schemeClr val="tx1"/>
                        </a:solidFill>
                        <a:effectLst/>
                        <a:latin typeface="微软雅黑" pitchFamily="34" charset="-122"/>
                        <a:ea typeface="微软雅黑" pitchFamily="34" charset="-122"/>
                        <a:cs typeface="Times New Roman"/>
                      </a:endParaRPr>
                    </a:p>
                  </a:txBody>
                  <a:tcPr marL="53975" marR="53975" marT="0" marB="0" anchor="ctr"/>
                </a:tc>
                <a:tc>
                  <a:txBody>
                    <a:bodyPr/>
                    <a:lstStyle/>
                    <a:p>
                      <a:pPr algn="r">
                        <a:spcBef>
                          <a:spcPts val="70"/>
                        </a:spcBef>
                        <a:spcAft>
                          <a:spcPts val="0"/>
                        </a:spcAft>
                      </a:pPr>
                      <a:r>
                        <a:rPr lang="en-US" sz="1800" dirty="0">
                          <a:solidFill>
                            <a:schemeClr val="tx1"/>
                          </a:solidFill>
                          <a:effectLst/>
                          <a:latin typeface="微软雅黑" pitchFamily="34" charset="-122"/>
                          <a:ea typeface="微软雅黑" pitchFamily="34" charset="-122"/>
                        </a:rPr>
                        <a:t>+390</a:t>
                      </a:r>
                      <a:endParaRPr lang="zh-CN" sz="1800" dirty="0">
                        <a:solidFill>
                          <a:schemeClr val="tx1"/>
                        </a:solidFill>
                        <a:effectLst/>
                        <a:latin typeface="微软雅黑" pitchFamily="34" charset="-122"/>
                        <a:ea typeface="微软雅黑" pitchFamily="34" charset="-122"/>
                        <a:cs typeface="Times New Roman"/>
                      </a:endParaRPr>
                    </a:p>
                  </a:txBody>
                  <a:tcPr marL="53975" marR="53975" marT="0" marB="0" anchor="ctr"/>
                </a:tc>
                <a:extLst>
                  <a:ext uri="{0D108BD9-81ED-4DB2-BD59-A6C34878D82A}">
                    <a16:rowId xmlns:a16="http://schemas.microsoft.com/office/drawing/2014/main" val="10007"/>
                  </a:ext>
                </a:extLst>
              </a:tr>
            </a:tbl>
          </a:graphicData>
        </a:graphic>
      </p:graphicFrame>
      <p:sp>
        <p:nvSpPr>
          <p:cNvPr id="3" name="矩形 2"/>
          <p:cNvSpPr/>
          <p:nvPr/>
        </p:nvSpPr>
        <p:spPr>
          <a:xfrm>
            <a:off x="3347864" y="908720"/>
            <a:ext cx="2348720" cy="523220"/>
          </a:xfrm>
          <a:prstGeom prst="rect">
            <a:avLst/>
          </a:prstGeom>
        </p:spPr>
        <p:txBody>
          <a:bodyPr wrap="none">
            <a:spAutoFit/>
          </a:bodyPr>
          <a:lstStyle/>
          <a:p>
            <a:r>
              <a:rPr lang="en-US" altLang="zh-CN" sz="2800" b="1" dirty="0" err="1">
                <a:solidFill>
                  <a:srgbClr val="0070C0"/>
                </a:solidFill>
                <a:latin typeface="微软雅黑" pitchFamily="34" charset="-122"/>
                <a:ea typeface="微软雅黑" pitchFamily="34" charset="-122"/>
              </a:rPr>
              <a:t>数字</a:t>
            </a:r>
            <a:r>
              <a:rPr lang="zh-CN" altLang="en-US" sz="2800" b="1" dirty="0">
                <a:solidFill>
                  <a:srgbClr val="0070C0"/>
                </a:solidFill>
                <a:latin typeface="微软雅黑" pitchFamily="34" charset="-122"/>
                <a:ea typeface="微软雅黑" pitchFamily="34" charset="-122"/>
              </a:rPr>
              <a:t>资源</a:t>
            </a:r>
            <a:r>
              <a:rPr lang="en-US" altLang="zh-CN" sz="2800" b="1" dirty="0" err="1">
                <a:solidFill>
                  <a:srgbClr val="0070C0"/>
                </a:solidFill>
                <a:latin typeface="微软雅黑" pitchFamily="34" charset="-122"/>
                <a:ea typeface="微软雅黑" pitchFamily="34" charset="-122"/>
              </a:rPr>
              <a:t>利用</a:t>
            </a:r>
            <a:endParaRPr lang="zh-CN" altLang="en-US" sz="28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972508151"/>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762000"/>
            <a:ext cx="8001000" cy="650776"/>
          </a:xfrm>
        </p:spPr>
        <p:txBody>
          <a:bodyPr/>
          <a:lstStyle/>
          <a:p>
            <a:r>
              <a:rPr lang="zh-CN" altLang="en-US" sz="2800" dirty="0">
                <a:latin typeface="微软雅黑" pitchFamily="34" charset="-122"/>
                <a:ea typeface="微软雅黑" pitchFamily="34" charset="-122"/>
              </a:rPr>
              <a:t>设立用户需求分析岗位</a:t>
            </a:r>
          </a:p>
        </p:txBody>
      </p:sp>
      <p:graphicFrame>
        <p:nvGraphicFramePr>
          <p:cNvPr id="2" name="图示 1"/>
          <p:cNvGraphicFramePr/>
          <p:nvPr>
            <p:extLst>
              <p:ext uri="{D42A27DB-BD31-4B8C-83A1-F6EECF244321}">
                <p14:modId xmlns:p14="http://schemas.microsoft.com/office/powerpoint/2010/main" val="119326770"/>
              </p:ext>
            </p:extLst>
          </p:nvPr>
        </p:nvGraphicFramePr>
        <p:xfrm>
          <a:off x="1115616" y="1653184"/>
          <a:ext cx="7200800" cy="19918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组合 6"/>
          <p:cNvGrpSpPr/>
          <p:nvPr/>
        </p:nvGrpSpPr>
        <p:grpSpPr>
          <a:xfrm>
            <a:off x="1129086" y="3670572"/>
            <a:ext cx="5211683" cy="923330"/>
            <a:chOff x="1187624" y="5085184"/>
            <a:chExt cx="5211683" cy="923330"/>
          </a:xfrm>
        </p:grpSpPr>
        <p:sp>
          <p:nvSpPr>
            <p:cNvPr id="5" name="矩形 4"/>
            <p:cNvSpPr/>
            <p:nvPr/>
          </p:nvSpPr>
          <p:spPr>
            <a:xfrm>
              <a:off x="1187624" y="5085184"/>
              <a:ext cx="5211683" cy="523220"/>
            </a:xfrm>
            <a:prstGeom prst="rect">
              <a:avLst/>
            </a:prstGeom>
          </p:spPr>
          <p:txBody>
            <a:bodyPr wrap="none">
              <a:spAutoFit/>
            </a:bodyPr>
            <a:lstStyle/>
            <a:p>
              <a:r>
                <a:rPr lang="zh-CN" altLang="en-US" sz="2800" b="1" dirty="0">
                  <a:latin typeface="微软雅黑" pitchFamily="34" charset="-122"/>
                  <a:ea typeface="微软雅黑" pitchFamily="34" charset="-122"/>
                </a:rPr>
                <a:t>感知需求，洞悉数据，改善体验</a:t>
              </a:r>
              <a:endParaRPr lang="zh-CN" altLang="en-US" sz="2800" dirty="0">
                <a:latin typeface="微软雅黑" pitchFamily="34" charset="-122"/>
                <a:ea typeface="微软雅黑" pitchFamily="34" charset="-122"/>
              </a:endParaRPr>
            </a:p>
          </p:txBody>
        </p:sp>
        <p:sp>
          <p:nvSpPr>
            <p:cNvPr id="6" name="矩形 5"/>
            <p:cNvSpPr/>
            <p:nvPr/>
          </p:nvSpPr>
          <p:spPr>
            <a:xfrm>
              <a:off x="2577571" y="5608404"/>
              <a:ext cx="3794629" cy="400110"/>
            </a:xfrm>
            <a:prstGeom prst="rect">
              <a:avLst/>
            </a:prstGeom>
          </p:spPr>
          <p:txBody>
            <a:bodyPr wrap="none">
              <a:spAutoFit/>
            </a:bodyPr>
            <a:lstStyle/>
            <a:p>
              <a:r>
                <a:rPr lang="en-US" altLang="zh-CN" sz="2000" b="1" dirty="0"/>
                <a:t>——</a:t>
              </a:r>
              <a:r>
                <a:rPr lang="zh-CN" altLang="en-US" sz="2000" b="1" dirty="0"/>
                <a:t>武汉大学图书馆王新才馆长</a:t>
              </a:r>
              <a:endParaRPr lang="zh-CN" altLang="en-US" sz="2000" dirty="0"/>
            </a:p>
          </p:txBody>
        </p:sp>
      </p:grpSp>
      <p:sp>
        <p:nvSpPr>
          <p:cNvPr id="4" name="TextBox 3"/>
          <p:cNvSpPr txBox="1"/>
          <p:nvPr/>
        </p:nvSpPr>
        <p:spPr>
          <a:xfrm>
            <a:off x="1115616" y="5199583"/>
            <a:ext cx="7475362" cy="830997"/>
          </a:xfrm>
          <a:prstGeom prst="rect">
            <a:avLst/>
          </a:prstGeom>
          <a:noFill/>
        </p:spPr>
        <p:txBody>
          <a:bodyPr wrap="square" rtlCol="0">
            <a:spAutoFit/>
          </a:bodyPr>
          <a:lstStyle/>
          <a:p>
            <a:r>
              <a:rPr lang="zh-CN" altLang="en-US" dirty="0">
                <a:solidFill>
                  <a:srgbClr val="0070C0"/>
                </a:solidFill>
                <a:latin typeface="微软雅黑" pitchFamily="34" charset="-122"/>
                <a:ea typeface="微软雅黑" pitchFamily="34" charset="-122"/>
              </a:rPr>
              <a:t>智慧图书馆需要一个充满智慧的用户需求分析系统和更加细致、精准的用户需求分析！</a:t>
            </a:r>
          </a:p>
        </p:txBody>
      </p:sp>
    </p:spTree>
    <p:extLst>
      <p:ext uri="{BB962C8B-B14F-4D97-AF65-F5344CB8AC3E}">
        <p14:creationId xmlns:p14="http://schemas.microsoft.com/office/powerpoint/2010/main" val="2962662446"/>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536174"/>
            <a:ext cx="7560840" cy="4662815"/>
          </a:xfrm>
          <a:prstGeom prst="rect">
            <a:avLst/>
          </a:prstGeom>
        </p:spPr>
        <p:txBody>
          <a:bodyPr wrap="square">
            <a:spAutoFit/>
          </a:bodyPr>
          <a:lstStyle/>
          <a:p>
            <a:pPr marL="342900" indent="-342900">
              <a:lnSpc>
                <a:spcPct val="150000"/>
              </a:lnSpc>
              <a:buFont typeface="Wingdings" pitchFamily="2" charset="2"/>
              <a:buChar char="Ø"/>
            </a:pPr>
            <a:r>
              <a:rPr lang="zh-CN" altLang="en-US" sz="2200" dirty="0">
                <a:latin typeface="微软雅黑" pitchFamily="34" charset="-122"/>
                <a:ea typeface="微软雅黑" pitchFamily="34" charset="-122"/>
              </a:rPr>
              <a:t>树立</a:t>
            </a:r>
            <a:r>
              <a:rPr lang="zh-CN" altLang="en-US" sz="2200" b="1" dirty="0">
                <a:latin typeface="微软雅黑" pitchFamily="34" charset="-122"/>
                <a:ea typeface="微软雅黑" pitchFamily="34" charset="-122"/>
              </a:rPr>
              <a:t>用户驱动，服务至上的理念</a:t>
            </a:r>
            <a:r>
              <a:rPr lang="zh-CN" altLang="en-US" sz="2200" dirty="0">
                <a:latin typeface="微软雅黑" pitchFamily="34" charset="-122"/>
                <a:ea typeface="微软雅黑" pitchFamily="34" charset="-122"/>
              </a:rPr>
              <a:t>。实现从以资源为中心，向以人为中心的转变</a:t>
            </a:r>
            <a:endParaRPr lang="en-US" altLang="zh-CN" sz="220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2200" dirty="0">
                <a:latin typeface="微软雅黑" pitchFamily="34" charset="-122"/>
                <a:ea typeface="微软雅黑" pitchFamily="34" charset="-122"/>
              </a:rPr>
              <a:t>建立</a:t>
            </a:r>
            <a:r>
              <a:rPr lang="zh-CN" altLang="en-US" sz="2200" b="1" dirty="0">
                <a:latin typeface="微软雅黑" pitchFamily="34" charset="-122"/>
                <a:ea typeface="微软雅黑" pitchFamily="34" charset="-122"/>
              </a:rPr>
              <a:t>用户需求调查与分析长效机制</a:t>
            </a:r>
            <a:r>
              <a:rPr lang="zh-CN" altLang="en-US" sz="2200" dirty="0">
                <a:latin typeface="微软雅黑" pitchFamily="34" charset="-122"/>
                <a:ea typeface="微软雅黑" pitchFamily="34" charset="-122"/>
              </a:rPr>
              <a:t>。分析用户行为数据和资源利用数据，优化资源配置，提升服务效率、服务质量和服务水平。</a:t>
            </a:r>
            <a:endParaRPr lang="en-US" altLang="zh-CN" sz="220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2200" dirty="0">
                <a:latin typeface="微软雅黑" pitchFamily="34" charset="-122"/>
                <a:ea typeface="微软雅黑" pitchFamily="34" charset="-122"/>
              </a:rPr>
              <a:t>建立主动、快捷、交互和有效的</a:t>
            </a:r>
            <a:r>
              <a:rPr lang="zh-CN" altLang="en-US" sz="2200" b="1" dirty="0">
                <a:latin typeface="微软雅黑" pitchFamily="34" charset="-122"/>
                <a:ea typeface="微软雅黑" pitchFamily="34" charset="-122"/>
              </a:rPr>
              <a:t>用户需求应答机制</a:t>
            </a:r>
            <a:r>
              <a:rPr lang="zh-CN" altLang="en-US" sz="2200" dirty="0">
                <a:latin typeface="微软雅黑" pitchFamily="34" charset="-122"/>
                <a:ea typeface="微软雅黑" pitchFamily="34" charset="-122"/>
              </a:rPr>
              <a:t>。如同一个充满智慧的馆员的“面对面”咨询。</a:t>
            </a:r>
            <a:endParaRPr lang="en-US" altLang="zh-CN" sz="220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2200" dirty="0">
                <a:latin typeface="微软雅黑" pitchFamily="34" charset="-122"/>
                <a:ea typeface="微软雅黑" pitchFamily="34" charset="-122"/>
              </a:rPr>
              <a:t>建设图书馆的</a:t>
            </a:r>
            <a:r>
              <a:rPr lang="zh-CN" altLang="en-US" sz="2200" b="1" dirty="0">
                <a:latin typeface="微软雅黑" pitchFamily="34" charset="-122"/>
                <a:ea typeface="微软雅黑" pitchFamily="34" charset="-122"/>
              </a:rPr>
              <a:t>全面信息化系统</a:t>
            </a:r>
            <a:r>
              <a:rPr lang="zh-CN" altLang="en-US" sz="2200" dirty="0">
                <a:latin typeface="微软雅黑" pitchFamily="34" charset="-122"/>
                <a:ea typeface="微软雅黑" pitchFamily="34" charset="-122"/>
              </a:rPr>
              <a:t>。建立统一操作平台，开放数据，构筑智慧图书馆的信息基础设施。</a:t>
            </a:r>
          </a:p>
        </p:txBody>
      </p:sp>
      <p:sp>
        <p:nvSpPr>
          <p:cNvPr id="4" name="矩形 3"/>
          <p:cNvSpPr/>
          <p:nvPr/>
        </p:nvSpPr>
        <p:spPr>
          <a:xfrm>
            <a:off x="1043608" y="879103"/>
            <a:ext cx="7704440" cy="523220"/>
          </a:xfrm>
          <a:prstGeom prst="rect">
            <a:avLst/>
          </a:prstGeom>
        </p:spPr>
        <p:txBody>
          <a:bodyPr wrap="square">
            <a:spAutoFit/>
          </a:bodyPr>
          <a:lstStyle/>
          <a:p>
            <a:pPr>
              <a:spcAft>
                <a:spcPts val="600"/>
              </a:spcAft>
            </a:pPr>
            <a:r>
              <a:rPr lang="zh-CN" altLang="en-US" sz="2800" b="1" dirty="0">
                <a:solidFill>
                  <a:srgbClr val="C00000"/>
                </a:solidFill>
                <a:latin typeface="微软雅黑" pitchFamily="34" charset="-122"/>
                <a:ea typeface="微软雅黑" pitchFamily="34" charset="-122"/>
              </a:rPr>
              <a:t> 用户需求分析的基本原则</a:t>
            </a:r>
            <a:endParaRPr lang="zh-CN" altLang="en-US" sz="2800" b="1" dirty="0">
              <a:latin typeface="微软雅黑" pitchFamily="34" charset="-122"/>
              <a:ea typeface="微软雅黑" pitchFamily="34" charset="-122"/>
            </a:endParaRPr>
          </a:p>
        </p:txBody>
      </p:sp>
    </p:spTree>
    <p:extLst>
      <p:ext uri="{BB962C8B-B14F-4D97-AF65-F5344CB8AC3E}">
        <p14:creationId xmlns:p14="http://schemas.microsoft.com/office/powerpoint/2010/main" val="2627025922"/>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0008" y="1772816"/>
            <a:ext cx="7704440" cy="2985433"/>
          </a:xfrm>
          <a:prstGeom prst="rect">
            <a:avLst/>
          </a:prstGeom>
        </p:spPr>
        <p:txBody>
          <a:bodyPr wrap="square">
            <a:spAutoFit/>
          </a:bodyPr>
          <a:lstStyle/>
          <a:p>
            <a:pPr marL="342900" indent="-342900">
              <a:spcAft>
                <a:spcPts val="600"/>
              </a:spcAft>
              <a:buFont typeface="Wingdings" pitchFamily="2" charset="2"/>
              <a:buChar char="Ø"/>
            </a:pPr>
            <a:r>
              <a:rPr lang="zh-CN" altLang="en-US" sz="2800" dirty="0">
                <a:solidFill>
                  <a:srgbClr val="C00000"/>
                </a:solidFill>
                <a:latin typeface="微软雅黑" pitchFamily="34" charset="-122"/>
                <a:ea typeface="微软雅黑" pitchFamily="34" charset="-122"/>
              </a:rPr>
              <a:t>资源需求</a:t>
            </a:r>
            <a:endParaRPr lang="en-US" altLang="zh-CN" sz="2800" dirty="0">
              <a:solidFill>
                <a:srgbClr val="C00000"/>
              </a:solidFill>
              <a:latin typeface="微软雅黑" pitchFamily="34" charset="-122"/>
              <a:ea typeface="微软雅黑" pitchFamily="34" charset="-122"/>
            </a:endParaRPr>
          </a:p>
          <a:p>
            <a:pPr marL="342900" indent="-342900">
              <a:spcAft>
                <a:spcPts val="600"/>
              </a:spcAft>
              <a:buFont typeface="Wingdings" pitchFamily="2" charset="2"/>
              <a:buChar char="Ø"/>
            </a:pPr>
            <a:r>
              <a:rPr lang="zh-CN" altLang="en-US" sz="2800" dirty="0">
                <a:solidFill>
                  <a:srgbClr val="C00000"/>
                </a:solidFill>
                <a:latin typeface="微软雅黑" pitchFamily="34" charset="-122"/>
                <a:ea typeface="微软雅黑" pitchFamily="34" charset="-122"/>
              </a:rPr>
              <a:t>空间和环境需求</a:t>
            </a:r>
            <a:endParaRPr lang="en-US" altLang="zh-CN" sz="2800"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sz="2800" dirty="0">
                <a:solidFill>
                  <a:srgbClr val="C00000"/>
                </a:solidFill>
                <a:latin typeface="微软雅黑" pitchFamily="34" charset="-122"/>
                <a:ea typeface="微软雅黑" pitchFamily="34" charset="-122"/>
              </a:rPr>
              <a:t>软硬件设备需求</a:t>
            </a:r>
            <a:endParaRPr lang="en-US" altLang="zh-CN" sz="2800" dirty="0">
              <a:solidFill>
                <a:srgbClr val="C00000"/>
              </a:solidFill>
              <a:latin typeface="微软雅黑" pitchFamily="34" charset="-122"/>
              <a:ea typeface="微软雅黑" pitchFamily="34" charset="-122"/>
            </a:endParaRPr>
          </a:p>
          <a:p>
            <a:pPr marL="342900" indent="-342900">
              <a:spcAft>
                <a:spcPts val="600"/>
              </a:spcAft>
              <a:buFont typeface="Wingdings" pitchFamily="2" charset="2"/>
              <a:buChar char="Ø"/>
            </a:pPr>
            <a:r>
              <a:rPr lang="zh-CN" altLang="en-US" sz="2800" dirty="0">
                <a:solidFill>
                  <a:srgbClr val="C00000"/>
                </a:solidFill>
                <a:latin typeface="微软雅黑" pitchFamily="34" charset="-122"/>
                <a:ea typeface="微软雅黑" pitchFamily="34" charset="-122"/>
              </a:rPr>
              <a:t>服务能力和服务质量需求</a:t>
            </a:r>
            <a:endParaRPr lang="en-US" altLang="zh-CN" sz="2800"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sz="2800" dirty="0">
                <a:solidFill>
                  <a:srgbClr val="C00000"/>
                </a:solidFill>
                <a:latin typeface="微软雅黑" pitchFamily="34" charset="-122"/>
                <a:ea typeface="微软雅黑" pitchFamily="34" charset="-122"/>
              </a:rPr>
              <a:t>个性化服务需求</a:t>
            </a:r>
            <a:br>
              <a:rPr lang="zh-CN" altLang="en-US" sz="2800" dirty="0">
                <a:latin typeface="微软雅黑" pitchFamily="34" charset="-122"/>
                <a:ea typeface="微软雅黑" pitchFamily="34" charset="-122"/>
              </a:rPr>
            </a:br>
            <a:endParaRPr lang="zh-CN" altLang="en-US" sz="2800" dirty="0">
              <a:latin typeface="微软雅黑" pitchFamily="34" charset="-122"/>
              <a:ea typeface="微软雅黑" pitchFamily="34" charset="-122"/>
            </a:endParaRPr>
          </a:p>
        </p:txBody>
      </p:sp>
      <p:sp>
        <p:nvSpPr>
          <p:cNvPr id="4" name="标题 2"/>
          <p:cNvSpPr txBox="1">
            <a:spLocks/>
          </p:cNvSpPr>
          <p:nvPr/>
        </p:nvSpPr>
        <p:spPr>
          <a:xfrm>
            <a:off x="914400" y="906016"/>
            <a:ext cx="8001000" cy="650776"/>
          </a:xfrm>
          <a:prstGeom prst="rect">
            <a:avLst/>
          </a:prstGeom>
        </p:spPr>
        <p:txBody>
          <a:bodyPr/>
          <a:lstStyle>
            <a:lvl1pPr algn="l" rtl="0" eaLnBrk="0" fontAlgn="base"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2pPr>
            <a:lvl3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3pPr>
            <a:lvl4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4pPr>
            <a:lvl5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5pPr>
            <a:lvl6pPr marL="4572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6pPr>
            <a:lvl7pPr marL="9144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7pPr>
            <a:lvl8pPr marL="13716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8pPr>
            <a:lvl9pPr marL="18288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9pPr>
          </a:lstStyle>
          <a:p>
            <a:r>
              <a:rPr lang="en-US" altLang="zh-CN" sz="2800" dirty="0">
                <a:latin typeface="微软雅黑" pitchFamily="34" charset="-122"/>
                <a:ea typeface="微软雅黑" pitchFamily="34" charset="-122"/>
              </a:rPr>
              <a:t>3. </a:t>
            </a:r>
            <a:r>
              <a:rPr lang="zh-CN" altLang="en-US" sz="2800" dirty="0">
                <a:latin typeface="微软雅黑" pitchFamily="34" charset="-122"/>
                <a:ea typeface="微软雅黑" pitchFamily="34" charset="-122"/>
              </a:rPr>
              <a:t>图书馆供给侧改革</a:t>
            </a:r>
            <a:r>
              <a:rPr lang="en-US" altLang="zh-CN" sz="2800" dirty="0">
                <a:latin typeface="微软雅黑" pitchFamily="34" charset="-122"/>
                <a:ea typeface="微软雅黑" pitchFamily="34" charset="-122"/>
              </a:rPr>
              <a:t>——</a:t>
            </a:r>
            <a:r>
              <a:rPr lang="zh-CN" altLang="en-US" sz="2800" dirty="0">
                <a:latin typeface="微软雅黑" pitchFamily="34" charset="-122"/>
                <a:ea typeface="微软雅黑" pitchFamily="34" charset="-122"/>
              </a:rPr>
              <a:t>需求驱动</a:t>
            </a: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a:ext>
            </a:extLst>
          </a:blip>
          <a:srcRect l="11503" t="6061" b="6061"/>
          <a:stretch/>
        </p:blipFill>
        <p:spPr>
          <a:xfrm>
            <a:off x="6012160" y="1916832"/>
            <a:ext cx="2719246"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p:cNvSpPr txBox="1"/>
          <p:nvPr/>
        </p:nvSpPr>
        <p:spPr>
          <a:xfrm>
            <a:off x="1115616" y="4941168"/>
            <a:ext cx="4176464" cy="646331"/>
          </a:xfrm>
          <a:prstGeom prst="rect">
            <a:avLst/>
          </a:prstGeom>
          <a:noFill/>
          <a:effectLst>
            <a:outerShdw blurRad="152400" dist="317500" dir="5400000" sx="90000" sy="-19000" rotWithShape="0">
              <a:prstClr val="black">
                <a:alpha val="15000"/>
              </a:prstClr>
            </a:outerShdw>
          </a:effectLst>
          <a:scene3d>
            <a:camera prst="perspectiveAbove"/>
            <a:lightRig rig="threePt" dir="t"/>
          </a:scene3d>
        </p:spPr>
        <p:txBody>
          <a:bodyPr wrap="square" rtlCol="0">
            <a:spAutoFit/>
          </a:bodyPr>
          <a:lstStyle/>
          <a:p>
            <a:pPr algn="ctr"/>
            <a:r>
              <a:rPr lang="zh-CN" altLang="en-US" sz="3600" dirty="0">
                <a:solidFill>
                  <a:srgbClr val="0070C0"/>
                </a:solidFill>
                <a:latin typeface="华文琥珀" pitchFamily="2" charset="-122"/>
                <a:ea typeface="华文琥珀" pitchFamily="2" charset="-122"/>
              </a:rPr>
              <a:t>需求驱动 智慧服务</a:t>
            </a: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628800"/>
            <a:ext cx="7488832" cy="4524315"/>
          </a:xfrm>
          <a:prstGeom prst="rect">
            <a:avLst/>
          </a:prstGeom>
        </p:spPr>
        <p:txBody>
          <a:bodyPr wrap="square">
            <a:spAutoFit/>
          </a:bodyPr>
          <a:lstStyle/>
          <a:p>
            <a:pPr marL="342900" indent="-342900">
              <a:lnSpc>
                <a:spcPct val="150000"/>
              </a:lnSpc>
              <a:buFont typeface="Wingdings" pitchFamily="2" charset="2"/>
              <a:buChar char="ü"/>
            </a:pPr>
            <a:r>
              <a:rPr lang="zh-CN" altLang="en-US" dirty="0">
                <a:latin typeface="微软雅黑" pitchFamily="34" charset="-122"/>
                <a:ea typeface="微软雅黑" pitchFamily="34" charset="-122"/>
              </a:rPr>
              <a:t>纸质文献、数字资源、远程访问等</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latin typeface="微软雅黑" pitchFamily="34" charset="-122"/>
                <a:ea typeface="微软雅黑" pitchFamily="34" charset="-122"/>
              </a:rPr>
              <a:t>资源采购、构建更加便捷的资源存取环境</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latin typeface="微软雅黑" pitchFamily="34" charset="-122"/>
                <a:ea typeface="微软雅黑" pitchFamily="34" charset="-122"/>
              </a:rPr>
              <a:t>建立互动配置的资源环境与渠道，更广泛、便捷地吸纳用户的参与，</a:t>
            </a:r>
            <a:r>
              <a:rPr lang="en-US" altLang="zh-CN" dirty="0">
                <a:latin typeface="微软雅黑" pitchFamily="34" charset="-122"/>
                <a:ea typeface="微软雅黑" pitchFamily="34" charset="-122"/>
              </a:rPr>
              <a:t>PDA</a:t>
            </a:r>
            <a:r>
              <a:rPr lang="zh-CN" altLang="en-US" dirty="0">
                <a:latin typeface="微软雅黑" pitchFamily="34" charset="-122"/>
                <a:ea typeface="微软雅黑" pitchFamily="34" charset="-122"/>
              </a:rPr>
              <a:t>、读者荐购等</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latin typeface="微软雅黑" pitchFamily="34" charset="-122"/>
                <a:ea typeface="微软雅黑" pitchFamily="34" charset="-122"/>
              </a:rPr>
              <a:t>更加关注利用，资源利用数据分析</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latin typeface="微软雅黑" pitchFamily="34" charset="-122"/>
                <a:ea typeface="微软雅黑" pitchFamily="34" charset="-122"/>
              </a:rPr>
              <a:t>特色资源</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solidFill>
                  <a:srgbClr val="C00000"/>
                </a:solidFill>
                <a:latin typeface="微软雅黑" pitchFamily="34" charset="-122"/>
                <a:ea typeface="微软雅黑" pitchFamily="34" charset="-122"/>
              </a:rPr>
              <a:t>资源的深度组织、加工和利用</a:t>
            </a:r>
            <a:endParaRPr lang="en-US" altLang="zh-CN"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dirty="0">
                <a:solidFill>
                  <a:srgbClr val="C00000"/>
                </a:solidFill>
                <a:latin typeface="微软雅黑" pitchFamily="34" charset="-122"/>
                <a:ea typeface="微软雅黑" pitchFamily="34" charset="-122"/>
              </a:rPr>
              <a:t>原生数字资源 </a:t>
            </a:r>
          </a:p>
        </p:txBody>
      </p:sp>
      <p:sp>
        <p:nvSpPr>
          <p:cNvPr id="3" name="矩形 2"/>
          <p:cNvSpPr/>
          <p:nvPr/>
        </p:nvSpPr>
        <p:spPr>
          <a:xfrm>
            <a:off x="1043608" y="836712"/>
            <a:ext cx="6984776" cy="523220"/>
          </a:xfrm>
          <a:prstGeom prst="rect">
            <a:avLst/>
          </a:prstGeom>
        </p:spPr>
        <p:txBody>
          <a:bodyPr wrap="square">
            <a:spAutoFit/>
          </a:bodyPr>
          <a:lstStyle/>
          <a:p>
            <a:pPr marL="342900" indent="-342900">
              <a:spcAft>
                <a:spcPts val="600"/>
              </a:spcAft>
              <a:buFont typeface="Wingdings" pitchFamily="2" charset="2"/>
              <a:buChar char="Ø"/>
            </a:pPr>
            <a:r>
              <a:rPr lang="zh-CN" altLang="en-US" sz="2800" b="1" dirty="0">
                <a:solidFill>
                  <a:srgbClr val="C00000"/>
                </a:solidFill>
                <a:latin typeface="微软雅黑" pitchFamily="34" charset="-122"/>
                <a:ea typeface="微软雅黑" pitchFamily="34" charset="-122"/>
              </a:rPr>
              <a:t>资源需求     </a:t>
            </a:r>
            <a:r>
              <a:rPr lang="zh-CN" altLang="en-US" sz="2000" b="1" dirty="0">
                <a:solidFill>
                  <a:srgbClr val="C00000"/>
                </a:solidFill>
                <a:latin typeface="微软雅黑" pitchFamily="34" charset="-122"/>
                <a:ea typeface="微软雅黑" pitchFamily="34" charset="-122"/>
              </a:rPr>
              <a:t>更多 更快 更方便</a:t>
            </a:r>
            <a:endParaRPr lang="en-US" altLang="zh-CN" sz="2000" b="1" dirty="0">
              <a:latin typeface="微软雅黑" pitchFamily="34" charset="-122"/>
              <a:ea typeface="微软雅黑" pitchFamily="34" charset="-122"/>
            </a:endParaRPr>
          </a:p>
        </p:txBody>
      </p:sp>
    </p:spTree>
    <p:extLst>
      <p:ext uri="{BB962C8B-B14F-4D97-AF65-F5344CB8AC3E}">
        <p14:creationId xmlns:p14="http://schemas.microsoft.com/office/powerpoint/2010/main" val="3246174813"/>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836712"/>
            <a:ext cx="7344816" cy="523220"/>
          </a:xfrm>
          <a:prstGeom prst="rect">
            <a:avLst/>
          </a:prstGeom>
        </p:spPr>
        <p:txBody>
          <a:bodyPr wrap="square">
            <a:spAutoFit/>
          </a:bodyPr>
          <a:lstStyle/>
          <a:p>
            <a:pPr marL="342900" indent="-342900">
              <a:spcAft>
                <a:spcPts val="600"/>
              </a:spcAft>
              <a:buFont typeface="Wingdings" pitchFamily="2" charset="2"/>
              <a:buChar char="Ø"/>
            </a:pPr>
            <a:r>
              <a:rPr lang="zh-CN" altLang="en-US" sz="2800" b="1" dirty="0">
                <a:solidFill>
                  <a:srgbClr val="C00000"/>
                </a:solidFill>
                <a:latin typeface="微软雅黑" pitchFamily="34" charset="-122"/>
                <a:ea typeface="微软雅黑" pitchFamily="34" charset="-122"/>
              </a:rPr>
              <a:t>空间和环境需求  </a:t>
            </a:r>
            <a:endParaRPr lang="en-US" altLang="zh-CN" sz="2800" b="1" dirty="0">
              <a:latin typeface="微软雅黑" pitchFamily="34" charset="-122"/>
              <a:ea typeface="微软雅黑" pitchFamily="34" charset="-122"/>
            </a:endParaRPr>
          </a:p>
        </p:txBody>
      </p:sp>
      <p:sp>
        <p:nvSpPr>
          <p:cNvPr id="3" name="矩形 2"/>
          <p:cNvSpPr/>
          <p:nvPr/>
        </p:nvSpPr>
        <p:spPr>
          <a:xfrm>
            <a:off x="1099021" y="1772815"/>
            <a:ext cx="7217395" cy="2693045"/>
          </a:xfrm>
          <a:prstGeom prst="rect">
            <a:avLst/>
          </a:prstGeom>
        </p:spPr>
        <p:txBody>
          <a:bodyPr wrap="square">
            <a:spAutoFit/>
          </a:bodyPr>
          <a:lstStyle/>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信息共享空间</a:t>
            </a:r>
            <a:endParaRPr lang="en-US" altLang="zh-CN" dirty="0">
              <a:solidFill>
                <a:srgbClr val="000000"/>
              </a:solidFill>
              <a:latin typeface="微软雅黑" pitchFamily="34" charset="-122"/>
              <a:ea typeface="微软雅黑" pitchFamily="34" charset="-122"/>
            </a:endParaRPr>
          </a:p>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学习和研究空间</a:t>
            </a:r>
            <a:endParaRPr lang="en-US" altLang="zh-CN" dirty="0">
              <a:solidFill>
                <a:srgbClr val="000000"/>
              </a:solidFill>
              <a:latin typeface="微软雅黑" pitchFamily="34" charset="-122"/>
              <a:ea typeface="微软雅黑" pitchFamily="34" charset="-122"/>
            </a:endParaRPr>
          </a:p>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讨论交流空间</a:t>
            </a:r>
            <a:endParaRPr lang="en-US" altLang="zh-CN" dirty="0">
              <a:solidFill>
                <a:srgbClr val="000000"/>
              </a:solidFill>
              <a:latin typeface="微软雅黑" pitchFamily="34" charset="-122"/>
              <a:ea typeface="微软雅黑" pitchFamily="34" charset="-122"/>
            </a:endParaRPr>
          </a:p>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创客空间</a:t>
            </a:r>
            <a:endParaRPr lang="en-US" altLang="zh-CN" dirty="0">
              <a:solidFill>
                <a:srgbClr val="000000"/>
              </a:solidFill>
              <a:latin typeface="微软雅黑" pitchFamily="34" charset="-122"/>
              <a:ea typeface="微软雅黑" pitchFamily="34" charset="-122"/>
            </a:endParaRPr>
          </a:p>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文化休闲空间</a:t>
            </a:r>
            <a:endParaRPr lang="en-US" altLang="zh-CN" dirty="0">
              <a:solidFill>
                <a:srgbClr val="000000"/>
              </a:solidFill>
              <a:latin typeface="微软雅黑" pitchFamily="34" charset="-122"/>
              <a:ea typeface="微软雅黑" pitchFamily="34" charset="-122"/>
            </a:endParaRPr>
          </a:p>
          <a:p>
            <a:pPr marL="342900" lvl="0" indent="-342900">
              <a:spcAft>
                <a:spcPts val="600"/>
              </a:spcAft>
              <a:buFont typeface="Wingdings" pitchFamily="2" charset="2"/>
              <a:buChar char="ü"/>
            </a:pPr>
            <a:r>
              <a:rPr lang="zh-CN" altLang="en-US" dirty="0">
                <a:solidFill>
                  <a:srgbClr val="000000"/>
                </a:solidFill>
                <a:latin typeface="微软雅黑" pitchFamily="34" charset="-122"/>
                <a:ea typeface="微软雅黑" pitchFamily="34" charset="-122"/>
              </a:rPr>
              <a:t>配套的物业服务等</a:t>
            </a:r>
            <a:endParaRPr lang="en-US" altLang="zh-CN" dirty="0">
              <a:solidFill>
                <a:srgbClr val="000000"/>
              </a:solidFill>
              <a:latin typeface="微软雅黑" pitchFamily="34" charset="-122"/>
              <a:ea typeface="微软雅黑" pitchFamily="34" charset="-122"/>
            </a:endParaRPr>
          </a:p>
        </p:txBody>
      </p:sp>
      <p:grpSp>
        <p:nvGrpSpPr>
          <p:cNvPr id="7" name="组合 6"/>
          <p:cNvGrpSpPr/>
          <p:nvPr/>
        </p:nvGrpSpPr>
        <p:grpSpPr>
          <a:xfrm>
            <a:off x="16750" y="5366168"/>
            <a:ext cx="7075530" cy="1303192"/>
            <a:chOff x="16750" y="5085376"/>
            <a:chExt cx="7916420" cy="1735048"/>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5085376"/>
              <a:ext cx="2785106" cy="172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5092424"/>
              <a:ext cx="2631530" cy="172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50" y="5092424"/>
              <a:ext cx="2591766" cy="1728000"/>
            </a:xfrm>
            <a:prstGeom prst="rect">
              <a:avLst/>
            </a:prstGeom>
            <a:ln>
              <a:noFill/>
            </a:ln>
            <a:effectLst>
              <a:outerShdw blurRad="292100" dist="139700" dir="2700000" algn="tl" rotWithShape="0">
                <a:srgbClr val="333333">
                  <a:alpha val="65000"/>
                </a:srgbClr>
              </a:outerShdw>
            </a:effectLst>
          </p:spPr>
        </p:pic>
      </p:grpSp>
      <p:sp>
        <p:nvSpPr>
          <p:cNvPr id="8" name="TextBox 7"/>
          <p:cNvSpPr txBox="1"/>
          <p:nvPr/>
        </p:nvSpPr>
        <p:spPr>
          <a:xfrm>
            <a:off x="3275856" y="5301208"/>
            <a:ext cx="2880320" cy="584775"/>
          </a:xfrm>
          <a:prstGeom prst="rect">
            <a:avLst/>
          </a:prstGeom>
          <a:noFill/>
        </p:spPr>
        <p:txBody>
          <a:bodyPr wrap="square" rtlCol="0">
            <a:spAutoFit/>
          </a:bodyPr>
          <a:lstStyle/>
          <a:p>
            <a:pPr algn="ctr"/>
            <a:r>
              <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华文彩云" pitchFamily="2" charset="-122"/>
                <a:ea typeface="华文彩云" pitchFamily="2" charset="-122"/>
              </a:rPr>
              <a:t>客厅</a:t>
            </a:r>
            <a:r>
              <a:rPr lang="en-US" altLang="zh-CN"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华文彩云" pitchFamily="2" charset="-122"/>
                <a:ea typeface="华文彩云" pitchFamily="2" charset="-122"/>
              </a:rPr>
              <a:t>+</a:t>
            </a:r>
            <a:r>
              <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华文彩云" pitchFamily="2" charset="-122"/>
                <a:ea typeface="华文彩云" pitchFamily="2" charset="-122"/>
              </a:rPr>
              <a:t>书房</a:t>
            </a:r>
          </a:p>
        </p:txBody>
      </p:sp>
      <p:sp>
        <p:nvSpPr>
          <p:cNvPr id="9" name="TextBox 8"/>
          <p:cNvSpPr txBox="1"/>
          <p:nvPr/>
        </p:nvSpPr>
        <p:spPr>
          <a:xfrm>
            <a:off x="1259632" y="5301208"/>
            <a:ext cx="2664296" cy="584775"/>
          </a:xfrm>
          <a:prstGeom prst="rect">
            <a:avLst/>
          </a:prstGeom>
          <a:noFill/>
        </p:spPr>
        <p:txBody>
          <a:bodyPr wrap="square" rtlCol="0">
            <a:spAutoFit/>
          </a:bodyPr>
          <a:lstStyle/>
          <a:p>
            <a:pPr algn="ctr"/>
            <a:r>
              <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华文彩云" pitchFamily="2" charset="-122"/>
                <a:ea typeface="华文彩云" pitchFamily="2" charset="-122"/>
              </a:rPr>
              <a:t>家的感觉</a:t>
            </a:r>
          </a:p>
        </p:txBody>
      </p:sp>
      <p:pic>
        <p:nvPicPr>
          <p:cNvPr id="10" name="Picture 2" descr="highdensitystorage2.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23830" y="1108776"/>
            <a:ext cx="2492586" cy="33843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946195" y="4449306"/>
            <a:ext cx="2658253" cy="707886"/>
          </a:xfrm>
          <a:prstGeom prst="rect">
            <a:avLst/>
          </a:prstGeom>
        </p:spPr>
        <p:txBody>
          <a:bodyPr wrap="square">
            <a:spAutoFit/>
          </a:bodyPr>
          <a:lstStyle/>
          <a:p>
            <a:r>
              <a:rPr lang="en-US" altLang="zh-CN" sz="2000" b="1" dirty="0">
                <a:solidFill>
                  <a:srgbClr val="0070C0"/>
                </a:solidFill>
              </a:rPr>
              <a:t>Books being moved from on campus</a:t>
            </a:r>
            <a:endParaRPr lang="zh-CN" altLang="en-US" sz="2000" b="1" dirty="0">
              <a:solidFill>
                <a:srgbClr val="0070C0"/>
              </a:solidFill>
            </a:endParaRPr>
          </a:p>
        </p:txBody>
      </p:sp>
    </p:spTree>
    <p:extLst>
      <p:ext uri="{BB962C8B-B14F-4D97-AF65-F5344CB8AC3E}">
        <p14:creationId xmlns:p14="http://schemas.microsoft.com/office/powerpoint/2010/main" val="808380693"/>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879103"/>
            <a:ext cx="4572000" cy="523220"/>
          </a:xfrm>
          <a:prstGeom prst="rect">
            <a:avLst/>
          </a:prstGeom>
        </p:spPr>
        <p:txBody>
          <a:bodyPr>
            <a:spAutoFit/>
          </a:bodyPr>
          <a:lstStyle/>
          <a:p>
            <a:pPr marL="342900" indent="-342900">
              <a:spcAft>
                <a:spcPts val="600"/>
              </a:spcAft>
              <a:buFont typeface="Wingdings" pitchFamily="2" charset="2"/>
              <a:buChar char="Ø"/>
            </a:pPr>
            <a:r>
              <a:rPr lang="zh-CN" altLang="en-US" sz="2800" b="1" dirty="0">
                <a:solidFill>
                  <a:srgbClr val="C00000"/>
                </a:solidFill>
                <a:latin typeface="微软雅黑" pitchFamily="34" charset="-122"/>
                <a:ea typeface="微软雅黑" pitchFamily="34" charset="-122"/>
              </a:rPr>
              <a:t>软硬件设备需求</a:t>
            </a:r>
            <a:endParaRPr lang="en-US" altLang="zh-CN" sz="2800" b="1" dirty="0">
              <a:latin typeface="微软雅黑" pitchFamily="34" charset="-122"/>
              <a:ea typeface="微软雅黑" pitchFamily="34" charset="-122"/>
            </a:endParaRPr>
          </a:p>
        </p:txBody>
      </p:sp>
      <p:sp>
        <p:nvSpPr>
          <p:cNvPr id="3" name="矩形 2"/>
          <p:cNvSpPr/>
          <p:nvPr/>
        </p:nvSpPr>
        <p:spPr>
          <a:xfrm>
            <a:off x="1048326" y="1700808"/>
            <a:ext cx="7196082" cy="4924425"/>
          </a:xfrm>
          <a:prstGeom prst="rect">
            <a:avLst/>
          </a:prstGeom>
        </p:spPr>
        <p:txBody>
          <a:bodyPr wrap="square">
            <a:spAutoFit/>
          </a:bodyPr>
          <a:lstStyle/>
          <a:p>
            <a:pPr marL="342900" indent="-342900">
              <a:spcAft>
                <a:spcPts val="600"/>
              </a:spcAft>
              <a:buFont typeface="Wingdings" pitchFamily="2" charset="2"/>
              <a:buChar char="Ø"/>
            </a:pPr>
            <a:r>
              <a:rPr lang="zh-CN" altLang="en-US" dirty="0">
                <a:latin typeface="微软雅黑" pitchFamily="34" charset="-122"/>
                <a:ea typeface="微软雅黑" pitchFamily="34" charset="-122"/>
              </a:rPr>
              <a:t>图书馆集成管理系统</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自助借还、自助打印复印设备等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en-US" altLang="zh-CN" dirty="0">
                <a:latin typeface="微软雅黑" pitchFamily="34" charset="-122"/>
                <a:ea typeface="微软雅黑" pitchFamily="34" charset="-122"/>
              </a:rPr>
              <a:t>RFID</a:t>
            </a: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门禁系统（语音识别、人脸识别等）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新媒体应用系统</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信息发布系统</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移动设备、投影设备等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智能机器人</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r>
              <a:rPr lang="zh-CN" altLang="en-US" dirty="0">
                <a:latin typeface="微软雅黑" pitchFamily="34" charset="-122"/>
                <a:ea typeface="微软雅黑" pitchFamily="34" charset="-122"/>
              </a:rPr>
              <a:t>虚拟现实技术平台、游戏化阅读推广</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Ø"/>
            </a:pP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2286136166"/>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879103"/>
            <a:ext cx="4572000" cy="523220"/>
          </a:xfrm>
          <a:prstGeom prst="rect">
            <a:avLst/>
          </a:prstGeom>
        </p:spPr>
        <p:txBody>
          <a:bodyPr>
            <a:spAutoFit/>
          </a:bodyPr>
          <a:lstStyle/>
          <a:p>
            <a:pPr marL="342900" indent="-342900">
              <a:spcAft>
                <a:spcPts val="600"/>
              </a:spcAft>
              <a:buFont typeface="Wingdings" pitchFamily="2" charset="2"/>
              <a:buChar char="Ø"/>
            </a:pPr>
            <a:r>
              <a:rPr lang="zh-CN" altLang="en-US" sz="2800" b="1" dirty="0">
                <a:solidFill>
                  <a:srgbClr val="C00000"/>
                </a:solidFill>
                <a:latin typeface="微软雅黑" pitchFamily="34" charset="-122"/>
                <a:ea typeface="微软雅黑" pitchFamily="34" charset="-122"/>
              </a:rPr>
              <a:t>服务能力和服务质量需求</a:t>
            </a:r>
            <a:endParaRPr lang="en-US" altLang="zh-CN" sz="2800" b="1" dirty="0">
              <a:latin typeface="微软雅黑" pitchFamily="34" charset="-122"/>
              <a:ea typeface="微软雅黑" pitchFamily="34" charset="-122"/>
            </a:endParaRPr>
          </a:p>
        </p:txBody>
      </p:sp>
      <p:sp>
        <p:nvSpPr>
          <p:cNvPr id="3" name="矩形 2"/>
          <p:cNvSpPr/>
          <p:nvPr/>
        </p:nvSpPr>
        <p:spPr>
          <a:xfrm>
            <a:off x="971600" y="1700808"/>
            <a:ext cx="7488832" cy="4924425"/>
          </a:xfrm>
          <a:prstGeom prst="rect">
            <a:avLst/>
          </a:prstGeom>
        </p:spPr>
        <p:txBody>
          <a:bodyPr wrap="square">
            <a:spAutoFit/>
          </a:bodyPr>
          <a:lstStyle/>
          <a:p>
            <a:pPr marL="342900" indent="-342900">
              <a:spcAft>
                <a:spcPts val="600"/>
              </a:spcAft>
              <a:buFont typeface="Wingdings" pitchFamily="2" charset="2"/>
              <a:buChar char="ü"/>
            </a:pPr>
            <a:r>
              <a:rPr lang="zh-CN" altLang="en-US" dirty="0">
                <a:latin typeface="微软雅黑" pitchFamily="34" charset="-122"/>
                <a:ea typeface="微软雅黑" pitchFamily="34" charset="-122"/>
              </a:rPr>
              <a:t>常见问题参考咨询等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服务态度问题</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噪音、占座、找书难等问题</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预约图书、通借通还等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软硬件设备应用指导</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数据库使用指导等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馆际互借及文献传递等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资源的深加工和利用</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智库建设 </a:t>
            </a:r>
          </a:p>
          <a:p>
            <a:pPr marL="342900" indent="-342900">
              <a:spcAft>
                <a:spcPts val="600"/>
              </a:spcAft>
              <a:buFont typeface="Wingdings" pitchFamily="2" charset="2"/>
              <a:buChar char="ü"/>
            </a:pP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1478733428"/>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556792"/>
            <a:ext cx="7704856" cy="4196020"/>
          </a:xfrm>
          <a:prstGeom prst="rect">
            <a:avLst/>
          </a:prstGeom>
        </p:spPr>
        <p:txBody>
          <a:bodyPr wrap="square">
            <a:spAutoFit/>
          </a:bodyPr>
          <a:lstStyle/>
          <a:p>
            <a:pPr marL="342900" indent="-342900">
              <a:lnSpc>
                <a:spcPts val="3200"/>
              </a:lnSpc>
              <a:buFont typeface="Wingdings" pitchFamily="2" charset="2"/>
              <a:buChar char="Ø"/>
            </a:pPr>
            <a:r>
              <a:rPr lang="zh-CN" altLang="zh-CN" dirty="0">
                <a:latin typeface="微软雅黑" pitchFamily="34" charset="-122"/>
                <a:ea typeface="微软雅黑" pitchFamily="34" charset="-122"/>
              </a:rPr>
              <a:t>图书馆在二十一世纪的学术生态系统中起着至关重要的作用。由于用户的信息和知识的</a:t>
            </a:r>
            <a:r>
              <a:rPr lang="zh-CN" altLang="en-US" dirty="0">
                <a:latin typeface="微软雅黑" pitchFamily="34" charset="-122"/>
                <a:ea typeface="微软雅黑" pitchFamily="34" charset="-122"/>
              </a:rPr>
              <a:t>获取</a:t>
            </a:r>
            <a:r>
              <a:rPr lang="zh-CN" altLang="zh-CN" dirty="0">
                <a:latin typeface="微软雅黑" pitchFamily="34" charset="-122"/>
                <a:ea typeface="微软雅黑" pitchFamily="34" charset="-122"/>
              </a:rPr>
              <a:t>行为越来越受到数字创新驱动，对图书馆提出不同的挑战和要求，</a:t>
            </a:r>
            <a:r>
              <a:rPr lang="zh-CN" altLang="en-US" dirty="0">
                <a:latin typeface="微软雅黑" pitchFamily="34" charset="-122"/>
                <a:ea typeface="微软雅黑" pitchFamily="34" charset="-122"/>
              </a:rPr>
              <a:t>在“双一流”建设背景下，各类高校</a:t>
            </a:r>
            <a:r>
              <a:rPr lang="zh-CN" altLang="zh-CN" dirty="0">
                <a:latin typeface="微软雅黑" pitchFamily="34" charset="-122"/>
                <a:ea typeface="微软雅黑" pitchFamily="34" charset="-122"/>
              </a:rPr>
              <a:t>图书馆都面临</a:t>
            </a:r>
            <a:r>
              <a:rPr lang="zh-CN" altLang="en-US" dirty="0">
                <a:latin typeface="微软雅黑" pitchFamily="34" charset="-122"/>
                <a:ea typeface="微软雅黑" pitchFamily="34" charset="-122"/>
              </a:rPr>
              <a:t>着</a:t>
            </a:r>
            <a:r>
              <a:rPr lang="zh-CN" altLang="zh-CN" dirty="0">
                <a:latin typeface="微软雅黑" pitchFamily="34" charset="-122"/>
                <a:ea typeface="微软雅黑" pitchFamily="34" charset="-122"/>
              </a:rPr>
              <a:t>极大的</a:t>
            </a:r>
            <a:r>
              <a:rPr lang="zh-CN" altLang="zh-CN" b="1" dirty="0">
                <a:solidFill>
                  <a:srgbClr val="C00000"/>
                </a:solidFill>
                <a:latin typeface="微软雅黑" pitchFamily="34" charset="-122"/>
                <a:ea typeface="微软雅黑" pitchFamily="34" charset="-122"/>
              </a:rPr>
              <a:t>新挑战</a:t>
            </a:r>
            <a:r>
              <a:rPr lang="zh-CN" altLang="en-US" b="1" dirty="0">
                <a:solidFill>
                  <a:srgbClr val="C00000"/>
                </a:solidFill>
                <a:latin typeface="微软雅黑" pitchFamily="34" charset="-122"/>
                <a:ea typeface="微软雅黑" pitchFamily="34" charset="-122"/>
              </a:rPr>
              <a:t>和发展机遇</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ts val="3200"/>
              </a:lnSpc>
              <a:buFont typeface="Wingdings" pitchFamily="2" charset="2"/>
              <a:buChar char="Ø"/>
            </a:pPr>
            <a:r>
              <a:rPr lang="zh-CN" altLang="zh-CN" dirty="0">
                <a:latin typeface="微软雅黑" pitchFamily="34" charset="-122"/>
                <a:ea typeface="微软雅黑" pitchFamily="34" charset="-122"/>
              </a:rPr>
              <a:t>世界各地的图书馆</a:t>
            </a:r>
            <a:r>
              <a:rPr lang="zh-CN" altLang="en-US" dirty="0">
                <a:latin typeface="微软雅黑" pitchFamily="34" charset="-122"/>
                <a:ea typeface="微软雅黑" pitchFamily="34" charset="-122"/>
              </a:rPr>
              <a:t>正在</a:t>
            </a:r>
            <a:r>
              <a:rPr lang="zh-CN" altLang="zh-CN" dirty="0">
                <a:latin typeface="微软雅黑" pitchFamily="34" charset="-122"/>
                <a:ea typeface="微软雅黑" pitchFamily="34" charset="-122"/>
              </a:rPr>
              <a:t>采取有力措施，重新表达自己的价值主张，重新定义自己的新的角色，重新配置人力资源和重新培训图书馆的馆员，重新评估图书馆的运作模式和运行效率，在新兴的和不断发展</a:t>
            </a:r>
            <a:r>
              <a:rPr lang="zh-CN" altLang="en-US" dirty="0">
                <a:latin typeface="微软雅黑" pitchFamily="34" charset="-122"/>
                <a:ea typeface="微软雅黑" pitchFamily="34" charset="-122"/>
              </a:rPr>
              <a:t>的</a:t>
            </a:r>
            <a:r>
              <a:rPr lang="zh-CN" altLang="zh-CN" dirty="0">
                <a:latin typeface="微软雅黑" pitchFamily="34" charset="-122"/>
                <a:ea typeface="微软雅黑" pitchFamily="34" charset="-122"/>
              </a:rPr>
              <a:t>数字学术研究背景下，</a:t>
            </a:r>
            <a:r>
              <a:rPr lang="zh-CN" altLang="zh-CN" b="1" dirty="0">
                <a:solidFill>
                  <a:srgbClr val="C00000"/>
                </a:solidFill>
                <a:latin typeface="微软雅黑" pitchFamily="34" charset="-122"/>
                <a:ea typeface="微软雅黑" pitchFamily="34" charset="-122"/>
              </a:rPr>
              <a:t>重新构建图书馆的空间和资源体系</a:t>
            </a:r>
            <a:r>
              <a:rPr lang="zh-CN"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 name="TextBox 2"/>
          <p:cNvSpPr txBox="1"/>
          <p:nvPr/>
        </p:nvSpPr>
        <p:spPr>
          <a:xfrm>
            <a:off x="1187624" y="836712"/>
            <a:ext cx="2448272" cy="584775"/>
          </a:xfrm>
          <a:prstGeom prst="rect">
            <a:avLst/>
          </a:prstGeom>
          <a:noFill/>
        </p:spPr>
        <p:txBody>
          <a:bodyPr wrap="square" rtlCol="0">
            <a:spAutoFit/>
          </a:bodyPr>
          <a:lstStyle/>
          <a:p>
            <a:r>
              <a:rPr lang="zh-CN" altLang="en-US" sz="3200" b="1" dirty="0">
                <a:solidFill>
                  <a:srgbClr val="C00000"/>
                </a:solidFill>
                <a:latin typeface="微软雅黑" pitchFamily="34" charset="-122"/>
                <a:ea typeface="微软雅黑" pitchFamily="34" charset="-122"/>
              </a:rPr>
              <a:t>前言</a:t>
            </a:r>
          </a:p>
        </p:txBody>
      </p:sp>
    </p:spTree>
    <p:extLst>
      <p:ext uri="{BB962C8B-B14F-4D97-AF65-F5344CB8AC3E}">
        <p14:creationId xmlns:p14="http://schemas.microsoft.com/office/powerpoint/2010/main" val="3965727560"/>
      </p:ext>
    </p:ext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879103"/>
            <a:ext cx="7704440" cy="523220"/>
          </a:xfrm>
          <a:prstGeom prst="rect">
            <a:avLst/>
          </a:prstGeom>
        </p:spPr>
        <p:txBody>
          <a:bodyPr wrap="square">
            <a:spAutoFit/>
          </a:bodyPr>
          <a:lstStyle/>
          <a:p>
            <a:pPr marL="342900" indent="-342900">
              <a:spcAft>
                <a:spcPts val="600"/>
              </a:spcAft>
              <a:buFont typeface="Wingdings" pitchFamily="2" charset="2"/>
              <a:buChar char="Ø"/>
            </a:pPr>
            <a:r>
              <a:rPr lang="zh-CN" altLang="en-US" sz="2800" b="1" dirty="0">
                <a:solidFill>
                  <a:srgbClr val="C00000"/>
                </a:solidFill>
                <a:latin typeface="微软雅黑" pitchFamily="34" charset="-122"/>
                <a:ea typeface="微软雅黑" pitchFamily="34" charset="-122"/>
              </a:rPr>
              <a:t>个性化服务需求</a:t>
            </a:r>
            <a:endParaRPr lang="zh-CN" altLang="en-US" sz="2800" b="1" dirty="0">
              <a:latin typeface="微软雅黑" pitchFamily="34" charset="-122"/>
              <a:ea typeface="微软雅黑" pitchFamily="34" charset="-122"/>
            </a:endParaRPr>
          </a:p>
        </p:txBody>
      </p:sp>
      <p:sp>
        <p:nvSpPr>
          <p:cNvPr id="3" name="矩形 2"/>
          <p:cNvSpPr/>
          <p:nvPr/>
        </p:nvSpPr>
        <p:spPr>
          <a:xfrm>
            <a:off x="828310" y="1844824"/>
            <a:ext cx="7632848" cy="3354765"/>
          </a:xfrm>
          <a:prstGeom prst="rect">
            <a:avLst/>
          </a:prstGeom>
        </p:spPr>
        <p:txBody>
          <a:bodyPr wrap="square">
            <a:spAutoFit/>
          </a:bodyPr>
          <a:lstStyle/>
          <a:p>
            <a:pPr marL="342900" indent="-342900">
              <a:spcAft>
                <a:spcPts val="600"/>
              </a:spcAft>
              <a:buFont typeface="Wingdings" pitchFamily="2" charset="2"/>
              <a:buChar char="ü"/>
            </a:pPr>
            <a:r>
              <a:rPr lang="zh-CN" altLang="en-US" dirty="0">
                <a:latin typeface="微软雅黑" pitchFamily="34" charset="-122"/>
                <a:ea typeface="微软雅黑" pitchFamily="34" charset="-122"/>
              </a:rPr>
              <a:t>文献检索与利用、信息素养教育等（</a:t>
            </a:r>
            <a:r>
              <a:rPr lang="zh-CN" altLang="zh-CN" sz="2000" dirty="0">
                <a:latin typeface="微软雅黑" pitchFamily="34" charset="-122"/>
                <a:ea typeface="微软雅黑" pitchFamily="34" charset="-122"/>
              </a:rPr>
              <a:t>信息素养课程–是必要的还是浪费时间？</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嵌入式教学和学科服务等 </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科技查新、文献定制、定题跟踪、学科趋势分析、学术评价等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r>
              <a:rPr lang="zh-CN" altLang="en-US" dirty="0">
                <a:latin typeface="微软雅黑" pitchFamily="34" charset="-122"/>
                <a:ea typeface="微软雅黑" pitchFamily="34" charset="-122"/>
              </a:rPr>
              <a:t>信息推送、数据管理、成果分享、决策支持、知识产权信息服务等</a:t>
            </a:r>
            <a:endParaRPr lang="en-US" altLang="zh-CN" dirty="0">
              <a:latin typeface="微软雅黑" pitchFamily="34" charset="-122"/>
              <a:ea typeface="微软雅黑" pitchFamily="34" charset="-122"/>
            </a:endParaRPr>
          </a:p>
          <a:p>
            <a:pPr marL="342900" indent="-342900">
              <a:spcAft>
                <a:spcPts val="600"/>
              </a:spcAft>
              <a:buFont typeface="Wingdings" pitchFamily="2" charset="2"/>
              <a:buChar char="ü"/>
            </a:pPr>
            <a:endParaRPr lang="zh-CN" altLang="en-US" dirty="0">
              <a:latin typeface="微软雅黑" pitchFamily="34" charset="-122"/>
              <a:ea typeface="微软雅黑" pitchFamily="34" charset="-122"/>
            </a:endParaRP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rcRect t="9689"/>
          <a:stretch>
            <a:fillRect/>
          </a:stretch>
        </p:blipFill>
        <p:spPr bwMode="auto">
          <a:xfrm>
            <a:off x="3354688" y="4725144"/>
            <a:ext cx="2657472"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矩形 4"/>
          <p:cNvSpPr/>
          <p:nvPr/>
        </p:nvSpPr>
        <p:spPr>
          <a:xfrm>
            <a:off x="1403648" y="5601814"/>
            <a:ext cx="1799474" cy="923330"/>
          </a:xfrm>
          <a:prstGeom prst="rect">
            <a:avLst/>
          </a:prstGeom>
        </p:spPr>
        <p:txBody>
          <a:bodyPr wrap="square">
            <a:spAutoFit/>
          </a:bodyPr>
          <a:lstStyle/>
          <a:p>
            <a:r>
              <a:rPr lang="zh-CN" altLang="zh-CN" sz="1800" dirty="0">
                <a:solidFill>
                  <a:srgbClr val="C00000"/>
                </a:solidFill>
                <a:latin typeface="微软雅黑" pitchFamily="34" charset="-122"/>
                <a:ea typeface="微软雅黑" pitchFamily="34" charset="-122"/>
              </a:rPr>
              <a:t>为营造持续健康发展的学术生态而努力。</a:t>
            </a:r>
            <a:endParaRPr lang="zh-CN" altLang="en-US" sz="1800" dirty="0">
              <a:solidFill>
                <a:srgbClr val="C00000"/>
              </a:solidFill>
            </a:endParaRPr>
          </a:p>
        </p:txBody>
      </p:sp>
    </p:spTree>
    <p:extLst>
      <p:ext uri="{BB962C8B-B14F-4D97-AF65-F5344CB8AC3E}">
        <p14:creationId xmlns:p14="http://schemas.microsoft.com/office/powerpoint/2010/main" val="4014643006"/>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914400" y="762000"/>
            <a:ext cx="5800740" cy="666750"/>
          </a:xfrm>
        </p:spPr>
        <p:txBody>
          <a:bodyPr/>
          <a:lstStyle/>
          <a:p>
            <a:r>
              <a:rPr lang="zh-CN" altLang="en-US" sz="3200" dirty="0">
                <a:latin typeface="微软雅黑" pitchFamily="34" charset="-122"/>
                <a:ea typeface="微软雅黑" pitchFamily="34" charset="-122"/>
              </a:rPr>
              <a:t>机构变迁与服务拓展</a:t>
            </a:r>
            <a:endParaRPr lang="zh-CN" altLang="en-US" sz="3200" dirty="0"/>
          </a:p>
        </p:txBody>
      </p:sp>
      <p:sp>
        <p:nvSpPr>
          <p:cNvPr id="12291" name="内容占位符 2"/>
          <p:cNvSpPr>
            <a:spLocks noGrp="1"/>
          </p:cNvSpPr>
          <p:nvPr>
            <p:ph idx="1"/>
          </p:nvPr>
        </p:nvSpPr>
        <p:spPr>
          <a:xfrm>
            <a:off x="785786" y="1714488"/>
            <a:ext cx="7858180" cy="1857388"/>
          </a:xfrm>
        </p:spPr>
        <p:txBody>
          <a:bodyPr/>
          <a:lstStyle/>
          <a:p>
            <a:pPr>
              <a:lnSpc>
                <a:spcPct val="150000"/>
              </a:lnSpc>
            </a:pPr>
            <a:r>
              <a:rPr lang="zh-CN" altLang="en-US" sz="2400" dirty="0">
                <a:latin typeface="微软雅黑" pitchFamily="34" charset="-122"/>
                <a:ea typeface="微软雅黑" pitchFamily="34" charset="-122"/>
              </a:rPr>
              <a:t>传统部门的整合与优化（流通、阅览等）</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新兴部门的建设与发展（新技术、新环境、新服务等）</a:t>
            </a:r>
            <a:endParaRPr lang="en-US" altLang="zh-CN" sz="2400" dirty="0">
              <a:latin typeface="微软雅黑" pitchFamily="34" charset="-122"/>
              <a:ea typeface="微软雅黑" pitchFamily="34" charset="-122"/>
            </a:endParaRPr>
          </a:p>
          <a:p>
            <a:pPr>
              <a:lnSpc>
                <a:spcPct val="150000"/>
              </a:lnSpc>
            </a:pPr>
            <a:r>
              <a:rPr lang="zh-CN" altLang="en-US" sz="2400" dirty="0">
                <a:latin typeface="微软雅黑" pitchFamily="34" charset="-122"/>
                <a:ea typeface="微软雅黑" pitchFamily="34" charset="-122"/>
              </a:rPr>
              <a:t>建立专业的项目团队</a:t>
            </a:r>
            <a:endParaRPr lang="en-US" altLang="zh-CN" sz="2400" dirty="0">
              <a:latin typeface="微软雅黑" pitchFamily="34" charset="-122"/>
              <a:ea typeface="微软雅黑" pitchFamily="34" charset="-122"/>
            </a:endParaRPr>
          </a:p>
        </p:txBody>
      </p:sp>
      <p:grpSp>
        <p:nvGrpSpPr>
          <p:cNvPr id="14" name="Group 4"/>
          <p:cNvGrpSpPr>
            <a:grpSpLocks/>
          </p:cNvGrpSpPr>
          <p:nvPr/>
        </p:nvGrpSpPr>
        <p:grpSpPr bwMode="auto">
          <a:xfrm>
            <a:off x="857224" y="3714183"/>
            <a:ext cx="7964489" cy="2339166"/>
            <a:chOff x="0" y="-281"/>
            <a:chExt cx="4927" cy="1781"/>
          </a:xfrm>
        </p:grpSpPr>
        <p:sp>
          <p:nvSpPr>
            <p:cNvPr id="15" name="AutoShape 8"/>
            <p:cNvSpPr>
              <a:spLocks noChangeArrowheads="1"/>
            </p:cNvSpPr>
            <p:nvPr/>
          </p:nvSpPr>
          <p:spPr bwMode="auto">
            <a:xfrm rot="5400000">
              <a:off x="4280" y="854"/>
              <a:ext cx="823" cy="470"/>
            </a:xfrm>
            <a:prstGeom prst="triangle">
              <a:avLst>
                <a:gd name="adj" fmla="val 50000"/>
              </a:avLst>
            </a:prstGeom>
            <a:gradFill rotWithShape="1">
              <a:gsLst>
                <a:gs pos="0">
                  <a:srgbClr val="0174FF"/>
                </a:gs>
                <a:gs pos="100000">
                  <a:srgbClr val="0174FF"/>
                </a:gs>
              </a:gsLst>
              <a:lin ang="5400000" scaled="1"/>
            </a:gradFill>
            <a:ln w="9525">
              <a:miter lim="800000"/>
              <a:headEnd/>
              <a:tailEnd/>
            </a:ln>
            <a:scene3d>
              <a:camera prst="legacyObliqueTop"/>
              <a:lightRig rig="legacyFlat2" dir="b"/>
            </a:scene3d>
            <a:sp3d extrusionH="201600" prstMaterial="legacyMatte">
              <a:bevelT w="13500" h="13500" prst="angle"/>
              <a:bevelB w="13500" h="13500" prst="angle"/>
              <a:extrusionClr>
                <a:srgbClr val="0174FF"/>
              </a:extrusionClr>
            </a:sp3d>
          </p:spPr>
          <p:txBody>
            <a:bodyPr wrap="none" anchor="ctr">
              <a:flatTx/>
            </a:bodyPr>
            <a:lstStyle/>
            <a:p>
              <a:endParaRPr lang="zh-CN" altLang="en-US"/>
            </a:p>
          </p:txBody>
        </p:sp>
        <p:sp>
          <p:nvSpPr>
            <p:cNvPr id="16" name="Rectangle 9"/>
            <p:cNvSpPr>
              <a:spLocks noChangeArrowheads="1"/>
            </p:cNvSpPr>
            <p:nvPr/>
          </p:nvSpPr>
          <p:spPr bwMode="auto">
            <a:xfrm>
              <a:off x="0" y="889"/>
              <a:ext cx="4481" cy="409"/>
            </a:xfrm>
            <a:prstGeom prst="rect">
              <a:avLst/>
            </a:prstGeom>
            <a:gradFill rotWithShape="1">
              <a:gsLst>
                <a:gs pos="0">
                  <a:srgbClr val="00C8FF"/>
                </a:gs>
                <a:gs pos="100000">
                  <a:srgbClr val="0174FF"/>
                </a:gs>
              </a:gsLst>
              <a:lin ang="0" scaled="1"/>
            </a:gradFill>
            <a:ln w="9525">
              <a:noFill/>
              <a:miter lim="800000"/>
              <a:headEnd/>
              <a:tailEnd/>
            </a:ln>
          </p:spPr>
          <p:txBody>
            <a:bodyPr wrap="none" anchor="ctr"/>
            <a:lstStyle/>
            <a:p>
              <a:endParaRPr lang="zh-CN" altLang="en-US"/>
            </a:p>
          </p:txBody>
        </p:sp>
        <p:sp>
          <p:nvSpPr>
            <p:cNvPr id="17" name="Rectangle 10"/>
            <p:cNvSpPr>
              <a:spLocks/>
            </p:cNvSpPr>
            <p:nvPr/>
          </p:nvSpPr>
          <p:spPr bwMode="auto">
            <a:xfrm>
              <a:off x="0" y="788"/>
              <a:ext cx="4462" cy="101"/>
            </a:xfrm>
            <a:custGeom>
              <a:avLst/>
              <a:gdLst>
                <a:gd name="T0" fmla="*/ 0 w 4462"/>
                <a:gd name="T1" fmla="*/ 101 h 101"/>
                <a:gd name="T2" fmla="*/ 77 w 4462"/>
                <a:gd name="T3" fmla="*/ 0 h 101"/>
                <a:gd name="T4" fmla="*/ 4462 w 4462"/>
                <a:gd name="T5" fmla="*/ 11 h 101"/>
                <a:gd name="T6" fmla="*/ 4462 w 4462"/>
                <a:gd name="T7" fmla="*/ 101 h 101"/>
                <a:gd name="T8" fmla="*/ 0 w 4462"/>
                <a:gd name="T9" fmla="*/ 101 h 101"/>
                <a:gd name="T10" fmla="*/ 0 60000 65536"/>
                <a:gd name="T11" fmla="*/ 0 60000 65536"/>
                <a:gd name="T12" fmla="*/ 0 60000 65536"/>
                <a:gd name="T13" fmla="*/ 0 60000 65536"/>
                <a:gd name="T14" fmla="*/ 0 60000 65536"/>
                <a:gd name="T15" fmla="*/ 0 w 4462"/>
                <a:gd name="T16" fmla="*/ 0 h 101"/>
                <a:gd name="T17" fmla="*/ 4462 w 4462"/>
                <a:gd name="T18" fmla="*/ 101 h 101"/>
              </a:gdLst>
              <a:ahLst/>
              <a:cxnLst>
                <a:cxn ang="T10">
                  <a:pos x="T0" y="T1"/>
                </a:cxn>
                <a:cxn ang="T11">
                  <a:pos x="T2" y="T3"/>
                </a:cxn>
                <a:cxn ang="T12">
                  <a:pos x="T4" y="T5"/>
                </a:cxn>
                <a:cxn ang="T13">
                  <a:pos x="T6" y="T7"/>
                </a:cxn>
                <a:cxn ang="T14">
                  <a:pos x="T8" y="T9"/>
                </a:cxn>
              </a:cxnLst>
              <a:rect l="T15" t="T16" r="T17" b="T18"/>
              <a:pathLst>
                <a:path w="4462" h="101">
                  <a:moveTo>
                    <a:pt x="0" y="101"/>
                  </a:moveTo>
                  <a:lnTo>
                    <a:pt x="77" y="0"/>
                  </a:lnTo>
                  <a:lnTo>
                    <a:pt x="4462" y="11"/>
                  </a:lnTo>
                  <a:lnTo>
                    <a:pt x="4462" y="101"/>
                  </a:lnTo>
                  <a:lnTo>
                    <a:pt x="0" y="101"/>
                  </a:lnTo>
                  <a:close/>
                </a:path>
              </a:pathLst>
            </a:custGeom>
            <a:gradFill rotWithShape="1">
              <a:gsLst>
                <a:gs pos="0">
                  <a:srgbClr val="0078FF"/>
                </a:gs>
                <a:gs pos="100000">
                  <a:srgbClr val="0050FF"/>
                </a:gs>
              </a:gsLst>
              <a:lin ang="0" scaled="1"/>
            </a:gradFill>
            <a:ln w="9525">
              <a:noFill/>
              <a:round/>
              <a:headEnd/>
              <a:tailEnd/>
            </a:ln>
          </p:spPr>
          <p:txBody>
            <a:bodyPr wrap="none" anchor="ctr"/>
            <a:lstStyle/>
            <a:p>
              <a:endParaRPr lang="zh-CN" altLang="en-US"/>
            </a:p>
          </p:txBody>
        </p:sp>
        <p:sp>
          <p:nvSpPr>
            <p:cNvPr id="18" name="WordArt 12"/>
            <p:cNvSpPr>
              <a:spLocks noChangeArrowheads="1" noChangeShapeType="1" noTextEdit="1"/>
            </p:cNvSpPr>
            <p:nvPr/>
          </p:nvSpPr>
          <p:spPr bwMode="auto">
            <a:xfrm>
              <a:off x="401" y="1019"/>
              <a:ext cx="499" cy="138"/>
            </a:xfrm>
            <a:prstGeom prst="rect">
              <a:avLst/>
            </a:prstGeom>
          </p:spPr>
          <p:txBody>
            <a:bodyPr wrap="none" fromWordArt="1">
              <a:prstTxWarp prst="textPlain">
                <a:avLst>
                  <a:gd name="adj" fmla="val 50000"/>
                </a:avLst>
              </a:prstTxWarp>
            </a:bodyPr>
            <a:lstStyle/>
            <a:p>
              <a:pPr algn="ctr"/>
              <a:r>
                <a:rPr lang="en-US" altLang="zh-CN" kern="10" spc="-45" dirty="0">
                  <a:ln w="9525">
                    <a:noFill/>
                    <a:round/>
                    <a:headEnd/>
                    <a:tailEnd/>
                  </a:ln>
                  <a:solidFill>
                    <a:schemeClr val="bg1"/>
                  </a:solidFill>
                  <a:latin typeface="Arial Black"/>
                </a:rPr>
                <a:t>1990</a:t>
              </a:r>
              <a:endParaRPr lang="zh-CN" altLang="en-US" kern="10" spc="-45" dirty="0">
                <a:ln w="9525">
                  <a:noFill/>
                  <a:round/>
                  <a:headEnd/>
                  <a:tailEnd/>
                </a:ln>
                <a:solidFill>
                  <a:schemeClr val="bg1"/>
                </a:solidFill>
                <a:latin typeface="Arial Black"/>
              </a:endParaRPr>
            </a:p>
          </p:txBody>
        </p:sp>
        <p:sp>
          <p:nvSpPr>
            <p:cNvPr id="19" name="WordArt 13"/>
            <p:cNvSpPr>
              <a:spLocks noChangeArrowheads="1" noChangeShapeType="1" noTextEdit="1"/>
            </p:cNvSpPr>
            <p:nvPr/>
          </p:nvSpPr>
          <p:spPr bwMode="auto">
            <a:xfrm>
              <a:off x="1706" y="1011"/>
              <a:ext cx="499" cy="138"/>
            </a:xfrm>
            <a:prstGeom prst="rect">
              <a:avLst/>
            </a:prstGeom>
          </p:spPr>
          <p:txBody>
            <a:bodyPr wrap="none" fromWordArt="1">
              <a:prstTxWarp prst="textPlain">
                <a:avLst>
                  <a:gd name="adj" fmla="val 50000"/>
                </a:avLst>
              </a:prstTxWarp>
            </a:bodyPr>
            <a:lstStyle/>
            <a:p>
              <a:pPr algn="ctr"/>
              <a:r>
                <a:rPr lang="en-US" altLang="zh-CN" kern="10" spc="-45" dirty="0">
                  <a:ln w="9525">
                    <a:noFill/>
                    <a:round/>
                    <a:headEnd/>
                    <a:tailEnd/>
                  </a:ln>
                  <a:solidFill>
                    <a:schemeClr val="bg1"/>
                  </a:solidFill>
                  <a:latin typeface="Arial Black"/>
                </a:rPr>
                <a:t>2000</a:t>
              </a:r>
              <a:endParaRPr lang="zh-CN" altLang="en-US" kern="10" spc="-45" dirty="0">
                <a:ln w="9525">
                  <a:noFill/>
                  <a:round/>
                  <a:headEnd/>
                  <a:tailEnd/>
                </a:ln>
                <a:solidFill>
                  <a:schemeClr val="bg1"/>
                </a:solidFill>
                <a:latin typeface="Arial Black"/>
              </a:endParaRPr>
            </a:p>
          </p:txBody>
        </p:sp>
        <p:sp>
          <p:nvSpPr>
            <p:cNvPr id="20" name="WordArt 14"/>
            <p:cNvSpPr>
              <a:spLocks noChangeArrowheads="1" noChangeShapeType="1" noTextEdit="1"/>
            </p:cNvSpPr>
            <p:nvPr/>
          </p:nvSpPr>
          <p:spPr bwMode="auto">
            <a:xfrm>
              <a:off x="1406" y="1029"/>
              <a:ext cx="499" cy="138"/>
            </a:xfrm>
            <a:prstGeom prst="rect">
              <a:avLst/>
            </a:prstGeom>
          </p:spPr>
          <p:txBody>
            <a:bodyPr wrap="none" fromWordArt="1">
              <a:prstTxWarp prst="textPlain">
                <a:avLst>
                  <a:gd name="adj" fmla="val 50000"/>
                </a:avLst>
              </a:prstTxWarp>
            </a:bodyPr>
            <a:lstStyle/>
            <a:p>
              <a:pPr algn="ctr"/>
              <a:endParaRPr lang="zh-CN" altLang="en-US" kern="10" spc="-45" dirty="0">
                <a:ln w="9525">
                  <a:noFill/>
                  <a:round/>
                  <a:headEnd/>
                  <a:tailEnd/>
                </a:ln>
                <a:solidFill>
                  <a:schemeClr val="bg1"/>
                </a:solidFill>
                <a:latin typeface="Arial Black"/>
              </a:endParaRPr>
            </a:p>
          </p:txBody>
        </p:sp>
        <p:sp>
          <p:nvSpPr>
            <p:cNvPr id="21" name="WordArt 15"/>
            <p:cNvSpPr>
              <a:spLocks noChangeArrowheads="1" noChangeShapeType="1" noTextEdit="1"/>
            </p:cNvSpPr>
            <p:nvPr/>
          </p:nvSpPr>
          <p:spPr bwMode="auto">
            <a:xfrm>
              <a:off x="3060" y="1029"/>
              <a:ext cx="499" cy="138"/>
            </a:xfrm>
            <a:prstGeom prst="rect">
              <a:avLst/>
            </a:prstGeom>
          </p:spPr>
          <p:txBody>
            <a:bodyPr wrap="none" fromWordArt="1">
              <a:prstTxWarp prst="textPlain">
                <a:avLst>
                  <a:gd name="adj" fmla="val 50000"/>
                </a:avLst>
              </a:prstTxWarp>
            </a:bodyPr>
            <a:lstStyle/>
            <a:p>
              <a:pPr algn="ctr"/>
              <a:r>
                <a:rPr lang="en-US" altLang="zh-CN" kern="10" spc="-45" dirty="0">
                  <a:ln w="9525">
                    <a:noFill/>
                    <a:round/>
                    <a:headEnd/>
                    <a:tailEnd/>
                  </a:ln>
                  <a:solidFill>
                    <a:schemeClr val="bg1"/>
                  </a:solidFill>
                  <a:latin typeface="Arial Black"/>
                </a:rPr>
                <a:t>2010</a:t>
              </a:r>
              <a:endParaRPr lang="zh-CN" altLang="en-US" kern="10" spc="-45" dirty="0">
                <a:ln w="9525">
                  <a:noFill/>
                  <a:round/>
                  <a:headEnd/>
                  <a:tailEnd/>
                </a:ln>
                <a:solidFill>
                  <a:schemeClr val="bg1"/>
                </a:solidFill>
                <a:latin typeface="Arial Black"/>
              </a:endParaRPr>
            </a:p>
          </p:txBody>
        </p:sp>
        <p:sp>
          <p:nvSpPr>
            <p:cNvPr id="22" name="Line 17"/>
            <p:cNvSpPr>
              <a:spLocks noChangeShapeType="1"/>
            </p:cNvSpPr>
            <p:nvPr/>
          </p:nvSpPr>
          <p:spPr bwMode="auto">
            <a:xfrm flipV="1">
              <a:off x="343" y="28"/>
              <a:ext cx="0" cy="862"/>
            </a:xfrm>
            <a:prstGeom prst="line">
              <a:avLst/>
            </a:prstGeom>
            <a:noFill/>
            <a:ln w="19050" cap="rnd">
              <a:solidFill>
                <a:srgbClr val="7F7F7F"/>
              </a:solidFill>
              <a:prstDash val="sysDot"/>
              <a:round/>
              <a:headEnd type="oval" w="med" len="med"/>
              <a:tailEnd/>
            </a:ln>
          </p:spPr>
          <p:txBody>
            <a:bodyPr/>
            <a:lstStyle/>
            <a:p>
              <a:endParaRPr lang="zh-CN" altLang="en-US"/>
            </a:p>
          </p:txBody>
        </p:sp>
        <p:sp>
          <p:nvSpPr>
            <p:cNvPr id="23" name="Line 18"/>
            <p:cNvSpPr>
              <a:spLocks noChangeShapeType="1"/>
            </p:cNvSpPr>
            <p:nvPr/>
          </p:nvSpPr>
          <p:spPr bwMode="auto">
            <a:xfrm flipV="1">
              <a:off x="1665" y="63"/>
              <a:ext cx="0" cy="862"/>
            </a:xfrm>
            <a:prstGeom prst="line">
              <a:avLst/>
            </a:prstGeom>
            <a:noFill/>
            <a:ln w="19050" cap="rnd">
              <a:solidFill>
                <a:srgbClr val="7F7F7F"/>
              </a:solidFill>
              <a:prstDash val="sysDot"/>
              <a:round/>
              <a:headEnd type="oval" w="med" len="med"/>
              <a:tailEnd/>
            </a:ln>
          </p:spPr>
          <p:txBody>
            <a:bodyPr/>
            <a:lstStyle/>
            <a:p>
              <a:endParaRPr lang="zh-CN" altLang="en-US"/>
            </a:p>
          </p:txBody>
        </p:sp>
        <p:sp>
          <p:nvSpPr>
            <p:cNvPr id="24" name="Line 19"/>
            <p:cNvSpPr>
              <a:spLocks noChangeShapeType="1"/>
            </p:cNvSpPr>
            <p:nvPr/>
          </p:nvSpPr>
          <p:spPr bwMode="auto">
            <a:xfrm flipV="1">
              <a:off x="2970" y="54"/>
              <a:ext cx="0" cy="862"/>
            </a:xfrm>
            <a:prstGeom prst="line">
              <a:avLst/>
            </a:prstGeom>
            <a:noFill/>
            <a:ln w="19050" cap="rnd">
              <a:solidFill>
                <a:srgbClr val="7F7F7F"/>
              </a:solidFill>
              <a:prstDash val="sysDot"/>
              <a:round/>
              <a:headEnd type="oval" w="med" len="med"/>
              <a:tailEnd/>
            </a:ln>
          </p:spPr>
          <p:txBody>
            <a:bodyPr/>
            <a:lstStyle/>
            <a:p>
              <a:endParaRPr lang="zh-CN" altLang="en-US"/>
            </a:p>
          </p:txBody>
        </p:sp>
        <p:sp>
          <p:nvSpPr>
            <p:cNvPr id="26" name="Text Box 22"/>
            <p:cNvSpPr txBox="1">
              <a:spLocks noChangeArrowheads="1"/>
            </p:cNvSpPr>
            <p:nvPr/>
          </p:nvSpPr>
          <p:spPr bwMode="auto">
            <a:xfrm>
              <a:off x="371" y="5"/>
              <a:ext cx="1176" cy="633"/>
            </a:xfrm>
            <a:prstGeom prst="rect">
              <a:avLst/>
            </a:prstGeom>
            <a:noFill/>
            <a:ln w="9525">
              <a:noFill/>
              <a:miter lim="800000"/>
              <a:headEnd/>
              <a:tailEnd/>
            </a:ln>
          </p:spPr>
          <p:txBody>
            <a:bodyPr wrap="square">
              <a:spAutoFit/>
            </a:bodyPr>
            <a:lstStyle/>
            <a:p>
              <a:r>
                <a:rPr lang="zh-CN" altLang="en-US" sz="1600" b="1" dirty="0">
                  <a:solidFill>
                    <a:srgbClr val="C00000"/>
                  </a:solidFill>
                </a:rPr>
                <a:t>自动化建设</a:t>
              </a:r>
              <a:endParaRPr lang="en-US" altLang="zh-CN" sz="1600" b="1" dirty="0">
                <a:solidFill>
                  <a:srgbClr val="C00000"/>
                </a:solidFill>
              </a:endParaRPr>
            </a:p>
            <a:p>
              <a:r>
                <a:rPr lang="zh-CN" altLang="en-US" sz="1600" b="1" dirty="0">
                  <a:solidFill>
                    <a:srgbClr val="C00000"/>
                  </a:solidFill>
                </a:rPr>
                <a:t>计算机管理系统</a:t>
              </a:r>
              <a:endParaRPr lang="en-US" altLang="zh-CN" sz="1600" b="1" dirty="0">
                <a:solidFill>
                  <a:srgbClr val="C00000"/>
                </a:solidFill>
              </a:endParaRPr>
            </a:p>
            <a:p>
              <a:r>
                <a:rPr lang="zh-CN" altLang="en-US" sz="1600" b="1" dirty="0">
                  <a:solidFill>
                    <a:srgbClr val="C00000"/>
                  </a:solidFill>
                </a:rPr>
                <a:t>文献检索</a:t>
              </a:r>
            </a:p>
          </p:txBody>
        </p:sp>
        <p:sp>
          <p:nvSpPr>
            <p:cNvPr id="27" name="Text Box 23"/>
            <p:cNvSpPr txBox="1">
              <a:spLocks noChangeArrowheads="1"/>
            </p:cNvSpPr>
            <p:nvPr/>
          </p:nvSpPr>
          <p:spPr bwMode="auto">
            <a:xfrm>
              <a:off x="1710" y="-281"/>
              <a:ext cx="1219" cy="1008"/>
            </a:xfrm>
            <a:prstGeom prst="rect">
              <a:avLst/>
            </a:prstGeom>
            <a:noFill/>
            <a:ln w="9525">
              <a:noFill/>
              <a:miter lim="800000"/>
              <a:headEnd/>
              <a:tailEnd/>
            </a:ln>
          </p:spPr>
          <p:txBody>
            <a:bodyPr wrap="square">
              <a:spAutoFit/>
            </a:bodyPr>
            <a:lstStyle/>
            <a:p>
              <a:r>
                <a:rPr lang="zh-CN" altLang="en-US" sz="1600" b="1" dirty="0">
                  <a:solidFill>
                    <a:srgbClr val="C00000"/>
                  </a:solidFill>
                </a:rPr>
                <a:t>光盘数据库</a:t>
              </a:r>
              <a:endParaRPr lang="en-US" altLang="zh-CN" sz="1600" b="1" dirty="0">
                <a:solidFill>
                  <a:srgbClr val="C00000"/>
                </a:solidFill>
              </a:endParaRPr>
            </a:p>
            <a:p>
              <a:r>
                <a:rPr lang="zh-CN" altLang="en-US" sz="1600" b="1" dirty="0">
                  <a:solidFill>
                    <a:srgbClr val="C00000"/>
                  </a:solidFill>
                </a:rPr>
                <a:t>数字文献资源建设</a:t>
              </a:r>
              <a:endParaRPr lang="en-US" altLang="zh-CN" sz="1600" b="1" dirty="0">
                <a:solidFill>
                  <a:srgbClr val="C00000"/>
                </a:solidFill>
              </a:endParaRPr>
            </a:p>
            <a:p>
              <a:r>
                <a:rPr lang="zh-CN" altLang="en-US" sz="1600" b="1" dirty="0">
                  <a:solidFill>
                    <a:srgbClr val="C00000"/>
                  </a:solidFill>
                </a:rPr>
                <a:t>数字图书馆建设</a:t>
              </a:r>
              <a:endParaRPr lang="en-US" altLang="zh-CN" sz="1600" b="1" dirty="0">
                <a:solidFill>
                  <a:srgbClr val="C00000"/>
                </a:solidFill>
              </a:endParaRPr>
            </a:p>
            <a:p>
              <a:r>
                <a:rPr lang="zh-CN" altLang="en-US" sz="1600" b="1" dirty="0">
                  <a:solidFill>
                    <a:srgbClr val="C00000"/>
                  </a:solidFill>
                </a:rPr>
                <a:t>图书馆</a:t>
              </a:r>
              <a:r>
                <a:rPr lang="en-US" altLang="zh-CN" sz="1600" b="1" dirty="0">
                  <a:solidFill>
                    <a:srgbClr val="C00000"/>
                  </a:solidFill>
                </a:rPr>
                <a:t>2.0</a:t>
              </a:r>
            </a:p>
            <a:p>
              <a:r>
                <a:rPr lang="zh-CN" altLang="en-US" sz="1600" b="1" dirty="0">
                  <a:solidFill>
                    <a:srgbClr val="C00000"/>
                  </a:solidFill>
                </a:rPr>
                <a:t>信息共享空间</a:t>
              </a:r>
            </a:p>
          </p:txBody>
        </p:sp>
        <p:sp>
          <p:nvSpPr>
            <p:cNvPr id="28" name="Text Box 24"/>
            <p:cNvSpPr txBox="1">
              <a:spLocks noChangeArrowheads="1"/>
            </p:cNvSpPr>
            <p:nvPr/>
          </p:nvSpPr>
          <p:spPr bwMode="auto">
            <a:xfrm>
              <a:off x="3060" y="-281"/>
              <a:ext cx="1448" cy="1008"/>
            </a:xfrm>
            <a:prstGeom prst="rect">
              <a:avLst/>
            </a:prstGeom>
            <a:noFill/>
            <a:ln w="9525">
              <a:noFill/>
              <a:miter lim="800000"/>
              <a:headEnd/>
              <a:tailEnd/>
            </a:ln>
          </p:spPr>
          <p:txBody>
            <a:bodyPr wrap="square">
              <a:spAutoFit/>
            </a:bodyPr>
            <a:lstStyle/>
            <a:p>
              <a:r>
                <a:rPr lang="zh-CN" altLang="en-US" sz="1600" b="1" dirty="0">
                  <a:solidFill>
                    <a:srgbClr val="C00000"/>
                  </a:solidFill>
                </a:rPr>
                <a:t>图书馆发现系统</a:t>
              </a:r>
              <a:endParaRPr lang="en-US" altLang="zh-CN" sz="1600" b="1" dirty="0">
                <a:solidFill>
                  <a:srgbClr val="C00000"/>
                </a:solidFill>
              </a:endParaRPr>
            </a:p>
            <a:p>
              <a:r>
                <a:rPr lang="en-US" altLang="zh-CN" sz="1600" b="1" dirty="0">
                  <a:solidFill>
                    <a:srgbClr val="C00000"/>
                  </a:solidFill>
                </a:rPr>
                <a:t>E-learning</a:t>
              </a:r>
              <a:r>
                <a:rPr lang="zh-CN" altLang="en-US" sz="1600" b="1" dirty="0">
                  <a:solidFill>
                    <a:srgbClr val="C00000"/>
                  </a:solidFill>
                </a:rPr>
                <a:t>、</a:t>
              </a:r>
              <a:r>
                <a:rPr lang="en-US" altLang="zh-CN" sz="1600" b="1" dirty="0">
                  <a:solidFill>
                    <a:srgbClr val="C00000"/>
                  </a:solidFill>
                </a:rPr>
                <a:t>E-research</a:t>
              </a:r>
            </a:p>
            <a:p>
              <a:r>
                <a:rPr lang="zh-CN" altLang="en-US" sz="1600" b="1" dirty="0">
                  <a:solidFill>
                    <a:srgbClr val="C00000"/>
                  </a:solidFill>
                </a:rPr>
                <a:t>移动图书馆</a:t>
              </a:r>
              <a:endParaRPr lang="en-US" altLang="zh-CN" sz="1600" b="1" dirty="0">
                <a:solidFill>
                  <a:srgbClr val="C00000"/>
                </a:solidFill>
              </a:endParaRPr>
            </a:p>
            <a:p>
              <a:r>
                <a:rPr lang="zh-CN" altLang="en-US" sz="1600" b="1" dirty="0">
                  <a:solidFill>
                    <a:srgbClr val="C00000"/>
                  </a:solidFill>
                </a:rPr>
                <a:t>云服务</a:t>
              </a:r>
              <a:endParaRPr lang="en-US" altLang="zh-CN" sz="1600" b="1" dirty="0">
                <a:solidFill>
                  <a:srgbClr val="C00000"/>
                </a:solidFill>
              </a:endParaRPr>
            </a:p>
            <a:p>
              <a:r>
                <a:rPr lang="zh-CN" altLang="en-US" sz="1600" b="1" dirty="0">
                  <a:solidFill>
                    <a:srgbClr val="C00000"/>
                  </a:solidFill>
                </a:rPr>
                <a:t>大数据、、、</a:t>
              </a:r>
            </a:p>
          </p:txBody>
        </p:sp>
      </p:grpSp>
    </p:spTree>
    <p:extLst>
      <p:ext uri="{BB962C8B-B14F-4D97-AF65-F5344CB8AC3E}">
        <p14:creationId xmlns:p14="http://schemas.microsoft.com/office/powerpoint/2010/main" val="3695771433"/>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4448" y="940296"/>
            <a:ext cx="7620000" cy="472480"/>
          </a:xfrm>
        </p:spPr>
        <p:txBody>
          <a:bodyPr/>
          <a:lstStyle/>
          <a:p>
            <a:r>
              <a:rPr lang="zh-CN" altLang="en-US" sz="2800" b="1" dirty="0">
                <a:latin typeface="微软雅黑" pitchFamily="34" charset="-122"/>
                <a:ea typeface="微软雅黑" pitchFamily="34" charset="-122"/>
              </a:rPr>
              <a:t>基于数据分析的图书采购</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2654462265"/>
              </p:ext>
            </p:extLst>
          </p:nvPr>
        </p:nvGraphicFramePr>
        <p:xfrm>
          <a:off x="857224" y="1772816"/>
          <a:ext cx="7171160"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组合 2"/>
          <p:cNvGrpSpPr/>
          <p:nvPr/>
        </p:nvGrpSpPr>
        <p:grpSpPr>
          <a:xfrm>
            <a:off x="827584" y="5517232"/>
            <a:ext cx="7128792" cy="360040"/>
            <a:chOff x="827584" y="5517232"/>
            <a:chExt cx="7128792" cy="360040"/>
          </a:xfrm>
        </p:grpSpPr>
        <p:sp>
          <p:nvSpPr>
            <p:cNvPr id="7" name="矩形 6"/>
            <p:cNvSpPr/>
            <p:nvPr/>
          </p:nvSpPr>
          <p:spPr>
            <a:xfrm>
              <a:off x="827584" y="5517232"/>
              <a:ext cx="7128792" cy="36004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p:cNvSpPr/>
            <p:nvPr/>
          </p:nvSpPr>
          <p:spPr>
            <a:xfrm>
              <a:off x="827584" y="5517232"/>
              <a:ext cx="7128792" cy="3600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39188" tIns="38100" rIns="213360" bIns="38100" numCol="1" spcCol="1270" anchor="t" anchorCtr="0">
              <a:noAutofit/>
            </a:bodyPr>
            <a:lstStyle/>
            <a:p>
              <a:pPr marL="228600" lvl="1" indent="-228600" defTabSz="1022350">
                <a:lnSpc>
                  <a:spcPct val="90000"/>
                </a:lnSpc>
                <a:spcAft>
                  <a:spcPct val="20000"/>
                </a:spcAft>
                <a:buChar char="••"/>
              </a:pPr>
              <a:r>
                <a:rPr lang="zh-CN" altLang="en-US" dirty="0">
                  <a:latin typeface="微软雅黑" pitchFamily="34" charset="-122"/>
                  <a:ea typeface="微软雅黑" pitchFamily="34" charset="-122"/>
                </a:rPr>
                <a:t>您选书，我买单</a:t>
              </a:r>
            </a:p>
          </p:txBody>
        </p:sp>
      </p:grpSp>
    </p:spTree>
    <p:extLst>
      <p:ext uri="{BB962C8B-B14F-4D97-AF65-F5344CB8AC3E}">
        <p14:creationId xmlns:p14="http://schemas.microsoft.com/office/powerpoint/2010/main" val="923854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766019904"/>
              </p:ext>
            </p:extLst>
          </p:nvPr>
        </p:nvGraphicFramePr>
        <p:xfrm>
          <a:off x="1357290" y="1865330"/>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txBox="1">
            <a:spLocks/>
          </p:cNvSpPr>
          <p:nvPr/>
        </p:nvSpPr>
        <p:spPr>
          <a:xfrm>
            <a:off x="971600" y="905338"/>
            <a:ext cx="7620000" cy="594836"/>
          </a:xfrm>
          <a:prstGeom prst="rect">
            <a:avLst/>
          </a:prstGeom>
        </p:spPr>
        <p:txBody>
          <a:bodyPr/>
          <a:lstStyle/>
          <a:p>
            <a:pPr marL="0" marR="0" lvl="0" indent="0" algn="l" defTabSz="914484" rtl="0" eaLnBrk="1" fontAlgn="auto" latinLnBrk="0" hangingPunct="1">
              <a:lnSpc>
                <a:spcPct val="85000"/>
              </a:lnSpc>
              <a:spcBef>
                <a:spcPct val="0"/>
              </a:spcBef>
              <a:spcAft>
                <a:spcPts val="0"/>
              </a:spcAft>
              <a:buClrTx/>
              <a:buSzTx/>
              <a:buFontTx/>
              <a:buNone/>
              <a:tabLst/>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图书借阅服务</a:t>
            </a:r>
          </a:p>
        </p:txBody>
      </p:sp>
    </p:spTree>
    <p:extLst>
      <p:ext uri="{BB962C8B-B14F-4D97-AF65-F5344CB8AC3E}">
        <p14:creationId xmlns:p14="http://schemas.microsoft.com/office/powerpoint/2010/main" val="203509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90872" y="1412776"/>
            <a:ext cx="7653536" cy="3384376"/>
          </a:xfrm>
        </p:spPr>
        <p:txBody>
          <a:bodyPr>
            <a:normAutofit/>
          </a:bodyPr>
          <a:lstStyle/>
          <a:p>
            <a:pPr marL="109728" indent="0" algn="ctr">
              <a:buNone/>
            </a:pPr>
            <a:endParaRPr lang="en-US" altLang="zh-CN" dirty="0">
              <a:latin typeface="微软雅黑" pitchFamily="34" charset="-122"/>
              <a:ea typeface="微软雅黑" pitchFamily="34" charset="-122"/>
            </a:endParaRPr>
          </a:p>
          <a:p>
            <a:pPr marL="109728" indent="0" algn="ctr">
              <a:buNone/>
            </a:pPr>
            <a:r>
              <a:rPr lang="zh-CN" altLang="zh-CN" dirty="0">
                <a:latin typeface="微软雅黑" pitchFamily="34" charset="-122"/>
                <a:ea typeface="微软雅黑" pitchFamily="34" charset="-122"/>
              </a:rPr>
              <a:t>融合</a:t>
            </a:r>
            <a:r>
              <a:rPr lang="zh-CN" altLang="zh-CN" sz="3200" b="1" dirty="0">
                <a:solidFill>
                  <a:srgbClr val="C00000"/>
                </a:solidFill>
                <a:latin typeface="微软雅黑" pitchFamily="34" charset="-122"/>
                <a:ea typeface="微软雅黑" pitchFamily="34" charset="-122"/>
              </a:rPr>
              <a:t>资源、空间、技术、工具</a:t>
            </a:r>
            <a:r>
              <a:rPr lang="zh-CN" altLang="zh-CN" sz="2800" dirty="0">
                <a:latin typeface="微软雅黑" pitchFamily="34" charset="-122"/>
                <a:ea typeface="微软雅黑" pitchFamily="34" charset="-122"/>
              </a:rPr>
              <a:t>和</a:t>
            </a:r>
            <a:r>
              <a:rPr lang="zh-CN" altLang="en-US" sz="3200" b="1" dirty="0">
                <a:solidFill>
                  <a:srgbClr val="C00000"/>
                </a:solidFill>
                <a:latin typeface="微软雅黑" pitchFamily="34" charset="-122"/>
                <a:ea typeface="微软雅黑" pitchFamily="34" charset="-122"/>
              </a:rPr>
              <a:t>馆员</a:t>
            </a:r>
            <a:r>
              <a:rPr lang="zh-CN" altLang="zh-CN" sz="3200" b="1" dirty="0">
                <a:solidFill>
                  <a:srgbClr val="C00000"/>
                </a:solidFill>
                <a:latin typeface="微软雅黑" pitchFamily="34" charset="-122"/>
                <a:ea typeface="微软雅黑" pitchFamily="34" charset="-122"/>
              </a:rPr>
              <a:t>服务</a:t>
            </a:r>
            <a:r>
              <a:rPr lang="zh-CN" altLang="zh-CN" dirty="0">
                <a:latin typeface="微软雅黑" pitchFamily="34" charset="-122"/>
                <a:ea typeface="微软雅黑" pitchFamily="34" charset="-122"/>
              </a:rPr>
              <a:t>为一体</a:t>
            </a:r>
            <a:r>
              <a:rPr lang="zh-CN" altLang="en-US" dirty="0">
                <a:latin typeface="微软雅黑" pitchFamily="34" charset="-122"/>
                <a:ea typeface="微软雅黑" pitchFamily="34" charset="-122"/>
              </a:rPr>
              <a:t>的</a:t>
            </a:r>
            <a:r>
              <a:rPr lang="zh-CN" altLang="en-US" sz="3200" b="1" dirty="0">
                <a:solidFill>
                  <a:srgbClr val="C00000"/>
                </a:solidFill>
                <a:latin typeface="微软雅黑" pitchFamily="34" charset="-122"/>
                <a:ea typeface="微软雅黑" pitchFamily="34" charset="-122"/>
              </a:rPr>
              <a:t>网络数字化学习平台</a:t>
            </a:r>
            <a:endParaRPr lang="en-US" altLang="zh-CN" sz="3200" b="1" dirty="0">
              <a:solidFill>
                <a:srgbClr val="C00000"/>
              </a:solidFill>
              <a:latin typeface="微软雅黑" pitchFamily="34" charset="-122"/>
              <a:ea typeface="微软雅黑" pitchFamily="34" charset="-122"/>
            </a:endParaRPr>
          </a:p>
          <a:p>
            <a:pPr marL="109728" indent="0" algn="ctr">
              <a:buNone/>
            </a:pPr>
            <a:endParaRPr lang="en-US" altLang="zh-CN" sz="3600" dirty="0">
              <a:solidFill>
                <a:srgbClr val="FF0000"/>
              </a:solidFill>
              <a:latin typeface="微软雅黑" pitchFamily="34" charset="-122"/>
              <a:ea typeface="微软雅黑" pitchFamily="34" charset="-122"/>
            </a:endParaRPr>
          </a:p>
          <a:p>
            <a:pPr marL="109728" indent="0" algn="ctr">
              <a:buNone/>
            </a:pPr>
            <a:r>
              <a:rPr lang="zh-CN" altLang="en-US" dirty="0">
                <a:latin typeface="微软雅黑" pitchFamily="34" charset="-122"/>
                <a:ea typeface="微软雅黑" pitchFamily="34" charset="-122"/>
              </a:rPr>
              <a:t>馆员提供</a:t>
            </a:r>
            <a:r>
              <a:rPr lang="zh-CN" altLang="zh-CN" sz="3200" b="1" dirty="0">
                <a:solidFill>
                  <a:srgbClr val="C00000"/>
                </a:solidFill>
                <a:latin typeface="微软雅黑" pitchFamily="34" charset="-122"/>
                <a:ea typeface="微软雅黑" pitchFamily="34" charset="-122"/>
              </a:rPr>
              <a:t>一站式</a:t>
            </a:r>
            <a:r>
              <a:rPr lang="zh-CN" altLang="en-US" sz="3200" b="1" dirty="0">
                <a:solidFill>
                  <a:srgbClr val="C00000"/>
                </a:solidFill>
                <a:latin typeface="微软雅黑" pitchFamily="34" charset="-122"/>
                <a:ea typeface="微软雅黑" pitchFamily="34" charset="-122"/>
              </a:rPr>
              <a:t>学习</a:t>
            </a:r>
            <a:r>
              <a:rPr lang="zh-CN" altLang="zh-CN" sz="3200" b="1" dirty="0">
                <a:solidFill>
                  <a:srgbClr val="C00000"/>
                </a:solidFill>
                <a:latin typeface="微软雅黑" pitchFamily="34" charset="-122"/>
                <a:ea typeface="微软雅黑" pitchFamily="34" charset="-122"/>
              </a:rPr>
              <a:t>服务</a:t>
            </a:r>
            <a:endParaRPr lang="en-US" altLang="zh-CN" sz="3200" b="1" dirty="0">
              <a:solidFill>
                <a:srgbClr val="C00000"/>
              </a:solidFill>
              <a:latin typeface="微软雅黑" pitchFamily="34" charset="-122"/>
              <a:ea typeface="微软雅黑" pitchFamily="34" charset="-122"/>
            </a:endParaRPr>
          </a:p>
          <a:p>
            <a:pPr marL="109728" indent="0">
              <a:buNone/>
            </a:pPr>
            <a:endParaRPr lang="en-US" altLang="zh-CN" dirty="0">
              <a:latin typeface="微软雅黑" pitchFamily="34" charset="-122"/>
              <a:ea typeface="微软雅黑" pitchFamily="34" charset="-122"/>
            </a:endParaRPr>
          </a:p>
          <a:p>
            <a:endParaRPr kumimoji="1" lang="zh-CN" altLang="en-US" dirty="0">
              <a:latin typeface="微软雅黑" pitchFamily="34" charset="-122"/>
              <a:ea typeface="微软雅黑" pitchFamily="34" charset="-122"/>
            </a:endParaRPr>
          </a:p>
        </p:txBody>
      </p:sp>
      <p:sp>
        <p:nvSpPr>
          <p:cNvPr id="3" name="标题 2"/>
          <p:cNvSpPr>
            <a:spLocks noGrp="1"/>
          </p:cNvSpPr>
          <p:nvPr>
            <p:ph type="title"/>
          </p:nvPr>
        </p:nvSpPr>
        <p:spPr>
          <a:xfrm>
            <a:off x="914400" y="762000"/>
            <a:ext cx="8001000" cy="650776"/>
          </a:xfrm>
        </p:spPr>
        <p:txBody>
          <a:bodyPr/>
          <a:lstStyle/>
          <a:p>
            <a:r>
              <a:rPr kumimoji="1" lang="zh-CN" altLang="en-US" sz="3200" dirty="0">
                <a:latin typeface="微软雅黑" pitchFamily="34" charset="-122"/>
                <a:ea typeface="微软雅黑" pitchFamily="34" charset="-122"/>
              </a:rPr>
              <a:t>图书馆学习中心？</a:t>
            </a:r>
          </a:p>
        </p:txBody>
      </p:sp>
      <p:grpSp>
        <p:nvGrpSpPr>
          <p:cNvPr id="10" name="组合 9"/>
          <p:cNvGrpSpPr/>
          <p:nvPr/>
        </p:nvGrpSpPr>
        <p:grpSpPr>
          <a:xfrm>
            <a:off x="827584" y="4869160"/>
            <a:ext cx="7935981" cy="1109737"/>
            <a:chOff x="827584" y="5445224"/>
            <a:chExt cx="7935981" cy="1109737"/>
          </a:xfrm>
        </p:grpSpPr>
        <p:sp>
          <p:nvSpPr>
            <p:cNvPr id="4" name="矩形 3"/>
            <p:cNvSpPr/>
            <p:nvPr/>
          </p:nvSpPr>
          <p:spPr>
            <a:xfrm>
              <a:off x="827584" y="5445224"/>
              <a:ext cx="2646878" cy="461665"/>
            </a:xfrm>
            <a:prstGeom prst="rect">
              <a:avLst/>
            </a:prstGeom>
          </p:spPr>
          <p:txBody>
            <a:bodyPr wrap="none">
              <a:spAutoFit/>
            </a:bodyPr>
            <a:lstStyle/>
            <a:p>
              <a:r>
                <a:rPr lang="en-US" altLang="en-US" b="1" dirty="0" err="1">
                  <a:latin typeface="微软雅黑" pitchFamily="34" charset="-122"/>
                  <a:ea typeface="微软雅黑" pitchFamily="34" charset="-122"/>
                </a:rPr>
                <a:t>课程</a:t>
              </a:r>
              <a:r>
                <a:rPr lang="zh-CN" altLang="en-US" b="1" dirty="0">
                  <a:latin typeface="微软雅黑" pitchFamily="34" charset="-122"/>
                  <a:ea typeface="微软雅黑" pitchFamily="34" charset="-122"/>
                </a:rPr>
                <a:t>（视频）</a:t>
              </a:r>
              <a:r>
                <a:rPr lang="en-US" altLang="en-US" b="1" dirty="0" err="1">
                  <a:latin typeface="微软雅黑" pitchFamily="34" charset="-122"/>
                  <a:ea typeface="微软雅黑" pitchFamily="34" charset="-122"/>
                </a:rPr>
                <a:t>中心</a:t>
              </a:r>
              <a:endParaRPr lang="zh-CN" altLang="en-US" b="1" dirty="0">
                <a:latin typeface="微软雅黑" pitchFamily="34" charset="-122"/>
                <a:ea typeface="微软雅黑" pitchFamily="34" charset="-122"/>
              </a:endParaRPr>
            </a:p>
          </p:txBody>
        </p:sp>
        <p:sp>
          <p:nvSpPr>
            <p:cNvPr id="5" name="矩形 4"/>
            <p:cNvSpPr/>
            <p:nvPr/>
          </p:nvSpPr>
          <p:spPr>
            <a:xfrm>
              <a:off x="6732240" y="5445224"/>
              <a:ext cx="2031325" cy="461665"/>
            </a:xfrm>
            <a:prstGeom prst="rect">
              <a:avLst/>
            </a:prstGeom>
          </p:spPr>
          <p:txBody>
            <a:bodyPr wrap="none">
              <a:spAutoFit/>
            </a:bodyPr>
            <a:lstStyle/>
            <a:p>
              <a:r>
                <a:rPr lang="zh-CN" altLang="en-US" b="1" dirty="0">
                  <a:latin typeface="微软雅黑" pitchFamily="34" charset="-122"/>
                  <a:ea typeface="微软雅黑" pitchFamily="34" charset="-122"/>
                </a:rPr>
                <a:t>学习咨询平台</a:t>
              </a:r>
            </a:p>
          </p:txBody>
        </p:sp>
        <p:sp>
          <p:nvSpPr>
            <p:cNvPr id="6" name="矩形 5"/>
            <p:cNvSpPr/>
            <p:nvPr/>
          </p:nvSpPr>
          <p:spPr>
            <a:xfrm>
              <a:off x="3635896" y="5445224"/>
              <a:ext cx="2954655" cy="461665"/>
            </a:xfrm>
            <a:prstGeom prst="rect">
              <a:avLst/>
            </a:prstGeom>
          </p:spPr>
          <p:txBody>
            <a:bodyPr wrap="none">
              <a:spAutoFit/>
            </a:bodyPr>
            <a:lstStyle/>
            <a:p>
              <a:r>
                <a:rPr lang="zh-CN" altLang="en-US" b="1" dirty="0">
                  <a:latin typeface="微软雅黑" pitchFamily="34" charset="-122"/>
                  <a:ea typeface="微软雅黑" pitchFamily="34" charset="-122"/>
                </a:rPr>
                <a:t>发现系统及云图书馆</a:t>
              </a:r>
            </a:p>
          </p:txBody>
        </p:sp>
        <p:sp>
          <p:nvSpPr>
            <p:cNvPr id="7" name="矩形 6"/>
            <p:cNvSpPr/>
            <p:nvPr/>
          </p:nvSpPr>
          <p:spPr>
            <a:xfrm>
              <a:off x="1032847" y="6093296"/>
              <a:ext cx="2031325" cy="461665"/>
            </a:xfrm>
            <a:prstGeom prst="rect">
              <a:avLst/>
            </a:prstGeom>
          </p:spPr>
          <p:txBody>
            <a:bodyPr wrap="none">
              <a:spAutoFit/>
            </a:bodyPr>
            <a:lstStyle/>
            <a:p>
              <a:r>
                <a:rPr lang="zh-CN" altLang="en-US" b="1" dirty="0">
                  <a:latin typeface="微软雅黑" pitchFamily="34" charset="-122"/>
                  <a:ea typeface="微软雅黑" pitchFamily="34" charset="-122"/>
                </a:rPr>
                <a:t>电子教参系统</a:t>
              </a:r>
            </a:p>
          </p:txBody>
        </p:sp>
        <p:sp>
          <p:nvSpPr>
            <p:cNvPr id="8" name="矩形 7"/>
            <p:cNvSpPr/>
            <p:nvPr/>
          </p:nvSpPr>
          <p:spPr>
            <a:xfrm>
              <a:off x="3278177" y="6093296"/>
              <a:ext cx="1723549" cy="461665"/>
            </a:xfrm>
            <a:prstGeom prst="rect">
              <a:avLst/>
            </a:prstGeom>
          </p:spPr>
          <p:txBody>
            <a:bodyPr wrap="none">
              <a:spAutoFit/>
            </a:bodyPr>
            <a:lstStyle/>
            <a:p>
              <a:r>
                <a:rPr lang="zh-CN" altLang="en-US" b="1" dirty="0">
                  <a:latin typeface="微软雅黑" pitchFamily="34" charset="-122"/>
                  <a:ea typeface="微软雅黑" pitchFamily="34" charset="-122"/>
                </a:rPr>
                <a:t>移动客户端</a:t>
              </a:r>
            </a:p>
          </p:txBody>
        </p:sp>
        <p:sp>
          <p:nvSpPr>
            <p:cNvPr id="9" name="矩形 8"/>
            <p:cNvSpPr/>
            <p:nvPr/>
          </p:nvSpPr>
          <p:spPr>
            <a:xfrm>
              <a:off x="5279886" y="6093296"/>
              <a:ext cx="1415772" cy="461665"/>
            </a:xfrm>
            <a:prstGeom prst="rect">
              <a:avLst/>
            </a:prstGeom>
          </p:spPr>
          <p:txBody>
            <a:bodyPr wrap="none">
              <a:spAutoFit/>
            </a:bodyPr>
            <a:lstStyle/>
            <a:p>
              <a:r>
                <a:rPr lang="zh-CN" altLang="en-US" b="1" dirty="0">
                  <a:latin typeface="微软雅黑" pitchFamily="34" charset="-122"/>
                  <a:ea typeface="微软雅黑" pitchFamily="34" charset="-122"/>
                </a:rPr>
                <a:t>学习空间</a:t>
              </a:r>
            </a:p>
          </p:txBody>
        </p:sp>
      </p:grpSp>
    </p:spTree>
    <p:extLst>
      <p:ext uri="{BB962C8B-B14F-4D97-AF65-F5344CB8AC3E}">
        <p14:creationId xmlns:p14="http://schemas.microsoft.com/office/powerpoint/2010/main" val="22248074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1" end="1"/>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4333" b="5935"/>
          <a:stretch/>
        </p:blipFill>
        <p:spPr bwMode="auto">
          <a:xfrm>
            <a:off x="755576" y="1484784"/>
            <a:ext cx="7716106" cy="4615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txBox="1">
            <a:spLocks noChangeArrowheads="1"/>
          </p:cNvSpPr>
          <p:nvPr/>
        </p:nvSpPr>
        <p:spPr bwMode="auto">
          <a:xfrm>
            <a:off x="857224" y="764704"/>
            <a:ext cx="8001000" cy="59529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2pPr>
            <a:lvl3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3pPr>
            <a:lvl4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4pPr>
            <a:lvl5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5pPr>
            <a:lvl6pPr marL="4572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6pPr>
            <a:lvl7pPr marL="9144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7pPr>
            <a:lvl8pPr marL="13716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8pPr>
            <a:lvl9pPr marL="18288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9pPr>
          </a:lstStyle>
          <a:p>
            <a:pPr eaLnBrk="1" hangingPunct="1">
              <a:defRPr/>
            </a:pPr>
            <a:r>
              <a:rPr lang="zh-CN" altLang="en-US" sz="2800" dirty="0">
                <a:solidFill>
                  <a:srgbClr val="C00000"/>
                </a:solidFill>
                <a:ea typeface="微软雅黑" pitchFamily="34" charset="-122"/>
              </a:rPr>
              <a:t>上交大图书馆：“智慧泛在课堂”</a:t>
            </a:r>
          </a:p>
        </p:txBody>
      </p:sp>
    </p:spTree>
    <p:extLst>
      <p:ext uri="{BB962C8B-B14F-4D97-AF65-F5344CB8AC3E}">
        <p14:creationId xmlns:p14="http://schemas.microsoft.com/office/powerpoint/2010/main" val="1153026428"/>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4" y="1484784"/>
            <a:ext cx="7848872" cy="4606389"/>
          </a:xfrm>
          <a:prstGeom prst="rect">
            <a:avLst/>
          </a:prstGeom>
        </p:spPr>
        <p:txBody>
          <a:bodyPr wrap="square">
            <a:spAutoFit/>
          </a:bodyPr>
          <a:lstStyle/>
          <a:p>
            <a:pPr marL="342900" indent="-342900">
              <a:lnSpc>
                <a:spcPts val="3200"/>
              </a:lnSpc>
              <a:buFont typeface="Wingdings" pitchFamily="2" charset="2"/>
              <a:buChar char="ü"/>
            </a:pPr>
            <a:r>
              <a:rPr lang="zh-CN" altLang="zh-CN" dirty="0">
                <a:latin typeface="微软雅黑" pitchFamily="34" charset="-122"/>
                <a:ea typeface="微软雅黑" pitchFamily="34" charset="-122"/>
              </a:rPr>
              <a:t>“数字人文”，是针对计算科学与人文学科之间的交叉领域进行学习、研究、发明以及创新的一门学科，涉及到对数字信息的调查研究、分析、综合和表达，包含了传统的艺术和人文领域，数字文献和计算分析等领域，以及可视化和数据存储与检索等</a:t>
            </a:r>
            <a:r>
              <a:rPr lang="zh-CN" altLang="en-US" dirty="0">
                <a:latin typeface="微软雅黑" pitchFamily="34" charset="-122"/>
                <a:ea typeface="微软雅黑" pitchFamily="34" charset="-122"/>
              </a:rPr>
              <a:t>领域</a:t>
            </a:r>
            <a:r>
              <a:rPr lang="zh-CN" altLang="zh-CN" dirty="0">
                <a:latin typeface="微软雅黑" pitchFamily="34" charset="-122"/>
                <a:ea typeface="微软雅黑" pitchFamily="34" charset="-122"/>
              </a:rPr>
              <a:t>。致力于将现代信息技术融合进入学术研究</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ts val="3200"/>
              </a:lnSpc>
              <a:buFont typeface="Wingdings" pitchFamily="2" charset="2"/>
              <a:buChar char="ü"/>
            </a:pPr>
            <a:r>
              <a:rPr lang="zh-CN" altLang="zh-CN" dirty="0">
                <a:latin typeface="微软雅黑" pitchFamily="34" charset="-122"/>
                <a:ea typeface="微软雅黑" pitchFamily="34" charset="-122"/>
              </a:rPr>
              <a:t>在当前“双一流”建设的大背景下，数字人文和数字学术研究将在学科建设和学术研究中，特别是在人文社会科学和交叉学科领域，发挥越来越重要的作用，图书馆也应将提出相应的规划，积极参与数字人文和数字学术研究的建设，提升学科支撑能力和学术服务水平。</a:t>
            </a:r>
            <a:endParaRPr lang="zh-CN" altLang="en-US" dirty="0">
              <a:latin typeface="微软雅黑" pitchFamily="34" charset="-122"/>
              <a:ea typeface="微软雅黑" pitchFamily="34" charset="-122"/>
            </a:endParaRPr>
          </a:p>
        </p:txBody>
      </p:sp>
      <p:sp>
        <p:nvSpPr>
          <p:cNvPr id="6" name="TextBox 5"/>
          <p:cNvSpPr txBox="1"/>
          <p:nvPr/>
        </p:nvSpPr>
        <p:spPr>
          <a:xfrm>
            <a:off x="1187624" y="908720"/>
            <a:ext cx="5400600" cy="480131"/>
          </a:xfrm>
          <a:prstGeom prst="rect">
            <a:avLst/>
          </a:prstGeom>
        </p:spPr>
        <p:txBody>
          <a:bodyPr/>
          <a:lstStyle>
            <a:defPPr>
              <a:defRPr lang="zh-CN"/>
            </a:defPPr>
            <a:lvl1pPr eaLnBrk="0" hangingPunct="0">
              <a:lnSpc>
                <a:spcPct val="90000"/>
              </a:lnSpc>
              <a:defRPr sz="2800" b="1">
                <a:solidFill>
                  <a:schemeClr val="tx2"/>
                </a:solidFill>
                <a:latin typeface="微软雅黑" pitchFamily="34" charset="-122"/>
                <a:ea typeface="微软雅黑" pitchFamily="34" charset="-122"/>
                <a:cs typeface="+mj-cs"/>
              </a:defRPr>
            </a:lvl1pPr>
            <a:lvl2pPr eaLnBrk="0" hangingPunct="0">
              <a:lnSpc>
                <a:spcPct val="90000"/>
              </a:lnSpc>
              <a:defRPr sz="3600" b="1">
                <a:solidFill>
                  <a:schemeClr val="tx2"/>
                </a:solidFill>
                <a:latin typeface="Arial" pitchFamily="34" charset="0"/>
              </a:defRPr>
            </a:lvl2pPr>
            <a:lvl3pPr eaLnBrk="0" hangingPunct="0">
              <a:lnSpc>
                <a:spcPct val="90000"/>
              </a:lnSpc>
              <a:defRPr sz="3600" b="1">
                <a:solidFill>
                  <a:schemeClr val="tx2"/>
                </a:solidFill>
                <a:latin typeface="Arial" pitchFamily="34" charset="0"/>
              </a:defRPr>
            </a:lvl3pPr>
            <a:lvl4pPr eaLnBrk="0" hangingPunct="0">
              <a:lnSpc>
                <a:spcPct val="90000"/>
              </a:lnSpc>
              <a:defRPr sz="3600" b="1">
                <a:solidFill>
                  <a:schemeClr val="tx2"/>
                </a:solidFill>
                <a:latin typeface="Arial" pitchFamily="34" charset="0"/>
              </a:defRPr>
            </a:lvl4pPr>
            <a:lvl5pPr eaLnBrk="0" hangingPunct="0">
              <a:lnSpc>
                <a:spcPct val="90000"/>
              </a:lnSpc>
              <a:defRPr sz="3600" b="1">
                <a:solidFill>
                  <a:schemeClr val="tx2"/>
                </a:solidFill>
                <a:latin typeface="Arial" pitchFamily="34" charset="0"/>
              </a:defRPr>
            </a:lvl5pPr>
            <a:lvl6pPr marL="457200" fontAlgn="base">
              <a:lnSpc>
                <a:spcPct val="90000"/>
              </a:lnSpc>
              <a:spcBef>
                <a:spcPct val="0"/>
              </a:spcBef>
              <a:spcAft>
                <a:spcPct val="0"/>
              </a:spcAft>
              <a:defRPr sz="3600" b="1">
                <a:solidFill>
                  <a:schemeClr val="tx2"/>
                </a:solidFill>
                <a:latin typeface="Arial" pitchFamily="34" charset="0"/>
              </a:defRPr>
            </a:lvl6pPr>
            <a:lvl7pPr marL="914400" fontAlgn="base">
              <a:lnSpc>
                <a:spcPct val="90000"/>
              </a:lnSpc>
              <a:spcBef>
                <a:spcPct val="0"/>
              </a:spcBef>
              <a:spcAft>
                <a:spcPct val="0"/>
              </a:spcAft>
              <a:defRPr sz="3600" b="1">
                <a:solidFill>
                  <a:schemeClr val="tx2"/>
                </a:solidFill>
                <a:latin typeface="Arial" pitchFamily="34" charset="0"/>
              </a:defRPr>
            </a:lvl7pPr>
            <a:lvl8pPr marL="1371600" fontAlgn="base">
              <a:lnSpc>
                <a:spcPct val="90000"/>
              </a:lnSpc>
              <a:spcBef>
                <a:spcPct val="0"/>
              </a:spcBef>
              <a:spcAft>
                <a:spcPct val="0"/>
              </a:spcAft>
              <a:defRPr sz="3600" b="1">
                <a:solidFill>
                  <a:schemeClr val="tx2"/>
                </a:solidFill>
                <a:latin typeface="Arial" pitchFamily="34" charset="0"/>
              </a:defRPr>
            </a:lvl8pPr>
            <a:lvl9pPr marL="1828800" fontAlgn="base">
              <a:lnSpc>
                <a:spcPct val="90000"/>
              </a:lnSpc>
              <a:spcBef>
                <a:spcPct val="0"/>
              </a:spcBef>
              <a:spcAft>
                <a:spcPct val="0"/>
              </a:spcAft>
              <a:defRPr sz="3600" b="1">
                <a:solidFill>
                  <a:schemeClr val="tx2"/>
                </a:solidFill>
                <a:latin typeface="Arial" pitchFamily="34" charset="0"/>
              </a:defRPr>
            </a:lvl9pPr>
          </a:lstStyle>
          <a:p>
            <a:r>
              <a:rPr lang="zh-CN" altLang="en-US" dirty="0"/>
              <a:t>关注数字人文的建设与研究</a:t>
            </a:r>
          </a:p>
        </p:txBody>
      </p:sp>
    </p:spTree>
    <p:extLst>
      <p:ext uri="{BB962C8B-B14F-4D97-AF65-F5344CB8AC3E}">
        <p14:creationId xmlns:p14="http://schemas.microsoft.com/office/powerpoint/2010/main" val="3263660897"/>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99592" y="764704"/>
            <a:ext cx="7278890" cy="4358439"/>
          </a:xfrm>
          <a:prstGeom prst="rect">
            <a:avLst/>
          </a:prstGeom>
        </p:spPr>
      </p:pic>
      <p:sp>
        <p:nvSpPr>
          <p:cNvPr id="3" name="文本框 2"/>
          <p:cNvSpPr txBox="1"/>
          <p:nvPr/>
        </p:nvSpPr>
        <p:spPr>
          <a:xfrm>
            <a:off x="184890" y="1844824"/>
            <a:ext cx="615553" cy="2964914"/>
          </a:xfrm>
          <a:prstGeom prst="rect">
            <a:avLst/>
          </a:prstGeom>
          <a:noFill/>
        </p:spPr>
        <p:txBody>
          <a:bodyPr vert="eaVert" wrap="none" rtlCol="0">
            <a:spAutoFit/>
          </a:bodyPr>
          <a:lstStyle/>
          <a:p>
            <a:r>
              <a:rPr lang="zh-CN" altLang="en-US" sz="2800" dirty="0">
                <a:solidFill>
                  <a:schemeClr val="bg1"/>
                </a:solidFill>
                <a:latin typeface="微软雅黑" pitchFamily="34" charset="-122"/>
                <a:ea typeface="微软雅黑" pitchFamily="34" charset="-122"/>
              </a:rPr>
              <a:t>哈佛大学数字特藏</a:t>
            </a:r>
          </a:p>
        </p:txBody>
      </p:sp>
      <p:grpSp>
        <p:nvGrpSpPr>
          <p:cNvPr id="4" name="组合 3"/>
          <p:cNvGrpSpPr/>
          <p:nvPr/>
        </p:nvGrpSpPr>
        <p:grpSpPr>
          <a:xfrm>
            <a:off x="2123728" y="3003906"/>
            <a:ext cx="6408712" cy="3449430"/>
            <a:chOff x="1017560" y="1654294"/>
            <a:chExt cx="7750542" cy="4359403"/>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560" y="1655535"/>
              <a:ext cx="3902486" cy="1049287"/>
            </a:xfrm>
            <a:prstGeom prst="rect">
              <a:avLst/>
            </a:prstGeom>
            <a:ln>
              <a:solidFill>
                <a:srgbClr val="0070C0"/>
              </a:solidFill>
            </a:ln>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55" y="4453355"/>
              <a:ext cx="3844991" cy="1070848"/>
            </a:xfrm>
            <a:prstGeom prst="rect">
              <a:avLst/>
            </a:prstGeom>
            <a:ln>
              <a:solidFill>
                <a:srgbClr val="0070C0"/>
              </a:solidFill>
            </a:ln>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4126" y="4367591"/>
              <a:ext cx="3893976" cy="1099595"/>
            </a:xfrm>
            <a:prstGeom prst="rect">
              <a:avLst/>
            </a:prstGeom>
            <a:ln>
              <a:solidFill>
                <a:srgbClr val="0070C0"/>
              </a:solidFill>
            </a:ln>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4126" y="2941528"/>
              <a:ext cx="3500019" cy="1020540"/>
            </a:xfrm>
            <a:prstGeom prst="rect">
              <a:avLst/>
            </a:prstGeom>
            <a:ln>
              <a:solidFill>
                <a:srgbClr val="0070C0"/>
              </a:solidFill>
            </a:ln>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7416" y="3052923"/>
              <a:ext cx="3176609" cy="1027726"/>
            </a:xfrm>
            <a:prstGeom prst="rect">
              <a:avLst/>
            </a:prstGeom>
            <a:ln>
              <a:solidFill>
                <a:srgbClr val="0070C0"/>
              </a:solidFill>
            </a:ln>
          </p:spPr>
        </p:pic>
        <p:sp>
          <p:nvSpPr>
            <p:cNvPr id="10" name="文本框 9"/>
            <p:cNvSpPr txBox="1"/>
            <p:nvPr/>
          </p:nvSpPr>
          <p:spPr>
            <a:xfrm>
              <a:off x="2148925" y="5508036"/>
              <a:ext cx="4282828" cy="505661"/>
            </a:xfrm>
            <a:prstGeom prst="rect">
              <a:avLst/>
            </a:prstGeom>
            <a:noFill/>
            <a:ln>
              <a:solidFill>
                <a:srgbClr val="0070C0"/>
              </a:solidFill>
            </a:ln>
          </p:spPr>
          <p:txBody>
            <a:bodyPr wrap="none" rtlCol="0">
              <a:spAutoFit/>
            </a:bodyPr>
            <a:lstStyle/>
            <a:p>
              <a:r>
                <a:rPr lang="zh-CN" altLang="en-US" sz="2000" b="1" dirty="0">
                  <a:solidFill>
                    <a:srgbClr val="FF0000"/>
                  </a:solidFill>
                  <a:latin typeface="+mj-ea"/>
                  <a:ea typeface="+mj-ea"/>
                </a:rPr>
                <a:t>多达</a:t>
              </a:r>
              <a:r>
                <a:rPr lang="en-US" altLang="zh-CN" sz="2000" b="1" dirty="0">
                  <a:solidFill>
                    <a:srgbClr val="FF0000"/>
                  </a:solidFill>
                  <a:latin typeface="+mj-ea"/>
                  <a:ea typeface="+mj-ea"/>
                </a:rPr>
                <a:t>38</a:t>
              </a:r>
              <a:r>
                <a:rPr lang="zh-CN" altLang="en-US" sz="2000" b="1" dirty="0">
                  <a:solidFill>
                    <a:srgbClr val="FF0000"/>
                  </a:solidFill>
                  <a:latin typeface="+mj-ea"/>
                  <a:ea typeface="+mj-ea"/>
                </a:rPr>
                <a:t>所分馆都有不同的特藏</a:t>
              </a:r>
            </a:p>
          </p:txBody>
        </p:sp>
        <p:pic>
          <p:nvPicPr>
            <p:cNvPr id="12" name="图片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24711" y="1654294"/>
              <a:ext cx="3398850" cy="996099"/>
            </a:xfrm>
            <a:prstGeom prst="rect">
              <a:avLst/>
            </a:prstGeom>
            <a:ln>
              <a:solidFill>
                <a:srgbClr val="0070C0"/>
              </a:solidFill>
            </a:ln>
          </p:spPr>
        </p:pic>
      </p:grpSp>
    </p:spTree>
    <p:extLst>
      <p:ext uri="{BB962C8B-B14F-4D97-AF65-F5344CB8AC3E}">
        <p14:creationId xmlns:p14="http://schemas.microsoft.com/office/powerpoint/2010/main" val="2318009363"/>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7584" y="1052736"/>
            <a:ext cx="7676215" cy="4762221"/>
          </a:xfrm>
          <a:prstGeom prst="rect">
            <a:avLst/>
          </a:prstGeom>
        </p:spPr>
      </p:pic>
    </p:spTree>
    <p:extLst>
      <p:ext uri="{BB962C8B-B14F-4D97-AF65-F5344CB8AC3E}">
        <p14:creationId xmlns:p14="http://schemas.microsoft.com/office/powerpoint/2010/main" val="656403447"/>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7585" y="980728"/>
            <a:ext cx="7560839" cy="5250793"/>
          </a:xfrm>
          <a:prstGeom prst="rect">
            <a:avLst/>
          </a:prstGeom>
        </p:spPr>
      </p:pic>
    </p:spTree>
    <p:extLst>
      <p:ext uri="{BB962C8B-B14F-4D97-AF65-F5344CB8AC3E}">
        <p14:creationId xmlns:p14="http://schemas.microsoft.com/office/powerpoint/2010/main" val="398452144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762000"/>
            <a:ext cx="8001000" cy="722784"/>
          </a:xfrm>
        </p:spPr>
        <p:txBody>
          <a:bodyPr/>
          <a:lstStyle/>
          <a:p>
            <a:r>
              <a:rPr lang="en-US" altLang="zh-CN" sz="3200" b="1" dirty="0">
                <a:latin typeface="微软雅黑" panose="020B0503020204020204" pitchFamily="34" charset="-122"/>
                <a:ea typeface="微软雅黑" panose="020B0503020204020204" pitchFamily="34" charset="-122"/>
              </a:rPr>
              <a:t>Content</a:t>
            </a:r>
            <a:endParaRPr lang="zh-CN" altLang="en-US" sz="3200"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sz="quarter" idx="1"/>
          </p:nvPr>
        </p:nvSpPr>
        <p:spPr>
          <a:xfrm>
            <a:off x="1058416" y="1772816"/>
            <a:ext cx="7041976" cy="2160240"/>
          </a:xfrm>
        </p:spPr>
        <p:txBody>
          <a:bodyPr>
            <a:normAutofit/>
          </a:bodyPr>
          <a:lstStyle/>
          <a:p>
            <a:pPr>
              <a:lnSpc>
                <a:spcPct val="150000"/>
              </a:lnSpc>
            </a:pPr>
            <a:r>
              <a:rPr lang="zh-CN" altLang="en-US" dirty="0">
                <a:latin typeface="微软雅黑" panose="020B0503020204020204" pitchFamily="34" charset="-122"/>
                <a:ea typeface="微软雅黑" panose="020B0503020204020204" pitchFamily="34" charset="-122"/>
              </a:rPr>
              <a:t>关于智慧图书馆</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itchFamily="34" charset="-122"/>
                <a:ea typeface="微软雅黑" pitchFamily="34" charset="-122"/>
              </a:rPr>
              <a:t>用户需求分析</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供给侧改革</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需求驱动</a:t>
            </a:r>
          </a:p>
        </p:txBody>
      </p:sp>
      <p:grpSp>
        <p:nvGrpSpPr>
          <p:cNvPr id="4" name="组合 3"/>
          <p:cNvGrpSpPr/>
          <p:nvPr/>
        </p:nvGrpSpPr>
        <p:grpSpPr>
          <a:xfrm>
            <a:off x="1422362" y="4077072"/>
            <a:ext cx="5597910" cy="1877930"/>
            <a:chOff x="732768" y="3820443"/>
            <a:chExt cx="7526372" cy="2507395"/>
          </a:xfrm>
        </p:grpSpPr>
        <p:pic>
          <p:nvPicPr>
            <p:cNvPr id="1026" name="Picture 2" descr="C:\Users\vaio\Pictures\重大建筑\DSC_0025.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603565" y="3820443"/>
              <a:ext cx="1655575" cy="24898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图片 4" descr="30年代的图书馆.jpg"/>
            <p:cNvPicPr>
              <a:picLocks noChangeAspect="1"/>
            </p:cNvPicPr>
            <p:nvPr/>
          </p:nvPicPr>
          <p:blipFill>
            <a:blip r:embed="rId5" cstate="print"/>
            <a:stretch>
              <a:fillRect/>
            </a:stretch>
          </p:blipFill>
          <p:spPr>
            <a:xfrm>
              <a:off x="732768" y="4522547"/>
              <a:ext cx="2449412" cy="16609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40年代的图书馆.jpg"/>
            <p:cNvPicPr>
              <a:picLocks noChangeAspect="1"/>
            </p:cNvPicPr>
            <p:nvPr/>
          </p:nvPicPr>
          <p:blipFill>
            <a:blip r:embed="rId6" cstate="print"/>
            <a:stretch>
              <a:fillRect/>
            </a:stretch>
          </p:blipFill>
          <p:spPr>
            <a:xfrm>
              <a:off x="3668167" y="4378201"/>
              <a:ext cx="2418537" cy="19496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extLst>
      <p:ext uri="{BB962C8B-B14F-4D97-AF65-F5344CB8AC3E}">
        <p14:creationId xmlns:p14="http://schemas.microsoft.com/office/powerpoint/2010/main" val="2685510726"/>
      </p:ext>
    </p:ext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07319" y="710953"/>
            <a:ext cx="8229177" cy="701823"/>
          </a:xfrm>
        </p:spPr>
        <p:txBody>
          <a:bodyPr/>
          <a:lstStyle/>
          <a:p>
            <a:pPr algn="l"/>
            <a:br>
              <a:rPr lang="zh-CN" altLang="en-US" sz="2800" dirty="0">
                <a:latin typeface="微软雅黑" pitchFamily="34" charset="-122"/>
                <a:ea typeface="微软雅黑" pitchFamily="34" charset="-122"/>
              </a:rPr>
            </a:br>
            <a:r>
              <a:rPr lang="zh-CN" altLang="en-US" sz="2800" dirty="0">
                <a:latin typeface="微软雅黑" pitchFamily="34" charset="-122"/>
                <a:ea typeface="微软雅黑" pitchFamily="34" charset="-122"/>
              </a:rPr>
              <a:t>海南大学图书馆的拓片收藏</a:t>
            </a:r>
          </a:p>
        </p:txBody>
      </p:sp>
      <p:grpSp>
        <p:nvGrpSpPr>
          <p:cNvPr id="2" name="组合 1"/>
          <p:cNvGrpSpPr/>
          <p:nvPr/>
        </p:nvGrpSpPr>
        <p:grpSpPr>
          <a:xfrm>
            <a:off x="814596" y="1628800"/>
            <a:ext cx="7419433" cy="4124928"/>
            <a:chOff x="814596" y="1628800"/>
            <a:chExt cx="7419433" cy="4124928"/>
          </a:xfrm>
        </p:grpSpPr>
        <p:pic>
          <p:nvPicPr>
            <p:cNvPr id="21507" name="Picture 3" descr="46378daa5fbb41e986fbe86aad870554# #嵌入式对象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4191915" y="3737624"/>
              <a:ext cx="1009265" cy="1779608"/>
            </a:xfrm>
            <a:noFill/>
            <a:ln/>
            <a:extLst>
              <a:ext uri="{909E8E84-426E-40DD-AFC4-6F175D3DCCD1}">
                <a14:hiddenFill xmlns:a14="http://schemas.microsoft.com/office/drawing/2010/main">
                  <a:solidFill>
                    <a:schemeClr val="accent1"/>
                  </a:solidFill>
                </a14:hiddenFill>
              </a:ext>
            </a:extLst>
          </p:spPr>
        </p:pic>
        <p:pic>
          <p:nvPicPr>
            <p:cNvPr id="21508" name="Picture 4" descr="c1208cc121d94db093b3261edd1df61d# #嵌入式对象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628801"/>
              <a:ext cx="2005845" cy="4124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0459063385294d6881d2d065e9c946f1# #嵌入式对象4"/>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3360257" y="1693908"/>
              <a:ext cx="2428720" cy="1781055"/>
            </a:xfrm>
            <a:noFill/>
            <a:ln/>
            <a:extLst>
              <a:ext uri="{909E8E84-426E-40DD-AFC4-6F175D3DCCD1}">
                <a14:hiddenFill xmlns:a14="http://schemas.microsoft.com/office/drawing/2010/main">
                  <a:solidFill>
                    <a:schemeClr val="accent1"/>
                  </a:solidFill>
                </a14:hiddenFill>
              </a:ext>
            </a:extLst>
          </p:spPr>
        </p:pic>
        <p:pic>
          <p:nvPicPr>
            <p:cNvPr id="215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4596" y="1628800"/>
              <a:ext cx="2389252" cy="3837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8874599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8685" y="769264"/>
            <a:ext cx="8215843" cy="571504"/>
          </a:xfrm>
        </p:spPr>
        <p:txBody>
          <a:bodyPr/>
          <a:lstStyle/>
          <a:p>
            <a:r>
              <a:rPr lang="zh-CN" altLang="en-US" sz="2800" dirty="0">
                <a:latin typeface="微软雅黑" pitchFamily="34" charset="-122"/>
                <a:ea typeface="微软雅黑" pitchFamily="34" charset="-122"/>
              </a:rPr>
              <a:t>文化展览</a:t>
            </a:r>
          </a:p>
        </p:txBody>
      </p:sp>
      <p:pic>
        <p:nvPicPr>
          <p:cNvPr id="2050" name="Picture 2"/>
          <p:cNvPicPr>
            <a:picLocks noGrp="1" noChangeAspect="1" noChangeArrowheads="1"/>
          </p:cNvPicPr>
          <p:nvPr>
            <p:ph idx="1"/>
          </p:nvPr>
        </p:nvPicPr>
        <p:blipFill>
          <a:blip r:embed="rId2" cstate="print"/>
          <a:srcRect/>
          <a:stretch>
            <a:fillRect/>
          </a:stretch>
        </p:blipFill>
        <p:spPr bwMode="auto">
          <a:xfrm>
            <a:off x="1115616" y="1458614"/>
            <a:ext cx="7181083" cy="5138738"/>
          </a:xfrm>
          <a:prstGeom prst="rect">
            <a:avLst/>
          </a:prstGeom>
          <a:ln>
            <a:noFill/>
          </a:ln>
          <a:effectLst>
            <a:outerShdw blurRad="292100" dist="139700" dir="2700000" algn="tl" rotWithShape="0">
              <a:srgbClr val="333333">
                <a:alpha val="65000"/>
              </a:srgbClr>
            </a:outerShdw>
          </a:effectLst>
        </p:spPr>
      </p:pic>
      <p:pic>
        <p:nvPicPr>
          <p:cNvPr id="2052" name="Picture 4" descr="E:\picture\2016信息技术应用工作会议\DSC_2068.jpg"/>
          <p:cNvPicPr>
            <a:picLocks noChangeAspect="1" noChangeArrowheads="1"/>
          </p:cNvPicPr>
          <p:nvPr/>
        </p:nvPicPr>
        <p:blipFill>
          <a:blip r:embed="rId3" cstate="print"/>
          <a:srcRect/>
          <a:stretch>
            <a:fillRect/>
          </a:stretch>
        </p:blipFill>
        <p:spPr bwMode="auto">
          <a:xfrm>
            <a:off x="352130" y="4000504"/>
            <a:ext cx="3715814" cy="24803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1423189"/>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762000"/>
            <a:ext cx="8001000" cy="650776"/>
          </a:xfrm>
        </p:spPr>
        <p:txBody>
          <a:bodyPr/>
          <a:lstStyle/>
          <a:p>
            <a:r>
              <a:rPr lang="zh-CN" altLang="en-US" sz="2800" b="1" dirty="0">
                <a:latin typeface="微软雅黑" panose="020B0503020204020204" pitchFamily="34" charset="-122"/>
                <a:ea typeface="微软雅黑" panose="020B0503020204020204" pitchFamily="34" charset="-122"/>
              </a:rPr>
              <a:t>图书馆的空间再造和空间服务</a:t>
            </a:r>
          </a:p>
        </p:txBody>
      </p:sp>
      <p:graphicFrame>
        <p:nvGraphicFramePr>
          <p:cNvPr id="7" name="图示 6"/>
          <p:cNvGraphicFramePr/>
          <p:nvPr>
            <p:extLst>
              <p:ext uri="{D42A27DB-BD31-4B8C-83A1-F6EECF244321}">
                <p14:modId xmlns:p14="http://schemas.microsoft.com/office/powerpoint/2010/main" val="1174357181"/>
              </p:ext>
            </p:extLst>
          </p:nvPr>
        </p:nvGraphicFramePr>
        <p:xfrm>
          <a:off x="323528" y="1700808"/>
          <a:ext cx="8064896"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圆角矩形 8"/>
          <p:cNvSpPr/>
          <p:nvPr/>
        </p:nvSpPr>
        <p:spPr>
          <a:xfrm>
            <a:off x="2555776" y="5229200"/>
            <a:ext cx="3528392"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latin typeface="微软雅黑" panose="020B0503020204020204" pitchFamily="34" charset="-122"/>
                <a:ea typeface="微软雅黑" panose="020B0503020204020204" pitchFamily="34" charset="-122"/>
              </a:rPr>
              <a:t>走向空间的整体设计</a:t>
            </a:r>
          </a:p>
        </p:txBody>
      </p:sp>
      <p:sp>
        <p:nvSpPr>
          <p:cNvPr id="3" name="TextBox 2"/>
          <p:cNvSpPr txBox="1"/>
          <p:nvPr/>
        </p:nvSpPr>
        <p:spPr>
          <a:xfrm>
            <a:off x="1228354" y="4310980"/>
            <a:ext cx="546945" cy="523220"/>
          </a:xfrm>
          <a:prstGeom prst="rect">
            <a:avLst/>
          </a:prstGeom>
          <a:noFill/>
        </p:spPr>
        <p:txBody>
          <a:bodyPr wrap="none" rtlCol="0">
            <a:spAutoFit/>
          </a:bodyPr>
          <a:lstStyle/>
          <a:p>
            <a:r>
              <a:rPr lang="en-US" altLang="zh-CN" sz="2800" b="1" dirty="0">
                <a:latin typeface="微软雅黑" panose="020B0503020204020204" pitchFamily="34" charset="-122"/>
                <a:ea typeface="微软雅黑" panose="020B0503020204020204" pitchFamily="34" charset="-122"/>
              </a:rPr>
              <a:t>IC</a:t>
            </a:r>
            <a:endParaRPr lang="zh-CN" altLang="en-US" sz="28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203848" y="4330620"/>
            <a:ext cx="613886" cy="523220"/>
          </a:xfrm>
          <a:prstGeom prst="rect">
            <a:avLst/>
          </a:prstGeom>
          <a:noFill/>
        </p:spPr>
        <p:txBody>
          <a:bodyPr wrap="none" rtlCol="0">
            <a:spAutoFit/>
          </a:bodyPr>
          <a:lstStyle/>
          <a:p>
            <a:r>
              <a:rPr lang="en-US" altLang="zh-CN" sz="2800" b="1" dirty="0">
                <a:latin typeface="微软雅黑" panose="020B0503020204020204" pitchFamily="34" charset="-122"/>
                <a:ea typeface="微软雅黑" panose="020B0503020204020204" pitchFamily="34" charset="-122"/>
              </a:rPr>
              <a:t>LC</a:t>
            </a:r>
            <a:endParaRPr lang="zh-CN" altLang="en-US" sz="2800"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5148064" y="4278560"/>
            <a:ext cx="643125" cy="523220"/>
          </a:xfrm>
          <a:prstGeom prst="rect">
            <a:avLst/>
          </a:prstGeom>
          <a:noFill/>
        </p:spPr>
        <p:txBody>
          <a:bodyPr wrap="none" rtlCol="0">
            <a:spAutoFit/>
          </a:bodyPr>
          <a:lstStyle/>
          <a:p>
            <a:r>
              <a:rPr lang="en-US" altLang="zh-CN" sz="2800" b="1" dirty="0">
                <a:latin typeface="微软雅黑" panose="020B0503020204020204" pitchFamily="34" charset="-122"/>
                <a:ea typeface="微软雅黑" panose="020B0503020204020204" pitchFamily="34" charset="-122"/>
              </a:rPr>
              <a:t>SC</a:t>
            </a:r>
            <a:endParaRPr lang="zh-CN" altLang="en-US" sz="2800" b="1" dirty="0">
              <a:latin typeface="微软雅黑" panose="020B0503020204020204" pitchFamily="34" charset="-122"/>
              <a:ea typeface="微软雅黑" panose="020B0503020204020204" pitchFamily="34" charset="-122"/>
            </a:endParaRPr>
          </a:p>
        </p:txBody>
      </p:sp>
      <p:sp>
        <p:nvSpPr>
          <p:cNvPr id="4" name="矩形 3"/>
          <p:cNvSpPr/>
          <p:nvPr/>
        </p:nvSpPr>
        <p:spPr>
          <a:xfrm>
            <a:off x="6516216" y="4355504"/>
            <a:ext cx="2114297"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Maker space</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4272726"/>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4" descr="IMG_17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4005064"/>
            <a:ext cx="3028896" cy="22736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1" name="Rectangle 5"/>
          <p:cNvSpPr>
            <a:spLocks noChangeArrowheads="1"/>
          </p:cNvSpPr>
          <p:nvPr/>
        </p:nvSpPr>
        <p:spPr bwMode="auto">
          <a:xfrm>
            <a:off x="971600" y="889556"/>
            <a:ext cx="66976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rgbClr val="C00000"/>
                </a:solidFill>
                <a:latin typeface="微软雅黑" pitchFamily="34" charset="-122"/>
                <a:ea typeface="微软雅黑" pitchFamily="34" charset="-122"/>
              </a:rPr>
              <a:t>提供更多的便捷服务</a:t>
            </a:r>
          </a:p>
        </p:txBody>
      </p:sp>
      <p:sp>
        <p:nvSpPr>
          <p:cNvPr id="104452" name="Text Box 6"/>
          <p:cNvSpPr txBox="1">
            <a:spLocks noChangeArrowheads="1"/>
          </p:cNvSpPr>
          <p:nvPr/>
        </p:nvSpPr>
        <p:spPr bwMode="auto">
          <a:xfrm>
            <a:off x="4246110" y="1916832"/>
            <a:ext cx="399829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342900" indent="-342900" algn="just" eaLnBrk="1" hangingPunct="1">
              <a:spcBef>
                <a:spcPct val="50000"/>
              </a:spcBef>
              <a:buClr>
                <a:srgbClr val="008000"/>
              </a:buClr>
              <a:buFont typeface="Wingdings" pitchFamily="2" charset="2"/>
              <a:buChar char="Ø"/>
            </a:pPr>
            <a:r>
              <a:rPr lang="zh-CN" altLang="en-US" sz="2000" dirty="0">
                <a:latin typeface="微软雅黑" pitchFamily="34" charset="-122"/>
                <a:ea typeface="微软雅黑" pitchFamily="34" charset="-122"/>
              </a:rPr>
              <a:t>更方便获取的纸本或电子文献</a:t>
            </a:r>
            <a:endParaRPr lang="en-US" altLang="zh-CN" sz="2000" dirty="0">
              <a:latin typeface="微软雅黑" pitchFamily="34" charset="-122"/>
              <a:ea typeface="微软雅黑" pitchFamily="34" charset="-122"/>
            </a:endParaRPr>
          </a:p>
          <a:p>
            <a:pPr marL="342900" indent="-342900" algn="just" eaLnBrk="1" hangingPunct="1">
              <a:spcBef>
                <a:spcPct val="50000"/>
              </a:spcBef>
              <a:buClr>
                <a:srgbClr val="008000"/>
              </a:buClr>
              <a:buFont typeface="Wingdings" pitchFamily="2" charset="2"/>
              <a:buChar char="Ø"/>
            </a:pPr>
            <a:r>
              <a:rPr lang="zh-CN" altLang="en-US" sz="2000" dirty="0">
                <a:latin typeface="微软雅黑" pitchFamily="34" charset="-122"/>
                <a:ea typeface="微软雅黑" pitchFamily="34" charset="-122"/>
              </a:rPr>
              <a:t>更多的可以自由组配的供学习讨论的空间，提供投影仪，电子白板等设备。</a:t>
            </a:r>
            <a:endParaRPr lang="en-US" altLang="zh-CN" sz="2000" dirty="0">
              <a:latin typeface="微软雅黑" pitchFamily="34" charset="-122"/>
              <a:ea typeface="微软雅黑" pitchFamily="34" charset="-122"/>
            </a:endParaRPr>
          </a:p>
          <a:p>
            <a:pPr marL="342900" indent="-342900" algn="just" eaLnBrk="1" hangingPunct="1">
              <a:spcBef>
                <a:spcPct val="50000"/>
              </a:spcBef>
              <a:buClr>
                <a:srgbClr val="008000"/>
              </a:buClr>
              <a:buFont typeface="Wingdings" pitchFamily="2" charset="2"/>
              <a:buChar char="Ø"/>
            </a:pPr>
            <a:r>
              <a:rPr lang="zh-CN" altLang="en-US" sz="2000" dirty="0">
                <a:latin typeface="微软雅黑" pitchFamily="34" charset="-122"/>
                <a:ea typeface="微软雅黑" pitchFamily="34" charset="-122"/>
              </a:rPr>
              <a:t>便捷的服务：自助打印、复印、扫描，扫描的</a:t>
            </a:r>
            <a:r>
              <a:rPr lang="en-US" altLang="zh-CN" sz="2000" dirty="0">
                <a:latin typeface="微软雅黑" pitchFamily="34" charset="-122"/>
                <a:ea typeface="微软雅黑" pitchFamily="34" charset="-122"/>
              </a:rPr>
              <a:t>PDF</a:t>
            </a:r>
            <a:r>
              <a:rPr lang="zh-CN" altLang="en-US" sz="2000" dirty="0">
                <a:latin typeface="微软雅黑" pitchFamily="34" charset="-122"/>
                <a:ea typeface="微软雅黑" pitchFamily="34" charset="-122"/>
              </a:rPr>
              <a:t>文件读者可通过</a:t>
            </a:r>
            <a:r>
              <a:rPr lang="en-US" altLang="zh-CN" sz="2000" dirty="0">
                <a:latin typeface="微软雅黑" pitchFamily="34" charset="-122"/>
                <a:ea typeface="微软雅黑" pitchFamily="34" charset="-122"/>
              </a:rPr>
              <a:t>U</a:t>
            </a:r>
            <a:r>
              <a:rPr lang="zh-CN" altLang="en-US" sz="2000" dirty="0">
                <a:latin typeface="微软雅黑" pitchFamily="34" charset="-122"/>
                <a:ea typeface="微软雅黑" pitchFamily="34" charset="-122"/>
              </a:rPr>
              <a:t>盘拷走 </a:t>
            </a:r>
            <a:endParaRPr lang="en-US" altLang="zh-CN" sz="2000" dirty="0">
              <a:latin typeface="微软雅黑" pitchFamily="34" charset="-122"/>
              <a:ea typeface="微软雅黑" pitchFamily="34" charset="-122"/>
            </a:endParaRPr>
          </a:p>
          <a:p>
            <a:pPr marL="342900" indent="-342900" algn="just" eaLnBrk="1" hangingPunct="1">
              <a:spcBef>
                <a:spcPct val="50000"/>
              </a:spcBef>
              <a:buClr>
                <a:srgbClr val="008000"/>
              </a:buClr>
              <a:buFont typeface="Wingdings" pitchFamily="2" charset="2"/>
              <a:buChar char="Ø"/>
            </a:pPr>
            <a:r>
              <a:rPr lang="zh-CN" altLang="en-US" sz="2000" dirty="0">
                <a:latin typeface="微软雅黑" pitchFamily="34" charset="-122"/>
                <a:ea typeface="微软雅黑" pitchFamily="34" charset="-122"/>
              </a:rPr>
              <a:t>可供借阅：</a:t>
            </a:r>
            <a:r>
              <a:rPr lang="en-US" altLang="zh-CN" sz="2000" dirty="0">
                <a:latin typeface="微软雅黑" pitchFamily="34" charset="-122"/>
                <a:ea typeface="微软雅黑" pitchFamily="34" charset="-122"/>
              </a:rPr>
              <a:t>U</a:t>
            </a:r>
            <a:r>
              <a:rPr lang="zh-CN" altLang="en-US" sz="2000" dirty="0">
                <a:latin typeface="微软雅黑" pitchFamily="34" charset="-122"/>
                <a:ea typeface="微软雅黑" pitchFamily="34" charset="-122"/>
              </a:rPr>
              <a:t>盘、笔记本电脑、</a:t>
            </a:r>
            <a:r>
              <a:rPr lang="en-US" altLang="zh-CN" sz="2000" dirty="0" err="1">
                <a:latin typeface="微软雅黑" pitchFamily="34" charset="-122"/>
                <a:ea typeface="微软雅黑" pitchFamily="34" charset="-122"/>
              </a:rPr>
              <a:t>ipad</a:t>
            </a:r>
            <a:r>
              <a:rPr lang="zh-CN" altLang="en-US" sz="2000" dirty="0">
                <a:latin typeface="微软雅黑" pitchFamily="34" charset="-122"/>
                <a:ea typeface="微软雅黑" pitchFamily="34" charset="-122"/>
              </a:rPr>
              <a:t>、电纸书、自行车</a:t>
            </a:r>
            <a:r>
              <a:rPr lang="en-US" altLang="zh-CN" sz="2000" dirty="0">
                <a:latin typeface="微软雅黑" pitchFamily="34" charset="-122"/>
                <a:ea typeface="微软雅黑" pitchFamily="34" charset="-122"/>
              </a:rPr>
              <a:t>……</a:t>
            </a:r>
          </a:p>
        </p:txBody>
      </p:sp>
      <p:pic>
        <p:nvPicPr>
          <p:cNvPr id="6" name="Picture 4" descr="桌子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1600" y="1700809"/>
            <a:ext cx="3028896" cy="2160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3525606"/>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833438"/>
            <a:ext cx="8001000" cy="595298"/>
          </a:xfrm>
        </p:spPr>
        <p:txBody>
          <a:bodyPr/>
          <a:lstStyle/>
          <a:p>
            <a:r>
              <a:rPr lang="zh-CN" altLang="en-US" sz="2800" dirty="0">
                <a:latin typeface="微软雅黑" pitchFamily="34" charset="-122"/>
                <a:ea typeface="微软雅黑" pitchFamily="34" charset="-122"/>
              </a:rPr>
              <a:t>多样化、个性化的集成服务</a:t>
            </a:r>
          </a:p>
        </p:txBody>
      </p:sp>
      <p:grpSp>
        <p:nvGrpSpPr>
          <p:cNvPr id="4" name="组合 3"/>
          <p:cNvGrpSpPr/>
          <p:nvPr/>
        </p:nvGrpSpPr>
        <p:grpSpPr>
          <a:xfrm>
            <a:off x="857224" y="1772816"/>
            <a:ext cx="7929618" cy="4143404"/>
            <a:chOff x="500034" y="1750207"/>
            <a:chExt cx="7929618" cy="4143404"/>
          </a:xfrm>
        </p:grpSpPr>
        <p:graphicFrame>
          <p:nvGraphicFramePr>
            <p:cNvPr id="5" name="图示 4"/>
            <p:cNvGraphicFramePr/>
            <p:nvPr>
              <p:extLst>
                <p:ext uri="{D42A27DB-BD31-4B8C-83A1-F6EECF244321}">
                  <p14:modId xmlns:p14="http://schemas.microsoft.com/office/powerpoint/2010/main" val="767474875"/>
                </p:ext>
              </p:extLst>
            </p:nvPr>
          </p:nvGraphicFramePr>
          <p:xfrm>
            <a:off x="1881190" y="2254256"/>
            <a:ext cx="4976826" cy="3032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圆角矩形 5"/>
            <p:cNvSpPr/>
            <p:nvPr/>
          </p:nvSpPr>
          <p:spPr>
            <a:xfrm>
              <a:off x="5786446" y="1750207"/>
              <a:ext cx="1000132"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b="1" dirty="0">
                  <a:solidFill>
                    <a:schemeClr val="tx1"/>
                  </a:solidFill>
                  <a:latin typeface="微软雅黑" pitchFamily="34" charset="-122"/>
                  <a:ea typeface="微软雅黑" pitchFamily="34" charset="-122"/>
                </a:rPr>
                <a:t>学科馆员</a:t>
              </a:r>
            </a:p>
          </p:txBody>
        </p:sp>
        <p:sp>
          <p:nvSpPr>
            <p:cNvPr id="7" name="圆角矩形 6"/>
            <p:cNvSpPr/>
            <p:nvPr/>
          </p:nvSpPr>
          <p:spPr>
            <a:xfrm>
              <a:off x="5786446" y="2821777"/>
              <a:ext cx="928694" cy="3929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b="1" dirty="0">
                  <a:solidFill>
                    <a:schemeClr val="tx1"/>
                  </a:solidFill>
                  <a:latin typeface="微软雅黑" pitchFamily="34" charset="-122"/>
                  <a:ea typeface="微软雅黑" pitchFamily="34" charset="-122"/>
                </a:rPr>
                <a:t>志愿者</a:t>
              </a:r>
            </a:p>
          </p:txBody>
        </p:sp>
        <p:sp>
          <p:nvSpPr>
            <p:cNvPr id="8" name="圆角矩形 7"/>
            <p:cNvSpPr/>
            <p:nvPr/>
          </p:nvSpPr>
          <p:spPr>
            <a:xfrm>
              <a:off x="5786446" y="2321711"/>
              <a:ext cx="1214446"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微软雅黑" pitchFamily="34" charset="-122"/>
                  <a:ea typeface="微软雅黑" pitchFamily="34" charset="-122"/>
                </a:rPr>
                <a:t>IT </a:t>
              </a:r>
              <a:r>
                <a:rPr lang="zh-CN" altLang="en-US" sz="1400" b="1" dirty="0">
                  <a:solidFill>
                    <a:schemeClr val="tx1"/>
                  </a:solidFill>
                  <a:latin typeface="微软雅黑" pitchFamily="34" charset="-122"/>
                  <a:ea typeface="微软雅黑" pitchFamily="34" charset="-122"/>
                </a:rPr>
                <a:t>技术人员</a:t>
              </a:r>
            </a:p>
          </p:txBody>
        </p:sp>
        <p:sp>
          <p:nvSpPr>
            <p:cNvPr id="12" name="圆角矩形 11"/>
            <p:cNvSpPr/>
            <p:nvPr/>
          </p:nvSpPr>
          <p:spPr>
            <a:xfrm>
              <a:off x="500034" y="2964653"/>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文献资源服务：数字教参、学术资源</a:t>
              </a:r>
            </a:p>
          </p:txBody>
        </p:sp>
        <p:sp>
          <p:nvSpPr>
            <p:cNvPr id="13" name="圆角矩形 12"/>
            <p:cNvSpPr/>
            <p:nvPr/>
          </p:nvSpPr>
          <p:spPr>
            <a:xfrm>
              <a:off x="500034" y="3464719"/>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研究空间服务：研修间、讨论间</a:t>
              </a:r>
            </a:p>
          </p:txBody>
        </p:sp>
        <p:sp>
          <p:nvSpPr>
            <p:cNvPr id="14" name="圆角矩形 13"/>
            <p:cNvSpPr/>
            <p:nvPr/>
          </p:nvSpPr>
          <p:spPr>
            <a:xfrm>
              <a:off x="500034" y="1964521"/>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环境服务：</a:t>
              </a:r>
              <a:r>
                <a:rPr lang="en-US" altLang="zh-CN" sz="1400" b="1" dirty="0">
                  <a:solidFill>
                    <a:schemeClr val="tx1"/>
                  </a:solidFill>
                  <a:latin typeface="微软雅黑" pitchFamily="34" charset="-122"/>
                  <a:ea typeface="微软雅黑" pitchFamily="34" charset="-122"/>
                </a:rPr>
                <a:t>WIFI</a:t>
              </a:r>
              <a:r>
                <a:rPr lang="zh-CN" altLang="en-US" sz="1400" b="1" dirty="0">
                  <a:solidFill>
                    <a:schemeClr val="tx1"/>
                  </a:solidFill>
                  <a:latin typeface="微软雅黑" pitchFamily="34" charset="-122"/>
                  <a:ea typeface="微软雅黑" pitchFamily="34" charset="-122"/>
                </a:rPr>
                <a:t>、多媒体等</a:t>
              </a:r>
            </a:p>
          </p:txBody>
        </p:sp>
        <p:sp>
          <p:nvSpPr>
            <p:cNvPr id="15" name="圆角矩形 14"/>
            <p:cNvSpPr/>
            <p:nvPr/>
          </p:nvSpPr>
          <p:spPr>
            <a:xfrm>
              <a:off x="500034" y="4464851"/>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科研协助：科研工具、研究咨询</a:t>
              </a:r>
            </a:p>
          </p:txBody>
        </p:sp>
        <p:sp>
          <p:nvSpPr>
            <p:cNvPr id="16" name="圆角矩形 15"/>
            <p:cNvSpPr/>
            <p:nvPr/>
          </p:nvSpPr>
          <p:spPr>
            <a:xfrm>
              <a:off x="500034" y="5464983"/>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虚拟空间服务：机构库、数据服务</a:t>
              </a:r>
            </a:p>
          </p:txBody>
        </p:sp>
        <p:cxnSp>
          <p:nvCxnSpPr>
            <p:cNvPr id="17" name="直接连接符 16"/>
            <p:cNvCxnSpPr/>
            <p:nvPr/>
          </p:nvCxnSpPr>
          <p:spPr>
            <a:xfrm rot="5400000">
              <a:off x="964381" y="3929066"/>
              <a:ext cx="350046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0800000">
              <a:off x="2357422" y="5677709"/>
              <a:ext cx="35719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0800000">
              <a:off x="2357422" y="2178835"/>
              <a:ext cx="35719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0800000">
              <a:off x="2714612" y="450057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6286512" y="3643314"/>
              <a:ext cx="2142000" cy="42862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纸本和数字文献资源</a:t>
              </a:r>
            </a:p>
          </p:txBody>
        </p:sp>
        <p:sp>
          <p:nvSpPr>
            <p:cNvPr id="22" name="圆角矩形 21"/>
            <p:cNvSpPr/>
            <p:nvPr/>
          </p:nvSpPr>
          <p:spPr>
            <a:xfrm>
              <a:off x="6286512" y="4214818"/>
              <a:ext cx="2142000" cy="42862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正版软件资源（专业工程软件）</a:t>
              </a:r>
            </a:p>
          </p:txBody>
        </p:sp>
        <p:sp>
          <p:nvSpPr>
            <p:cNvPr id="23" name="圆角矩形 22"/>
            <p:cNvSpPr/>
            <p:nvPr/>
          </p:nvSpPr>
          <p:spPr>
            <a:xfrm>
              <a:off x="6286512" y="4786322"/>
              <a:ext cx="2143140" cy="71438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硬件资源（工作站、笔记本、平板电脑、扫描仪、</a:t>
              </a:r>
              <a:r>
                <a:rPr lang="en-US" altLang="zh-CN" sz="1400" b="1" dirty="0">
                  <a:solidFill>
                    <a:schemeClr val="tx1"/>
                  </a:solidFill>
                  <a:latin typeface="微软雅黑" pitchFamily="34" charset="-122"/>
                  <a:ea typeface="微软雅黑" pitchFamily="34" charset="-122"/>
                </a:rPr>
                <a:t>PC</a:t>
              </a:r>
              <a:r>
                <a:rPr lang="zh-CN" altLang="en-US" sz="1400" b="1" dirty="0">
                  <a:solidFill>
                    <a:schemeClr val="tx1"/>
                  </a:solidFill>
                  <a:latin typeface="微软雅黑" pitchFamily="34" charset="-122"/>
                  <a:ea typeface="微软雅黑" pitchFamily="34" charset="-122"/>
                </a:rPr>
                <a:t>机等）</a:t>
              </a:r>
            </a:p>
          </p:txBody>
        </p:sp>
        <p:cxnSp>
          <p:nvCxnSpPr>
            <p:cNvPr id="24" name="直接连接符 23"/>
            <p:cNvCxnSpPr/>
            <p:nvPr/>
          </p:nvCxnSpPr>
          <p:spPr>
            <a:xfrm rot="5400000">
              <a:off x="5394331" y="4393413"/>
              <a:ext cx="1070776" cy="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endCxn id="21" idx="1"/>
            </p:cNvCxnSpPr>
            <p:nvPr/>
          </p:nvCxnSpPr>
          <p:spPr>
            <a:xfrm>
              <a:off x="5929322" y="3857628"/>
              <a:ext cx="35719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endCxn id="23" idx="1"/>
            </p:cNvCxnSpPr>
            <p:nvPr/>
          </p:nvCxnSpPr>
          <p:spPr>
            <a:xfrm>
              <a:off x="5929322" y="4929198"/>
              <a:ext cx="357190" cy="21431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786446" y="4500571"/>
              <a:ext cx="142876" cy="357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500034" y="4964917"/>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学科服务：科技查新、学科分析等</a:t>
              </a:r>
            </a:p>
          </p:txBody>
        </p:sp>
        <p:sp>
          <p:nvSpPr>
            <p:cNvPr id="30" name="圆角矩形 29"/>
            <p:cNvSpPr/>
            <p:nvPr/>
          </p:nvSpPr>
          <p:spPr>
            <a:xfrm>
              <a:off x="500034" y="2464587"/>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软硬件服务：软件资源、硬件资源使用</a:t>
              </a:r>
            </a:p>
          </p:txBody>
        </p:sp>
        <p:sp>
          <p:nvSpPr>
            <p:cNvPr id="31" name="圆角矩形 30"/>
            <p:cNvSpPr/>
            <p:nvPr/>
          </p:nvSpPr>
          <p:spPr>
            <a:xfrm>
              <a:off x="500034" y="3964785"/>
              <a:ext cx="1857388" cy="42862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400" b="1" dirty="0">
                  <a:solidFill>
                    <a:schemeClr val="tx1"/>
                  </a:solidFill>
                  <a:latin typeface="微软雅黑" pitchFamily="34" charset="-122"/>
                  <a:ea typeface="微软雅黑" pitchFamily="34" charset="-122"/>
                </a:rPr>
                <a:t>科研培训：科研入门培训、科研素养培训</a:t>
              </a:r>
            </a:p>
          </p:txBody>
        </p:sp>
      </p:grpSp>
      <p:cxnSp>
        <p:nvCxnSpPr>
          <p:cNvPr id="33" name="肘形连接符 32"/>
          <p:cNvCxnSpPr>
            <a:endCxn id="6" idx="1"/>
          </p:cNvCxnSpPr>
          <p:nvPr/>
        </p:nvCxnSpPr>
        <p:spPr bwMode="auto">
          <a:xfrm flipV="1">
            <a:off x="5072066" y="1951411"/>
            <a:ext cx="1071570" cy="678661"/>
          </a:xfrm>
          <a:prstGeom prst="bentConnector3">
            <a:avLst>
              <a:gd name="adj1" fmla="val 48877"/>
            </a:avLst>
          </a:prstGeom>
          <a:solidFill>
            <a:schemeClr val="accent1"/>
          </a:solidFill>
          <a:ln w="9525" cap="flat" cmpd="sng" algn="ctr">
            <a:solidFill>
              <a:schemeClr val="tx1"/>
            </a:solidFill>
            <a:prstDash val="solid"/>
            <a:miter lim="800000"/>
            <a:headEnd type="none" w="med" len="med"/>
            <a:tailEnd type="arrow"/>
          </a:ln>
          <a:effectLst/>
        </p:spPr>
      </p:cxnSp>
      <p:cxnSp>
        <p:nvCxnSpPr>
          <p:cNvPr id="35" name="肘形连接符 34"/>
          <p:cNvCxnSpPr>
            <a:endCxn id="8" idx="1"/>
          </p:cNvCxnSpPr>
          <p:nvPr/>
        </p:nvCxnSpPr>
        <p:spPr bwMode="auto">
          <a:xfrm flipV="1">
            <a:off x="5214942" y="2522915"/>
            <a:ext cx="928694" cy="107157"/>
          </a:xfrm>
          <a:prstGeom prst="bentConnector3">
            <a:avLst>
              <a:gd name="adj1" fmla="val 42227"/>
            </a:avLst>
          </a:prstGeom>
          <a:solidFill>
            <a:schemeClr val="accent1"/>
          </a:solidFill>
          <a:ln w="9525" cap="flat" cmpd="sng" algn="ctr">
            <a:solidFill>
              <a:schemeClr val="tx1"/>
            </a:solidFill>
            <a:prstDash val="solid"/>
            <a:miter lim="800000"/>
            <a:headEnd type="none" w="med" len="med"/>
            <a:tailEnd type="arrow"/>
          </a:ln>
          <a:effectLst/>
        </p:spPr>
      </p:cxnSp>
      <p:cxnSp>
        <p:nvCxnSpPr>
          <p:cNvPr id="37" name="肘形连接符 36"/>
          <p:cNvCxnSpPr>
            <a:endCxn id="7" idx="1"/>
          </p:cNvCxnSpPr>
          <p:nvPr/>
        </p:nvCxnSpPr>
        <p:spPr bwMode="auto">
          <a:xfrm>
            <a:off x="5072066" y="2630072"/>
            <a:ext cx="1071570" cy="410769"/>
          </a:xfrm>
          <a:prstGeom prst="bentConnector3">
            <a:avLst>
              <a:gd name="adj1" fmla="val 50000"/>
            </a:avLst>
          </a:prstGeom>
          <a:solidFill>
            <a:schemeClr val="accent1"/>
          </a:solidFill>
          <a:ln w="9525" cap="flat" cmpd="sng" algn="ctr">
            <a:solidFill>
              <a:schemeClr val="tx1"/>
            </a:solidFill>
            <a:prstDash val="solid"/>
            <a:miter lim="800000"/>
            <a:headEnd type="none" w="med" len="med"/>
            <a:tailEnd type="arrow"/>
          </a:ln>
          <a:effectLst/>
        </p:spPr>
      </p:cxnSp>
      <p:sp>
        <p:nvSpPr>
          <p:cNvPr id="47" name="TextBox 46"/>
          <p:cNvSpPr txBox="1"/>
          <p:nvPr/>
        </p:nvSpPr>
        <p:spPr>
          <a:xfrm>
            <a:off x="3714744" y="5786454"/>
            <a:ext cx="2071702"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dirty="0">
                <a:latin typeface="微软雅黑" pitchFamily="34" charset="-122"/>
                <a:ea typeface="微软雅黑" pitchFamily="34" charset="-122"/>
              </a:rPr>
              <a:t>铁打的营盘</a:t>
            </a:r>
          </a:p>
        </p:txBody>
      </p:sp>
    </p:spTree>
    <p:extLst>
      <p:ext uri="{BB962C8B-B14F-4D97-AF65-F5344CB8AC3E}">
        <p14:creationId xmlns:p14="http://schemas.microsoft.com/office/powerpoint/2010/main" val="3275611929"/>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3" descr="图片2"/>
          <p:cNvPicPr>
            <a:picLocks noChangeAspect="1" noChangeArrowheads="1"/>
          </p:cNvPicPr>
          <p:nvPr/>
        </p:nvPicPr>
        <p:blipFill>
          <a:blip r:embed="rId2"/>
          <a:srcRect/>
          <a:stretch>
            <a:fillRect/>
          </a:stretch>
        </p:blipFill>
        <p:spPr bwMode="auto">
          <a:xfrm>
            <a:off x="692133" y="1818074"/>
            <a:ext cx="8008937" cy="4303712"/>
          </a:xfrm>
          <a:prstGeom prst="rect">
            <a:avLst/>
          </a:prstGeom>
          <a:noFill/>
          <a:ln w="9525">
            <a:noFill/>
            <a:miter lim="800000"/>
            <a:headEnd/>
            <a:tailEnd/>
          </a:ln>
        </p:spPr>
      </p:pic>
      <p:sp>
        <p:nvSpPr>
          <p:cNvPr id="1051650" name="Rectangle 2"/>
          <p:cNvSpPr>
            <a:spLocks noGrp="1" noChangeArrowheads="1"/>
          </p:cNvSpPr>
          <p:nvPr>
            <p:ph type="title" idx="4294967295"/>
          </p:nvPr>
        </p:nvSpPr>
        <p:spPr>
          <a:xfrm>
            <a:off x="857224" y="833438"/>
            <a:ext cx="8001000" cy="595298"/>
          </a:xfrm>
        </p:spPr>
        <p:txBody>
          <a:bodyPr/>
          <a:lstStyle/>
          <a:p>
            <a:pPr eaLnBrk="1" hangingPunct="1">
              <a:defRPr/>
            </a:pPr>
            <a:r>
              <a:rPr lang="zh-CN" altLang="en-US" sz="3200" dirty="0">
                <a:solidFill>
                  <a:srgbClr val="C00000"/>
                </a:solidFill>
                <a:ea typeface="微软雅黑" pitchFamily="34" charset="-122"/>
              </a:rPr>
              <a:t>重新定位图书馆</a:t>
            </a:r>
            <a:r>
              <a:rPr lang="en-US" altLang="zh-CN" sz="3200" dirty="0">
                <a:solidFill>
                  <a:srgbClr val="C00000"/>
                </a:solidFill>
                <a:ea typeface="微软雅黑" pitchFamily="34" charset="-122"/>
              </a:rPr>
              <a:t>——</a:t>
            </a:r>
            <a:r>
              <a:rPr lang="zh-CN" altLang="en-US" sz="3200" dirty="0">
                <a:solidFill>
                  <a:srgbClr val="C00000"/>
                </a:solidFill>
                <a:ea typeface="微软雅黑" pitchFamily="34" charset="-122"/>
              </a:rPr>
              <a:t>平台、空间、机构</a:t>
            </a:r>
            <a:endParaRPr lang="zh-CN" altLang="en-US" sz="3200" b="1" dirty="0">
              <a:solidFill>
                <a:srgbClr val="C00000"/>
              </a:solidFill>
              <a:ea typeface="微软雅黑" pitchFamily="34" charset="-122"/>
            </a:endParaRPr>
          </a:p>
        </p:txBody>
      </p:sp>
      <p:sp>
        <p:nvSpPr>
          <p:cNvPr id="9222" name="TextBox 8"/>
          <p:cNvSpPr txBox="1">
            <a:spLocks noChangeArrowheads="1"/>
          </p:cNvSpPr>
          <p:nvPr/>
        </p:nvSpPr>
        <p:spPr bwMode="auto">
          <a:xfrm>
            <a:off x="3347864" y="4368586"/>
            <a:ext cx="1330342" cy="1292662"/>
          </a:xfrm>
          <a:prstGeom prst="rect">
            <a:avLst/>
          </a:prstGeom>
          <a:noFill/>
          <a:ln w="9525">
            <a:noFill/>
            <a:miter lim="800000"/>
            <a:headEnd/>
            <a:tailEnd/>
          </a:ln>
        </p:spPr>
        <p:txBody>
          <a:bodyPr wrap="square">
            <a:spAutoFit/>
          </a:bodyPr>
          <a:lstStyle/>
          <a:p>
            <a:pPr algn="l"/>
            <a:r>
              <a:rPr lang="en-US" altLang="zh-CN" dirty="0"/>
              <a:t> </a:t>
            </a:r>
            <a:r>
              <a:rPr lang="zh-CN" altLang="en-US" sz="1800" b="1" dirty="0">
                <a:solidFill>
                  <a:srgbClr val="660033"/>
                </a:solidFill>
                <a:latin typeface="微软雅黑" pitchFamily="34" charset="-122"/>
                <a:ea typeface="微软雅黑" pitchFamily="34" charset="-122"/>
              </a:rPr>
              <a:t>科技查新</a:t>
            </a:r>
          </a:p>
          <a:p>
            <a:pPr algn="l"/>
            <a:r>
              <a:rPr lang="zh-CN" altLang="en-US" sz="1800" b="1" dirty="0">
                <a:solidFill>
                  <a:srgbClr val="660033"/>
                </a:solidFill>
                <a:latin typeface="微软雅黑" pitchFamily="34" charset="-122"/>
                <a:ea typeface="微软雅黑" pitchFamily="34" charset="-122"/>
              </a:rPr>
              <a:t> 参考咨询        </a:t>
            </a:r>
          </a:p>
          <a:p>
            <a:pPr algn="l"/>
            <a:r>
              <a:rPr lang="zh-CN" altLang="en-US" sz="1800" b="1" dirty="0">
                <a:solidFill>
                  <a:srgbClr val="660033"/>
                </a:solidFill>
                <a:latin typeface="微软雅黑" pitchFamily="34" charset="-122"/>
                <a:ea typeface="微软雅黑" pitchFamily="34" charset="-122"/>
              </a:rPr>
              <a:t> </a:t>
            </a:r>
            <a:r>
              <a:rPr lang="zh-CN" sz="1800" b="1" dirty="0">
                <a:solidFill>
                  <a:srgbClr val="660033"/>
                </a:solidFill>
                <a:latin typeface="微软雅黑" pitchFamily="34" charset="-122"/>
                <a:ea typeface="微软雅黑" pitchFamily="34" charset="-122"/>
              </a:rPr>
              <a:t>学科服务</a:t>
            </a:r>
            <a:endParaRPr lang="zh-CN" altLang="en-US" sz="1800" b="1" dirty="0">
              <a:solidFill>
                <a:srgbClr val="660033"/>
              </a:solidFill>
              <a:latin typeface="微软雅黑" pitchFamily="34" charset="-122"/>
              <a:ea typeface="微软雅黑" pitchFamily="34" charset="-122"/>
            </a:endParaRPr>
          </a:p>
          <a:p>
            <a:pPr algn="l"/>
            <a:r>
              <a:rPr lang="zh-CN" altLang="en-US" sz="1800" b="1" dirty="0">
                <a:solidFill>
                  <a:srgbClr val="660033"/>
                </a:solidFill>
                <a:latin typeface="微软雅黑" pitchFamily="34" charset="-122"/>
                <a:ea typeface="微软雅黑" pitchFamily="34" charset="-122"/>
              </a:rPr>
              <a:t> 嵌入科研</a:t>
            </a:r>
          </a:p>
        </p:txBody>
      </p:sp>
      <p:sp>
        <p:nvSpPr>
          <p:cNvPr id="9223" name="TextBox 10"/>
          <p:cNvSpPr txBox="1">
            <a:spLocks noChangeArrowheads="1"/>
          </p:cNvSpPr>
          <p:nvPr/>
        </p:nvSpPr>
        <p:spPr bwMode="auto">
          <a:xfrm>
            <a:off x="2051323" y="5517232"/>
            <a:ext cx="1152525" cy="1200329"/>
          </a:xfrm>
          <a:prstGeom prst="rect">
            <a:avLst/>
          </a:prstGeom>
          <a:noFill/>
          <a:ln w="9525">
            <a:noFill/>
            <a:miter lim="800000"/>
            <a:headEnd/>
            <a:tailEnd/>
          </a:ln>
        </p:spPr>
        <p:txBody>
          <a:bodyPr>
            <a:spAutoFit/>
          </a:bodyPr>
          <a:lstStyle/>
          <a:p>
            <a:pPr algn="l"/>
            <a:r>
              <a:rPr lang="zh-CN" altLang="en-US" sz="1800" b="1" dirty="0">
                <a:solidFill>
                  <a:srgbClr val="660033"/>
                </a:solidFill>
                <a:ea typeface="微软雅黑" pitchFamily="34" charset="-122"/>
              </a:rPr>
              <a:t>图书借阅培训咨询</a:t>
            </a:r>
            <a:endParaRPr lang="en-US" altLang="zh-CN" sz="1800" b="1" dirty="0">
              <a:solidFill>
                <a:srgbClr val="660033"/>
              </a:solidFill>
              <a:ea typeface="微软雅黑" pitchFamily="34" charset="-122"/>
            </a:endParaRPr>
          </a:p>
          <a:p>
            <a:pPr algn="l"/>
            <a:r>
              <a:rPr lang="zh-CN" altLang="en-US" sz="1800" b="1" dirty="0">
                <a:solidFill>
                  <a:srgbClr val="660033"/>
                </a:solidFill>
                <a:ea typeface="微软雅黑" pitchFamily="34" charset="-122"/>
              </a:rPr>
              <a:t>论文写作</a:t>
            </a:r>
          </a:p>
          <a:p>
            <a:pPr algn="l"/>
            <a:r>
              <a:rPr lang="zh-CN" altLang="en-US" sz="1800" b="1" dirty="0">
                <a:solidFill>
                  <a:srgbClr val="660033"/>
                </a:solidFill>
                <a:ea typeface="微软雅黑" pitchFamily="34" charset="-122"/>
              </a:rPr>
              <a:t>嵌入教学</a:t>
            </a:r>
          </a:p>
        </p:txBody>
      </p:sp>
      <p:sp>
        <p:nvSpPr>
          <p:cNvPr id="9225" name="TextBox 12"/>
          <p:cNvSpPr txBox="1">
            <a:spLocks noChangeArrowheads="1"/>
          </p:cNvSpPr>
          <p:nvPr/>
        </p:nvSpPr>
        <p:spPr bwMode="auto">
          <a:xfrm>
            <a:off x="5292080" y="3646765"/>
            <a:ext cx="2160041" cy="646331"/>
          </a:xfrm>
          <a:prstGeom prst="rect">
            <a:avLst/>
          </a:prstGeom>
          <a:noFill/>
          <a:ln w="9525">
            <a:noFill/>
            <a:miter lim="800000"/>
            <a:headEnd/>
            <a:tailEnd/>
          </a:ln>
        </p:spPr>
        <p:txBody>
          <a:bodyPr wrap="square">
            <a:spAutoFit/>
          </a:bodyPr>
          <a:lstStyle/>
          <a:p>
            <a:pPr algn="l"/>
            <a:r>
              <a:rPr lang="zh-CN" altLang="en-US" sz="1800" b="1" dirty="0">
                <a:solidFill>
                  <a:srgbClr val="660033"/>
                </a:solidFill>
                <a:ea typeface="微软雅黑" pitchFamily="34" charset="-122"/>
              </a:rPr>
              <a:t>学科分析  决策咨询  发展趋势  学术评价</a:t>
            </a:r>
          </a:p>
        </p:txBody>
      </p:sp>
      <p:graphicFrame>
        <p:nvGraphicFramePr>
          <p:cNvPr id="13" name="图示 12"/>
          <p:cNvGraphicFramePr/>
          <p:nvPr>
            <p:extLst>
              <p:ext uri="{D42A27DB-BD31-4B8C-83A1-F6EECF244321}">
                <p14:modId xmlns:p14="http://schemas.microsoft.com/office/powerpoint/2010/main" val="1760359613"/>
              </p:ext>
            </p:extLst>
          </p:nvPr>
        </p:nvGraphicFramePr>
        <p:xfrm>
          <a:off x="5307525" y="4437112"/>
          <a:ext cx="3196335" cy="1758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28" name="Text Box 14"/>
          <p:cNvSpPr txBox="1">
            <a:spLocks noChangeArrowheads="1"/>
          </p:cNvSpPr>
          <p:nvPr/>
        </p:nvSpPr>
        <p:spPr bwMode="auto">
          <a:xfrm>
            <a:off x="692133" y="4365625"/>
            <a:ext cx="1450975" cy="336550"/>
          </a:xfrm>
          <a:prstGeom prst="rect">
            <a:avLst/>
          </a:prstGeom>
          <a:noFill/>
          <a:ln w="9525" algn="ctr">
            <a:noFill/>
            <a:miter lim="800000"/>
            <a:headEnd/>
            <a:tailEnd/>
          </a:ln>
        </p:spPr>
        <p:txBody>
          <a:bodyPr wrap="none" lIns="90000" tIns="46800" rIns="90000" bIns="46800">
            <a:spAutoFit/>
          </a:bodyPr>
          <a:lstStyle/>
          <a:p>
            <a:r>
              <a:rPr lang="zh-CN" altLang="en-US" sz="2000" b="1" dirty="0">
                <a:solidFill>
                  <a:srgbClr val="666633"/>
                </a:solidFill>
                <a:ea typeface="微软雅黑" pitchFamily="34" charset="-122"/>
              </a:rPr>
              <a:t>为学生服务</a:t>
            </a:r>
          </a:p>
        </p:txBody>
      </p:sp>
      <p:sp>
        <p:nvSpPr>
          <p:cNvPr id="9229" name="Text Box 15"/>
          <p:cNvSpPr txBox="1">
            <a:spLocks noChangeArrowheads="1"/>
          </p:cNvSpPr>
          <p:nvPr/>
        </p:nvSpPr>
        <p:spPr bwMode="auto">
          <a:xfrm>
            <a:off x="1763703" y="3284538"/>
            <a:ext cx="1450975" cy="336550"/>
          </a:xfrm>
          <a:prstGeom prst="rect">
            <a:avLst/>
          </a:prstGeom>
          <a:noFill/>
          <a:ln w="9525" algn="ctr">
            <a:noFill/>
            <a:miter lim="800000"/>
            <a:headEnd/>
            <a:tailEnd/>
          </a:ln>
        </p:spPr>
        <p:txBody>
          <a:bodyPr wrap="none" lIns="90000" tIns="46800" rIns="90000" bIns="46800">
            <a:spAutoFit/>
          </a:bodyPr>
          <a:lstStyle/>
          <a:p>
            <a:r>
              <a:rPr lang="zh-CN" altLang="en-US" sz="2000" b="1" dirty="0">
                <a:solidFill>
                  <a:srgbClr val="666633"/>
                </a:solidFill>
                <a:ea typeface="微软雅黑" pitchFamily="34" charset="-122"/>
              </a:rPr>
              <a:t>为教师服务</a:t>
            </a:r>
          </a:p>
        </p:txBody>
      </p:sp>
      <p:sp>
        <p:nvSpPr>
          <p:cNvPr id="9230" name="Text Box 16"/>
          <p:cNvSpPr txBox="1">
            <a:spLocks noChangeArrowheads="1"/>
          </p:cNvSpPr>
          <p:nvPr/>
        </p:nvSpPr>
        <p:spPr bwMode="auto">
          <a:xfrm>
            <a:off x="3041653" y="2565400"/>
            <a:ext cx="1958975" cy="336550"/>
          </a:xfrm>
          <a:prstGeom prst="rect">
            <a:avLst/>
          </a:prstGeom>
          <a:noFill/>
          <a:ln w="9525" algn="ctr">
            <a:noFill/>
            <a:miter lim="800000"/>
            <a:headEnd/>
            <a:tailEnd/>
          </a:ln>
        </p:spPr>
        <p:txBody>
          <a:bodyPr wrap="none" lIns="90000" tIns="46800" rIns="90000" bIns="46800">
            <a:spAutoFit/>
          </a:bodyPr>
          <a:lstStyle/>
          <a:p>
            <a:r>
              <a:rPr lang="zh-CN" altLang="en-US" sz="2000" b="1" dirty="0">
                <a:solidFill>
                  <a:srgbClr val="666633"/>
                </a:solidFill>
                <a:ea typeface="微软雅黑" pitchFamily="34" charset="-122"/>
              </a:rPr>
              <a:t>为学校决策服务</a:t>
            </a:r>
          </a:p>
        </p:txBody>
      </p:sp>
      <p:sp>
        <p:nvSpPr>
          <p:cNvPr id="9231" name="Text Box 17"/>
          <p:cNvSpPr txBox="1">
            <a:spLocks noChangeArrowheads="1"/>
          </p:cNvSpPr>
          <p:nvPr/>
        </p:nvSpPr>
        <p:spPr bwMode="auto">
          <a:xfrm>
            <a:off x="4533917" y="1989138"/>
            <a:ext cx="2466975" cy="336550"/>
          </a:xfrm>
          <a:prstGeom prst="rect">
            <a:avLst/>
          </a:prstGeom>
          <a:noFill/>
          <a:ln w="9525" algn="ctr">
            <a:noFill/>
            <a:miter lim="800000"/>
            <a:headEnd/>
            <a:tailEnd/>
          </a:ln>
        </p:spPr>
        <p:txBody>
          <a:bodyPr wrap="none" lIns="90000" tIns="46800" rIns="90000" bIns="46800">
            <a:spAutoFit/>
          </a:bodyPr>
          <a:lstStyle/>
          <a:p>
            <a:r>
              <a:rPr lang="zh-CN" altLang="en-US" sz="2000" b="1" dirty="0">
                <a:solidFill>
                  <a:srgbClr val="666633"/>
                </a:solidFill>
                <a:ea typeface="微软雅黑" pitchFamily="34" charset="-122"/>
              </a:rPr>
              <a:t>为社会经济发展服务</a:t>
            </a:r>
          </a:p>
        </p:txBody>
      </p:sp>
    </p:spTree>
    <p:extLst>
      <p:ext uri="{BB962C8B-B14F-4D97-AF65-F5344CB8AC3E}">
        <p14:creationId xmlns:p14="http://schemas.microsoft.com/office/powerpoint/2010/main" val="780365641"/>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p:cNvSpPr>
          <p:nvPr/>
        </p:nvSpPr>
        <p:spPr>
          <a:xfrm>
            <a:off x="914400" y="904876"/>
            <a:ext cx="8001000" cy="452422"/>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lang="zh-CN" altLang="en-US" sz="2800" b="1" kern="0" dirty="0">
                <a:solidFill>
                  <a:schemeClr val="tx2"/>
                </a:solidFill>
                <a:latin typeface="微软雅黑" pitchFamily="34" charset="-122"/>
                <a:ea typeface="微软雅黑" pitchFamily="34" charset="-122"/>
                <a:cs typeface="+mj-cs"/>
              </a:rPr>
              <a:t>结语：</a:t>
            </a:r>
            <a:endParaRPr kumimoji="1" lang="zh-CN" altLang="en-US" sz="28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
        <p:nvSpPr>
          <p:cNvPr id="5" name="内容占位符 4"/>
          <p:cNvSpPr>
            <a:spLocks noGrp="1"/>
          </p:cNvSpPr>
          <p:nvPr>
            <p:ph idx="1"/>
          </p:nvPr>
        </p:nvSpPr>
        <p:spPr>
          <a:xfrm>
            <a:off x="827584" y="1683731"/>
            <a:ext cx="7632848" cy="2759730"/>
          </a:xfrm>
          <a:prstGeom prst="rect">
            <a:avLst/>
          </a:prstGeom>
        </p:spPr>
        <p:txBody>
          <a:bodyPr wrap="square">
            <a:spAutoFit/>
          </a:bodyPr>
          <a:lstStyle/>
          <a:p>
            <a:pPr>
              <a:lnSpc>
                <a:spcPts val="2800"/>
              </a:lnSpc>
              <a:spcBef>
                <a:spcPts val="600"/>
              </a:spcBef>
              <a:buFont typeface="Wingdings" pitchFamily="2" charset="2"/>
              <a:buChar char="p"/>
            </a:pPr>
            <a:r>
              <a:rPr lang="zh-CN" altLang="en-US" sz="2400" dirty="0">
                <a:latin typeface="微软雅黑" pitchFamily="34" charset="-122"/>
                <a:ea typeface="微软雅黑" pitchFamily="34" charset="-122"/>
              </a:rPr>
              <a:t>智慧图书馆的提出和发展，是图书馆核心价值理念的传承、创新与实践，不仅是技术层面的进步，更是图书馆管理与服务全方位的提升和超越。</a:t>
            </a:r>
            <a:endParaRPr lang="en-US" altLang="zh-CN" sz="2400" dirty="0">
              <a:latin typeface="微软雅黑" pitchFamily="34" charset="-122"/>
              <a:ea typeface="微软雅黑" pitchFamily="34" charset="-122"/>
            </a:endParaRPr>
          </a:p>
          <a:p>
            <a:pPr>
              <a:lnSpc>
                <a:spcPts val="2800"/>
              </a:lnSpc>
              <a:spcBef>
                <a:spcPts val="600"/>
              </a:spcBef>
              <a:buFont typeface="Wingdings" pitchFamily="2" charset="2"/>
              <a:buChar char="p"/>
            </a:pPr>
            <a:r>
              <a:rPr lang="zh-CN" altLang="en-US" sz="2400" dirty="0">
                <a:latin typeface="微软雅黑" pitchFamily="34" charset="-122"/>
                <a:ea typeface="微软雅黑" pitchFamily="34" charset="-122"/>
              </a:rPr>
              <a:t>图书馆开启了智慧时代，全世界最智慧的图书馆，就是你所在的图书馆。全体馆员和用户的共同参与，就是图书馆的智慧之源。</a:t>
            </a:r>
            <a:endParaRPr lang="en-US" altLang="zh-CN" sz="2400" dirty="0">
              <a:latin typeface="微软雅黑" pitchFamily="34" charset="-122"/>
              <a:ea typeface="微软雅黑" pitchFamily="34" charset="-122"/>
            </a:endParaRPr>
          </a:p>
          <a:p>
            <a:pPr>
              <a:lnSpc>
                <a:spcPts val="2800"/>
              </a:lnSpc>
              <a:spcBef>
                <a:spcPts val="600"/>
              </a:spcBef>
              <a:buFont typeface="Wingdings" pitchFamily="2" charset="2"/>
              <a:buChar char="p"/>
            </a:pPr>
            <a:r>
              <a:rPr lang="zh-CN" altLang="en-US" sz="2400" dirty="0">
                <a:latin typeface="微软雅黑" pitchFamily="34" charset="-122"/>
                <a:ea typeface="微软雅黑" pitchFamily="34" charset="-122"/>
              </a:rPr>
              <a:t>馆人合一，就是我们的智慧图书馆。</a:t>
            </a:r>
            <a:endParaRPr lang="en-US" altLang="zh-CN" sz="2400" dirty="0">
              <a:latin typeface="微软雅黑" pitchFamily="34" charset="-122"/>
              <a:ea typeface="微软雅黑"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9632" y="4941168"/>
            <a:ext cx="5112568" cy="17108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4" name="AutoShape 6" descr="http://img0.imgtn.bdimg.com/it/u=1621324684,3390429690&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8616" name="Picture 8" descr="http://pic12.nipic.com/20110111/6426158_114111331000_2.jpg"/>
          <p:cNvPicPr>
            <a:picLocks noChangeAspect="1" noChangeArrowheads="1"/>
          </p:cNvPicPr>
          <p:nvPr/>
        </p:nvPicPr>
        <p:blipFill>
          <a:blip r:embed="rId2"/>
          <a:srcRect t="19954" r="6250" b="5220"/>
          <a:stretch>
            <a:fillRect/>
          </a:stretch>
        </p:blipFill>
        <p:spPr bwMode="auto">
          <a:xfrm>
            <a:off x="0" y="3786190"/>
            <a:ext cx="9144000" cy="3071834"/>
          </a:xfrm>
          <a:prstGeom prst="rect">
            <a:avLst/>
          </a:prstGeom>
          <a:noFill/>
        </p:spPr>
      </p:pic>
      <p:pic>
        <p:nvPicPr>
          <p:cNvPr id="68610" name="Picture 2" descr="http://news.eventown.com.cn/uploads/allimg/110630/16143K037-0.jpg"/>
          <p:cNvPicPr>
            <a:picLocks noChangeAspect="1" noChangeArrowheads="1"/>
          </p:cNvPicPr>
          <p:nvPr/>
        </p:nvPicPr>
        <p:blipFill>
          <a:blip r:embed="rId3"/>
          <a:srcRect/>
          <a:stretch>
            <a:fillRect/>
          </a:stretch>
        </p:blipFill>
        <p:spPr bwMode="auto">
          <a:xfrm>
            <a:off x="0" y="-24"/>
            <a:ext cx="3357554" cy="3874102"/>
          </a:xfrm>
          <a:prstGeom prst="rect">
            <a:avLst/>
          </a:prstGeom>
          <a:noFill/>
        </p:spPr>
      </p:pic>
      <p:pic>
        <p:nvPicPr>
          <p:cNvPr id="68620" name="Picture 12" descr="http://photocdn.sohu.com/20131216/Img391864792.jpg"/>
          <p:cNvPicPr>
            <a:picLocks noChangeAspect="1" noChangeArrowheads="1"/>
          </p:cNvPicPr>
          <p:nvPr/>
        </p:nvPicPr>
        <p:blipFill>
          <a:blip r:embed="rId4"/>
          <a:srcRect/>
          <a:stretch>
            <a:fillRect/>
          </a:stretch>
        </p:blipFill>
        <p:spPr bwMode="auto">
          <a:xfrm>
            <a:off x="3357554" y="-23877"/>
            <a:ext cx="5786446" cy="3881505"/>
          </a:xfrm>
          <a:prstGeom prst="rect">
            <a:avLst/>
          </a:prstGeom>
          <a:noFill/>
        </p:spPr>
      </p:pic>
      <p:sp>
        <p:nvSpPr>
          <p:cNvPr id="11" name="TextBox 10"/>
          <p:cNvSpPr txBox="1"/>
          <p:nvPr/>
        </p:nvSpPr>
        <p:spPr>
          <a:xfrm>
            <a:off x="2214546" y="3967467"/>
            <a:ext cx="4857784" cy="461665"/>
          </a:xfrm>
          <a:prstGeom prst="rect">
            <a:avLst/>
          </a:prstGeom>
          <a:noFill/>
        </p:spPr>
        <p:txBody>
          <a:bodyPr wrap="square" rtlCol="0">
            <a:spAutoFit/>
          </a:bodyPr>
          <a:lstStyle/>
          <a:p>
            <a:pPr algn="ctr"/>
            <a:r>
              <a:rPr lang="en-US" b="1" dirty="0">
                <a:solidFill>
                  <a:schemeClr val="bg1"/>
                </a:solidFill>
                <a:latin typeface="微软雅黑" pitchFamily="34" charset="-122"/>
                <a:ea typeface="微软雅黑" pitchFamily="34" charset="-122"/>
              </a:rPr>
              <a:t>Landscape of Chongqing City</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0514030"/>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vaio\Pictures\桌面\DSC_0297.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t="7151" b="7650"/>
          <a:stretch/>
        </p:blipFill>
        <p:spPr bwMode="auto">
          <a:xfrm>
            <a:off x="13121" y="734107"/>
            <a:ext cx="9143999" cy="5215173"/>
          </a:xfrm>
          <a:prstGeom prst="rect">
            <a:avLst/>
          </a:prstGeom>
          <a:noFill/>
          <a:extLst>
            <a:ext uri="{909E8E84-426E-40DD-AFC4-6F175D3DCCD1}">
              <a14:hiddenFill xmlns:a14="http://schemas.microsoft.com/office/drawing/2010/main">
                <a:solidFill>
                  <a:srgbClr val="FFFFFF"/>
                </a:solidFill>
              </a14:hiddenFill>
            </a:ext>
          </a:extLst>
        </p:spPr>
      </p:pic>
      <p:sp>
        <p:nvSpPr>
          <p:cNvPr id="244738" name="Rectangle 2"/>
          <p:cNvSpPr>
            <a:spLocks noChangeArrowheads="1"/>
          </p:cNvSpPr>
          <p:nvPr/>
        </p:nvSpPr>
        <p:spPr bwMode="auto">
          <a:xfrm>
            <a:off x="216024" y="734107"/>
            <a:ext cx="4716016" cy="1255006"/>
          </a:xfrm>
          <a:prstGeom prst="rect">
            <a:avLst/>
          </a:prstGeom>
          <a:noFill/>
          <a:ln w="9525">
            <a:noFill/>
            <a:miter lim="800000"/>
            <a:headEnd/>
            <a:tailEnd/>
          </a:ln>
          <a:effectLst>
            <a:outerShdw dist="35921" dir="2700000" algn="ctr" rotWithShape="0">
              <a:schemeClr val="bg2"/>
            </a:outerShdw>
          </a:effectLst>
        </p:spPr>
        <p:txBody>
          <a:bodyPr anchor="b"/>
          <a:lstStyle/>
          <a:p>
            <a:pPr algn="ctr">
              <a:lnSpc>
                <a:spcPct val="90000"/>
              </a:lnSpc>
              <a:defRPr/>
            </a:pPr>
            <a:r>
              <a:rPr lang="zh-CN" altLang="en-US" sz="5400" b="1" dirty="0">
                <a:solidFill>
                  <a:srgbClr val="FFFF00"/>
                </a:solidFill>
                <a:latin typeface="华文行楷" pitchFamily="2" charset="-122"/>
                <a:ea typeface="华文行楷" pitchFamily="2" charset="-122"/>
              </a:rPr>
              <a:t>谢谢聆听！</a:t>
            </a:r>
          </a:p>
        </p:txBody>
      </p:sp>
      <p:sp>
        <p:nvSpPr>
          <p:cNvPr id="72707" name="Rectangle 3"/>
          <p:cNvSpPr>
            <a:spLocks noChangeArrowheads="1"/>
          </p:cNvSpPr>
          <p:nvPr/>
        </p:nvSpPr>
        <p:spPr bwMode="auto">
          <a:xfrm>
            <a:off x="755576" y="6021288"/>
            <a:ext cx="4643438" cy="841375"/>
          </a:xfrm>
          <a:prstGeom prst="rect">
            <a:avLst/>
          </a:prstGeom>
          <a:noFill/>
          <a:ln w="9525">
            <a:noFill/>
            <a:miter lim="800000"/>
            <a:headEnd/>
            <a:tailEnd/>
          </a:ln>
        </p:spPr>
        <p:txBody>
          <a:bodyPr/>
          <a:lstStyle/>
          <a:p>
            <a:pPr marL="342900" indent="-342900">
              <a:spcBef>
                <a:spcPct val="20000"/>
              </a:spcBef>
              <a:buClr>
                <a:schemeClr val="bg2"/>
              </a:buClr>
              <a:buSzPct val="75000"/>
            </a:pPr>
            <a:r>
              <a:rPr lang="zh-CN" altLang="en-US" sz="2000" b="1" dirty="0">
                <a:solidFill>
                  <a:schemeClr val="bg2"/>
                </a:solidFill>
                <a:latin typeface="楷体_GB2312"/>
                <a:ea typeface="楷体_GB2312"/>
                <a:cs typeface="楷体_GB2312"/>
              </a:rPr>
              <a:t>重庆大学图书馆 彭晓东</a:t>
            </a:r>
            <a:endParaRPr lang="en-US" altLang="zh-CN" sz="2000" b="1" dirty="0">
              <a:solidFill>
                <a:schemeClr val="bg2"/>
              </a:solidFill>
              <a:latin typeface="楷体_GB2312"/>
              <a:ea typeface="楷体_GB2312"/>
              <a:cs typeface="楷体_GB2312"/>
            </a:endParaRPr>
          </a:p>
          <a:p>
            <a:pPr marL="342900" indent="-342900">
              <a:spcBef>
                <a:spcPct val="20000"/>
              </a:spcBef>
              <a:buClr>
                <a:schemeClr val="bg2"/>
              </a:buClr>
              <a:buSzPct val="75000"/>
            </a:pPr>
            <a:r>
              <a:rPr lang="en-US" altLang="zh-CN" sz="2000" b="1" dirty="0">
                <a:solidFill>
                  <a:schemeClr val="bg2"/>
                </a:solidFill>
                <a:latin typeface="楷体_GB2312"/>
                <a:ea typeface="楷体_GB2312"/>
                <a:cs typeface="楷体_GB2312"/>
              </a:rPr>
              <a:t>Email: </a:t>
            </a:r>
            <a:r>
              <a:rPr lang="en-US" altLang="zh-CN" sz="2000" b="1" dirty="0">
                <a:solidFill>
                  <a:schemeClr val="bg2"/>
                </a:solidFill>
                <a:latin typeface="楷体_GB2312"/>
                <a:ea typeface="楷体_GB2312"/>
                <a:cs typeface="楷体_GB2312"/>
                <a:hlinkClick r:id="rId4"/>
              </a:rPr>
              <a:t>pxd@cqu.edu.cn</a:t>
            </a:r>
            <a:endParaRPr lang="en-US" altLang="zh-CN" sz="2000" b="1" dirty="0">
              <a:solidFill>
                <a:schemeClr val="bg2"/>
              </a:solidFill>
              <a:latin typeface="楷体_GB2312"/>
              <a:ea typeface="楷体_GB2312"/>
              <a:cs typeface="楷体_GB231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标题 1"/>
          <p:cNvSpPr>
            <a:spLocks noGrp="1"/>
          </p:cNvSpPr>
          <p:nvPr>
            <p:ph type="title"/>
          </p:nvPr>
        </p:nvSpPr>
        <p:spPr>
          <a:xfrm>
            <a:off x="1000100" y="692696"/>
            <a:ext cx="5804148" cy="690562"/>
          </a:xfrm>
        </p:spPr>
        <p:txBody>
          <a:bodyPr/>
          <a:lstStyle/>
          <a:p>
            <a:r>
              <a:rPr lang="en-US" altLang="zh-CN" sz="3200" dirty="0">
                <a:latin typeface="微软雅黑" pitchFamily="34" charset="-122"/>
                <a:ea typeface="微软雅黑" pitchFamily="34" charset="-122"/>
              </a:rPr>
              <a:t>1. </a:t>
            </a:r>
            <a:r>
              <a:rPr lang="zh-CN" altLang="en-US" sz="3200" dirty="0">
                <a:latin typeface="微软雅黑" pitchFamily="34" charset="-122"/>
                <a:ea typeface="微软雅黑" pitchFamily="34" charset="-122"/>
              </a:rPr>
              <a:t>关于智慧图书馆</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684" r="13353" b="7474"/>
          <a:stretch/>
        </p:blipFill>
        <p:spPr bwMode="auto">
          <a:xfrm>
            <a:off x="539552" y="1603766"/>
            <a:ext cx="8412712" cy="46335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35895" r="76171" b="32053"/>
          <a:stretch/>
        </p:blipFill>
        <p:spPr bwMode="auto">
          <a:xfrm>
            <a:off x="2699792" y="2204864"/>
            <a:ext cx="4322396" cy="4248472"/>
          </a:xfrm>
          <a:prstGeom prst="rect">
            <a:avLst/>
          </a:prstGeom>
          <a:ln>
            <a:solidFill>
              <a:srgbClr val="C0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827584" y="6309320"/>
            <a:ext cx="1656184" cy="461665"/>
          </a:xfrm>
          <a:prstGeom prst="rect">
            <a:avLst/>
          </a:prstGeom>
          <a:noFill/>
        </p:spPr>
        <p:txBody>
          <a:bodyPr wrap="square" rtlCol="0">
            <a:spAutoFit/>
          </a:bodyPr>
          <a:lstStyle/>
          <a:p>
            <a:r>
              <a:rPr lang="en-US" altLang="zh-CN" dirty="0"/>
              <a:t>2018.03.05</a:t>
            </a:r>
            <a:endParaRPr lang="zh-CN" altLang="en-US" dirty="0"/>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67934" y="1786136"/>
            <a:ext cx="7836514" cy="2074912"/>
          </a:xfrm>
        </p:spPr>
        <p:txBody>
          <a:bodyPr/>
          <a:lstStyle/>
          <a:p>
            <a:pPr algn="just"/>
            <a:r>
              <a:rPr lang="zh-CN" altLang="en-US" sz="2400" dirty="0">
                <a:latin typeface="微软雅黑" pitchFamily="34" charset="-122"/>
                <a:ea typeface="微软雅黑" pitchFamily="34" charset="-122"/>
              </a:rPr>
              <a:t>智慧图书馆</a:t>
            </a:r>
            <a:r>
              <a:rPr lang="en-US" altLang="zh-CN" sz="2400" dirty="0">
                <a:latin typeface="微软雅黑" pitchFamily="34" charset="-122"/>
                <a:ea typeface="微软雅黑" pitchFamily="34" charset="-122"/>
              </a:rPr>
              <a:t>( smart library) </a:t>
            </a:r>
            <a:r>
              <a:rPr lang="zh-CN" altLang="en-US" sz="2400" dirty="0">
                <a:latin typeface="微软雅黑" pitchFamily="34" charset="-122"/>
                <a:ea typeface="微软雅黑" pitchFamily="34" charset="-122"/>
              </a:rPr>
              <a:t>是应用人工智能技术和各种信息技术，集成图书馆的资源、服务和管理，以用户和馆员为核心，实现人、资源、空间等之间互联感知的新一代图书馆。</a:t>
            </a:r>
            <a:endParaRPr lang="en-US" altLang="zh-CN" sz="2400" dirty="0">
              <a:latin typeface="微软雅黑" pitchFamily="34" charset="-122"/>
              <a:ea typeface="微软雅黑" pitchFamily="34" charset="-122"/>
            </a:endParaRPr>
          </a:p>
          <a:p>
            <a:pPr marL="0" indent="0">
              <a:buNone/>
            </a:pPr>
            <a:r>
              <a:rPr lang="zh-CN" altLang="en-US" sz="2400" dirty="0">
                <a:latin typeface="微软雅黑" pitchFamily="34" charset="-122"/>
                <a:ea typeface="微软雅黑" pitchFamily="34" charset="-122"/>
              </a:rPr>
              <a:t> </a:t>
            </a:r>
            <a:br>
              <a:rPr lang="zh-CN" altLang="en-US" sz="2400" dirty="0">
                <a:latin typeface="微软雅黑" pitchFamily="34" charset="-122"/>
                <a:ea typeface="微软雅黑" pitchFamily="34" charset="-122"/>
              </a:rPr>
            </a:br>
            <a:endParaRPr lang="zh-CN" altLang="en-US" sz="2400" dirty="0">
              <a:latin typeface="微软雅黑" pitchFamily="34" charset="-122"/>
              <a:ea typeface="微软雅黑" pitchFamily="34" charset="-122"/>
            </a:endParaRPr>
          </a:p>
        </p:txBody>
      </p:sp>
      <p:sp>
        <p:nvSpPr>
          <p:cNvPr id="3" name="标题 2"/>
          <p:cNvSpPr>
            <a:spLocks noGrp="1"/>
          </p:cNvSpPr>
          <p:nvPr>
            <p:ph type="title"/>
          </p:nvPr>
        </p:nvSpPr>
        <p:spPr>
          <a:xfrm>
            <a:off x="914400" y="762000"/>
            <a:ext cx="8001000" cy="650776"/>
          </a:xfrm>
        </p:spPr>
        <p:txBody>
          <a:bodyPr/>
          <a:lstStyle/>
          <a:p>
            <a:r>
              <a:rPr lang="zh-CN" altLang="en-US" sz="2800" dirty="0">
                <a:latin typeface="微软雅黑" pitchFamily="34" charset="-122"/>
                <a:ea typeface="微软雅黑" pitchFamily="34" charset="-122"/>
              </a:rPr>
              <a:t>智慧图书馆的定义</a:t>
            </a:r>
          </a:p>
        </p:txBody>
      </p:sp>
      <p:sp>
        <p:nvSpPr>
          <p:cNvPr id="4" name="矩形 3"/>
          <p:cNvSpPr/>
          <p:nvPr/>
        </p:nvSpPr>
        <p:spPr>
          <a:xfrm>
            <a:off x="827584" y="4005064"/>
            <a:ext cx="7920880"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lnSpc>
                <a:spcPct val="150000"/>
              </a:lnSpc>
              <a:buFont typeface="Wingdings" pitchFamily="2" charset="2"/>
              <a:buChar char="Ø"/>
            </a:pPr>
            <a:r>
              <a:rPr lang="zh-CN" altLang="en-US" sz="1400" dirty="0">
                <a:latin typeface="+mj-ea"/>
                <a:ea typeface="+mj-ea"/>
              </a:rPr>
              <a:t>参考文献</a:t>
            </a:r>
            <a:endParaRPr lang="en-US" altLang="zh-CN" sz="1400" dirty="0">
              <a:latin typeface="+mj-ea"/>
              <a:ea typeface="+mj-ea"/>
            </a:endParaRPr>
          </a:p>
          <a:p>
            <a:pPr>
              <a:lnSpc>
                <a:spcPct val="150000"/>
              </a:lnSpc>
            </a:pPr>
            <a:r>
              <a:rPr lang="zh-CN" altLang="en-US" sz="1400" dirty="0">
                <a:latin typeface="+mj-ea"/>
                <a:ea typeface="+mj-ea"/>
              </a:rPr>
              <a:t>王世伟，未来图书馆的新模式 ：智慧图书馆，图书馆建设，</a:t>
            </a:r>
            <a:r>
              <a:rPr lang="en-US" altLang="zh-CN" sz="1400" dirty="0">
                <a:latin typeface="+mj-ea"/>
                <a:ea typeface="+mj-ea"/>
              </a:rPr>
              <a:t>2011(1):1-5</a:t>
            </a:r>
            <a:endParaRPr lang="zh-CN" altLang="en-US" sz="1400" dirty="0">
              <a:latin typeface="+mj-ea"/>
              <a:ea typeface="+mj-ea"/>
            </a:endParaRPr>
          </a:p>
          <a:p>
            <a:pPr>
              <a:lnSpc>
                <a:spcPct val="150000"/>
              </a:lnSpc>
            </a:pPr>
            <a:r>
              <a:rPr lang="zh-CN" altLang="en-US" sz="1400" dirty="0">
                <a:latin typeface="+mj-ea"/>
                <a:ea typeface="+mj-ea"/>
              </a:rPr>
              <a:t>郑怿昕，包平，智慧图书馆理论与实践进展研究，图书馆工作与研究，</a:t>
            </a:r>
            <a:r>
              <a:rPr lang="en-US" altLang="zh-CN" sz="1400" dirty="0">
                <a:latin typeface="+mj-ea"/>
                <a:ea typeface="+mj-ea"/>
              </a:rPr>
              <a:t>2015</a:t>
            </a:r>
            <a:r>
              <a:rPr lang="zh-CN" altLang="en-US" sz="1400" dirty="0">
                <a:latin typeface="+mj-ea"/>
                <a:ea typeface="+mj-ea"/>
              </a:rPr>
              <a:t>，</a:t>
            </a:r>
            <a:r>
              <a:rPr lang="en-US" altLang="zh-CN" sz="1400" dirty="0">
                <a:latin typeface="+mj-ea"/>
                <a:ea typeface="+mj-ea"/>
              </a:rPr>
              <a:t>233( 7) : 36 -37</a:t>
            </a:r>
          </a:p>
          <a:p>
            <a:pPr>
              <a:lnSpc>
                <a:spcPct val="150000"/>
              </a:lnSpc>
            </a:pPr>
            <a:r>
              <a:rPr lang="zh-CN" altLang="en-US" sz="1400" dirty="0">
                <a:latin typeface="+mj-ea"/>
                <a:ea typeface="+mj-ea"/>
              </a:rPr>
              <a:t>罗丽，杨新涯，周剑，智慧图书馆的发展现状与趋势</a:t>
            </a:r>
            <a:r>
              <a:rPr lang="en-US" altLang="zh-CN" sz="1400" dirty="0">
                <a:latin typeface="+mj-ea"/>
                <a:ea typeface="+mj-ea"/>
              </a:rPr>
              <a:t>——“</a:t>
            </a:r>
            <a:r>
              <a:rPr lang="zh-CN" altLang="en-US" sz="1400" dirty="0">
                <a:latin typeface="+mj-ea"/>
                <a:ea typeface="+mj-ea"/>
              </a:rPr>
              <a:t>智慧图书馆从理论到实践”学术研讨会会议综述，图书情报工作，</a:t>
            </a:r>
            <a:r>
              <a:rPr lang="en-US" altLang="zh-CN" sz="1400" dirty="0">
                <a:latin typeface="+mj-ea"/>
                <a:ea typeface="+mj-ea"/>
              </a:rPr>
              <a:t>2017</a:t>
            </a:r>
            <a:r>
              <a:rPr lang="zh-CN" altLang="en-US" sz="1400" dirty="0">
                <a:latin typeface="+mj-ea"/>
                <a:ea typeface="+mj-ea"/>
              </a:rPr>
              <a:t>，</a:t>
            </a:r>
            <a:r>
              <a:rPr lang="en-US" altLang="zh-CN" sz="1400" dirty="0">
                <a:latin typeface="+mj-ea"/>
                <a:ea typeface="+mj-ea"/>
              </a:rPr>
              <a:t>61( 13) : 140 -144</a:t>
            </a:r>
            <a:r>
              <a:rPr lang="zh-CN" altLang="en-US" sz="1400" dirty="0">
                <a:latin typeface="+mj-ea"/>
                <a:ea typeface="+mj-ea"/>
              </a:rPr>
              <a:t> </a:t>
            </a:r>
            <a:endParaRPr lang="en-US" altLang="zh-CN" sz="1400" dirty="0">
              <a:latin typeface="+mj-ea"/>
              <a:ea typeface="+mj-ea"/>
            </a:endParaRPr>
          </a:p>
          <a:p>
            <a:pPr>
              <a:lnSpc>
                <a:spcPct val="150000"/>
              </a:lnSpc>
            </a:pPr>
            <a:r>
              <a:rPr lang="zh-CN" altLang="en-US" sz="1400" dirty="0">
                <a:latin typeface="+mj-ea"/>
                <a:ea typeface="+mj-ea"/>
              </a:rPr>
              <a:t>狄亚飞，万林，侯雪林，国内智慧图书馆研究热点述评，图书馆学刊 ，</a:t>
            </a:r>
            <a:r>
              <a:rPr lang="en-US" altLang="zh-CN" sz="1400" dirty="0">
                <a:latin typeface="+mj-ea"/>
                <a:ea typeface="+mj-ea"/>
              </a:rPr>
              <a:t>2017(8)</a:t>
            </a:r>
            <a:r>
              <a:rPr lang="zh-CN" altLang="en-US" sz="1400" dirty="0">
                <a:latin typeface="+mj-ea"/>
                <a:ea typeface="+mj-ea"/>
              </a:rPr>
              <a:t>：</a:t>
            </a:r>
            <a:r>
              <a:rPr lang="en-US" altLang="zh-CN" sz="1400" dirty="0">
                <a:latin typeface="+mj-ea"/>
                <a:ea typeface="+mj-ea"/>
              </a:rPr>
              <a:t>123-127</a:t>
            </a:r>
          </a:p>
        </p:txBody>
      </p:sp>
    </p:spTree>
    <p:extLst>
      <p:ext uri="{BB962C8B-B14F-4D97-AF65-F5344CB8AC3E}">
        <p14:creationId xmlns:p14="http://schemas.microsoft.com/office/powerpoint/2010/main" val="58081124"/>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600138"/>
            <a:ext cx="7920880" cy="4247317"/>
          </a:xfrm>
          <a:prstGeom prst="rect">
            <a:avLst/>
          </a:prstGeom>
        </p:spPr>
        <p:txBody>
          <a:bodyPr wrap="square">
            <a:spAutoFit/>
          </a:bodyPr>
          <a:lstStyle/>
          <a:p>
            <a:pPr marL="342900" indent="-342900">
              <a:lnSpc>
                <a:spcPct val="125000"/>
              </a:lnSpc>
              <a:buFont typeface="Wingdings" pitchFamily="2" charset="2"/>
              <a:buChar char="Ø"/>
            </a:pPr>
            <a:r>
              <a:rPr lang="zh-CN" altLang="en-US" dirty="0">
                <a:latin typeface="微软雅黑" pitchFamily="34" charset="-122"/>
                <a:ea typeface="微软雅黑" pitchFamily="34" charset="-122"/>
              </a:rPr>
              <a:t>智慧图书馆实际上既是技术集成和环境构建问题，又是管理理念和服务模式问题，更是人文关怀和绿色发展问题，展现了现代图书馆的发展战略方向。</a:t>
            </a:r>
            <a:endParaRPr lang="en-US" altLang="zh-CN" dirty="0">
              <a:latin typeface="微软雅黑" pitchFamily="34" charset="-122"/>
              <a:ea typeface="微软雅黑" pitchFamily="34" charset="-122"/>
            </a:endParaRPr>
          </a:p>
          <a:p>
            <a:pPr marL="342900" indent="-342900">
              <a:lnSpc>
                <a:spcPct val="125000"/>
              </a:lnSpc>
              <a:buFont typeface="Wingdings" pitchFamily="2" charset="2"/>
              <a:buChar char="Ø"/>
            </a:pPr>
            <a:r>
              <a:rPr lang="zh-CN" altLang="en-US" dirty="0">
                <a:latin typeface="微软雅黑" pitchFamily="34" charset="-122"/>
                <a:ea typeface="微软雅黑" pitchFamily="34" charset="-122"/>
              </a:rPr>
              <a:t>智慧图书馆建设需要先进的技术支撑，包括人工智能、大数据、云计算、物联网技术、移动互联网等。</a:t>
            </a:r>
            <a:endParaRPr lang="en-US" altLang="zh-CN" dirty="0">
              <a:latin typeface="微软雅黑" pitchFamily="34" charset="-122"/>
              <a:ea typeface="微软雅黑" pitchFamily="34" charset="-122"/>
            </a:endParaRPr>
          </a:p>
          <a:p>
            <a:pPr marL="342900" indent="-342900">
              <a:lnSpc>
                <a:spcPct val="125000"/>
              </a:lnSpc>
              <a:buFont typeface="Wingdings" pitchFamily="2" charset="2"/>
              <a:buChar char="Ø"/>
            </a:pPr>
            <a:r>
              <a:rPr lang="zh-CN" altLang="en-US" dirty="0">
                <a:latin typeface="微软雅黑" pitchFamily="34" charset="-122"/>
                <a:ea typeface="微软雅黑" pitchFamily="34" charset="-122"/>
              </a:rPr>
              <a:t>智慧图书馆的目的是提供智慧服务，因此，智慧馆员必不可少，需要高度关注馆员的能力建设。</a:t>
            </a:r>
            <a:endParaRPr lang="en-US" altLang="zh-CN" dirty="0">
              <a:latin typeface="微软雅黑" pitchFamily="34" charset="-122"/>
              <a:ea typeface="微软雅黑" pitchFamily="34" charset="-122"/>
            </a:endParaRPr>
          </a:p>
          <a:p>
            <a:pPr marL="342900" indent="-342900">
              <a:lnSpc>
                <a:spcPct val="125000"/>
              </a:lnSpc>
              <a:buFont typeface="Wingdings" pitchFamily="2" charset="2"/>
              <a:buChar char="Ø"/>
            </a:pPr>
            <a:r>
              <a:rPr lang="zh-CN" altLang="en-US" dirty="0">
                <a:latin typeface="微软雅黑" pitchFamily="34" charset="-122"/>
                <a:ea typeface="微软雅黑" pitchFamily="34" charset="-122"/>
              </a:rPr>
              <a:t>智慧图书馆的发展策略：“用户驱动、需求导向、资源为本、技术为基、服务至上”。 　　</a:t>
            </a:r>
          </a:p>
        </p:txBody>
      </p:sp>
      <p:sp>
        <p:nvSpPr>
          <p:cNvPr id="3" name="标题 2"/>
          <p:cNvSpPr txBox="1">
            <a:spLocks/>
          </p:cNvSpPr>
          <p:nvPr/>
        </p:nvSpPr>
        <p:spPr>
          <a:xfrm>
            <a:off x="914400" y="908720"/>
            <a:ext cx="8001000" cy="576064"/>
          </a:xfrm>
          <a:prstGeom prst="rect">
            <a:avLst/>
          </a:prstGeom>
        </p:spPr>
        <p:txBody>
          <a:bodyPr/>
          <a:lstStyle>
            <a:lvl1pPr algn="l" rtl="0" eaLnBrk="0" fontAlgn="base"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2pPr>
            <a:lvl3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3pPr>
            <a:lvl4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4pPr>
            <a:lvl5pPr algn="l" rtl="0" eaLnBrk="0" fontAlgn="base" hangingPunct="0">
              <a:lnSpc>
                <a:spcPct val="90000"/>
              </a:lnSpc>
              <a:spcBef>
                <a:spcPct val="0"/>
              </a:spcBef>
              <a:spcAft>
                <a:spcPct val="0"/>
              </a:spcAft>
              <a:defRPr kumimoji="1" sz="3600" b="1">
                <a:solidFill>
                  <a:schemeClr val="tx2"/>
                </a:solidFill>
                <a:latin typeface="Arial" pitchFamily="34" charset="0"/>
                <a:ea typeface="宋体" pitchFamily="2" charset="-122"/>
              </a:defRPr>
            </a:lvl5pPr>
            <a:lvl6pPr marL="4572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6pPr>
            <a:lvl7pPr marL="9144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7pPr>
            <a:lvl8pPr marL="13716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8pPr>
            <a:lvl9pPr marL="1828800" algn="l" rtl="0" fontAlgn="base">
              <a:lnSpc>
                <a:spcPct val="90000"/>
              </a:lnSpc>
              <a:spcBef>
                <a:spcPct val="0"/>
              </a:spcBef>
              <a:spcAft>
                <a:spcPct val="0"/>
              </a:spcAft>
              <a:defRPr kumimoji="1" sz="3600" b="1">
                <a:solidFill>
                  <a:schemeClr val="tx2"/>
                </a:solidFill>
                <a:latin typeface="Arial" pitchFamily="34" charset="0"/>
                <a:ea typeface="宋体" pitchFamily="2" charset="-122"/>
              </a:defRPr>
            </a:lvl9pPr>
          </a:lstStyle>
          <a:p>
            <a:r>
              <a:rPr lang="zh-CN" altLang="en-US" sz="2800" dirty="0">
                <a:latin typeface="微软雅黑" pitchFamily="34" charset="-122"/>
                <a:ea typeface="微软雅黑" pitchFamily="34" charset="-122"/>
              </a:rPr>
              <a:t>智慧图书馆研究</a:t>
            </a:r>
          </a:p>
        </p:txBody>
      </p:sp>
    </p:spTree>
    <p:extLst>
      <p:ext uri="{BB962C8B-B14F-4D97-AF65-F5344CB8AC3E}">
        <p14:creationId xmlns:p14="http://schemas.microsoft.com/office/powerpoint/2010/main" val="4096580175"/>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3608" y="879103"/>
            <a:ext cx="6032421" cy="461665"/>
          </a:xfrm>
          <a:prstGeom prst="rect">
            <a:avLst/>
          </a:prstGeom>
        </p:spPr>
        <p:txBody>
          <a:bodyPr wrap="none">
            <a:spAutoFit/>
          </a:bodyPr>
          <a:lstStyle/>
          <a:p>
            <a:r>
              <a:rPr lang="zh-CN" altLang="en-US" b="1" dirty="0">
                <a:solidFill>
                  <a:srgbClr val="000000"/>
                </a:solidFill>
                <a:latin typeface="微软雅黑" pitchFamily="34" charset="-122"/>
                <a:ea typeface="微软雅黑" pitchFamily="34" charset="-122"/>
              </a:rPr>
              <a:t>北京大学刘兹恒教授提出的图书馆十大趋势</a:t>
            </a:r>
            <a:endParaRPr lang="zh-CN" altLang="en-US" b="1" dirty="0">
              <a:latin typeface="微软雅黑" pitchFamily="34" charset="-122"/>
              <a:ea typeface="微软雅黑" pitchFamily="34" charset="-122"/>
            </a:endParaRPr>
          </a:p>
        </p:txBody>
      </p:sp>
      <p:grpSp>
        <p:nvGrpSpPr>
          <p:cNvPr id="6" name="组合 5"/>
          <p:cNvGrpSpPr/>
          <p:nvPr/>
        </p:nvGrpSpPr>
        <p:grpSpPr>
          <a:xfrm>
            <a:off x="755576" y="1772816"/>
            <a:ext cx="7704856" cy="3170099"/>
            <a:chOff x="755576" y="1844824"/>
            <a:chExt cx="7704856" cy="3170099"/>
          </a:xfrm>
        </p:grpSpPr>
        <p:sp>
          <p:nvSpPr>
            <p:cNvPr id="2" name="矩形 1"/>
            <p:cNvSpPr/>
            <p:nvPr/>
          </p:nvSpPr>
          <p:spPr>
            <a:xfrm>
              <a:off x="755576" y="1844824"/>
              <a:ext cx="4176464" cy="3170099"/>
            </a:xfrm>
            <a:prstGeom prst="rect">
              <a:avLst/>
            </a:prstGeom>
          </p:spPr>
          <p:txBody>
            <a:bodyPr wrap="square">
              <a:spAutoFit/>
            </a:bodyPr>
            <a:lstStyle/>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服务泛在化</a:t>
              </a:r>
              <a:endParaRPr lang="en-US" altLang="zh-CN" dirty="0">
                <a:solidFill>
                  <a:srgbClr val="C00000"/>
                </a:solidFill>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   图书馆工作网络化 </a:t>
              </a:r>
              <a:endParaRPr lang="en-US" altLang="zh-CN" dirty="0">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资源数据化 </a:t>
              </a:r>
              <a:endParaRPr lang="en-US" altLang="zh-CN" dirty="0">
                <a:solidFill>
                  <a:srgbClr val="C00000"/>
                </a:solidFill>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4</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功能智慧化</a:t>
              </a:r>
              <a:endParaRPr lang="en-US" altLang="zh-CN" dirty="0">
                <a:solidFill>
                  <a:srgbClr val="C00000"/>
                </a:solidFill>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   图书馆阅读移动化 </a:t>
              </a:r>
              <a:endParaRPr lang="en-US" altLang="zh-CN" dirty="0">
                <a:latin typeface="微软雅黑" pitchFamily="34" charset="-122"/>
                <a:ea typeface="微软雅黑" pitchFamily="34" charset="-122"/>
              </a:endParaRPr>
            </a:p>
          </p:txBody>
        </p:sp>
        <p:sp>
          <p:nvSpPr>
            <p:cNvPr id="5" name="矩形 4"/>
            <p:cNvSpPr/>
            <p:nvPr/>
          </p:nvSpPr>
          <p:spPr>
            <a:xfrm>
              <a:off x="4716016" y="1844824"/>
              <a:ext cx="3744416" cy="3170099"/>
            </a:xfrm>
            <a:prstGeom prst="rect">
              <a:avLst/>
            </a:prstGeom>
          </p:spPr>
          <p:txBody>
            <a:bodyPr wrap="square">
              <a:spAutoFit/>
            </a:bodyPr>
            <a:lstStyle/>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6</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空间创意化</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7</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用户自主化 </a:t>
              </a:r>
              <a:endParaRPr lang="en-US" altLang="zh-CN" dirty="0">
                <a:solidFill>
                  <a:srgbClr val="C00000"/>
                </a:solidFill>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8</a:t>
              </a:r>
              <a:r>
                <a:rPr lang="zh-CN" altLang="en-US" dirty="0">
                  <a:latin typeface="微软雅黑" pitchFamily="34" charset="-122"/>
                  <a:ea typeface="微软雅黑" pitchFamily="34" charset="-122"/>
                </a:rPr>
                <a:t>   图书馆工作规范化 </a:t>
              </a:r>
              <a:endParaRPr lang="en-US" altLang="zh-CN" dirty="0">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   图书馆</a:t>
              </a:r>
              <a:r>
                <a:rPr lang="zh-CN" altLang="en-US" dirty="0">
                  <a:solidFill>
                    <a:srgbClr val="C00000"/>
                  </a:solidFill>
                  <a:latin typeface="微软雅黑" pitchFamily="34" charset="-122"/>
                  <a:ea typeface="微软雅黑" pitchFamily="34" charset="-122"/>
                </a:rPr>
                <a:t>馆藏仓储化 </a:t>
              </a:r>
              <a:endParaRPr lang="en-US" altLang="zh-CN" dirty="0">
                <a:solidFill>
                  <a:srgbClr val="C00000"/>
                </a:solidFill>
                <a:latin typeface="微软雅黑" pitchFamily="34" charset="-122"/>
                <a:ea typeface="微软雅黑" pitchFamily="34" charset="-122"/>
              </a:endParaRPr>
            </a:p>
            <a:p>
              <a:pPr>
                <a:lnSpc>
                  <a:spcPct val="150000"/>
                </a:lnSpc>
                <a:spcAft>
                  <a:spcPts val="600"/>
                </a:spcAft>
              </a:pPr>
              <a:r>
                <a:rPr lang="zh-CN" altLang="en-US" dirty="0">
                  <a:latin typeface="微软雅黑" pitchFamily="34" charset="-122"/>
                  <a:ea typeface="微软雅黑" pitchFamily="34" charset="-122"/>
                </a:rPr>
                <a:t>趋势</a:t>
              </a:r>
              <a:r>
                <a:rPr lang="en-US" altLang="zh-CN" dirty="0">
                  <a:latin typeface="微软雅黑" pitchFamily="34" charset="-122"/>
                  <a:ea typeface="微软雅黑" pitchFamily="34" charset="-122"/>
                </a:rPr>
                <a:t>10</a:t>
              </a:r>
              <a:r>
                <a:rPr lang="zh-CN" altLang="en-US" dirty="0">
                  <a:latin typeface="微软雅黑" pitchFamily="34" charset="-122"/>
                  <a:ea typeface="微软雅黑" pitchFamily="34" charset="-122"/>
                </a:rPr>
                <a:t> 图书馆事业社会化 </a:t>
              </a:r>
            </a:p>
          </p:txBody>
        </p:sp>
      </p:grpSp>
      <p:pic>
        <p:nvPicPr>
          <p:cNvPr id="7" name="Picture 7" descr="C:\Program Files\Microsoft Office\MEDIA\CAGCAT10\j030125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5157192"/>
            <a:ext cx="1829714" cy="15654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490240"/>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4194175" y="34750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rPr>
            </a:br>
            <a:br>
              <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4078074" y="1988840"/>
            <a:ext cx="4454366" cy="286232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marL="342900" indent="-342900">
              <a:lnSpc>
                <a:spcPct val="150000"/>
              </a:lnSpc>
              <a:buFont typeface="Wingdings" pitchFamily="2" charset="2"/>
              <a:buChar char="Ø"/>
            </a:pPr>
            <a:r>
              <a:rPr lang="zh-CN" altLang="en-US" dirty="0">
                <a:solidFill>
                  <a:srgbClr val="C00000"/>
                </a:solidFill>
                <a:latin typeface="微软雅黑" pitchFamily="34" charset="-122"/>
                <a:ea typeface="微软雅黑" pitchFamily="34" charset="-122"/>
              </a:rPr>
              <a:t>读者</a:t>
            </a:r>
            <a:r>
              <a:rPr lang="zh-CN" altLang="en-US" dirty="0">
                <a:solidFill>
                  <a:srgbClr val="000000"/>
                </a:solidFill>
                <a:latin typeface="微软雅黑" pitchFamily="34" charset="-122"/>
                <a:ea typeface="微软雅黑" pitchFamily="34" charset="-122"/>
              </a:rPr>
              <a:t>： 乐用、 协同、 敏锐</a:t>
            </a:r>
            <a:endParaRPr lang="en-US" altLang="zh-CN" dirty="0">
              <a:solidFill>
                <a:srgbClr val="00000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dirty="0">
                <a:solidFill>
                  <a:srgbClr val="C00000"/>
                </a:solidFill>
                <a:latin typeface="微软雅黑" pitchFamily="34" charset="-122"/>
                <a:ea typeface="微软雅黑" pitchFamily="34" charset="-122"/>
              </a:rPr>
              <a:t>资源</a:t>
            </a:r>
            <a:r>
              <a:rPr lang="zh-CN" altLang="en-US" dirty="0">
                <a:solidFill>
                  <a:srgbClr val="000000"/>
                </a:solidFill>
                <a:latin typeface="微软雅黑" pitchFamily="34" charset="-122"/>
                <a:ea typeface="微软雅黑" pitchFamily="34" charset="-122"/>
              </a:rPr>
              <a:t>： 优质、 多元、 高效</a:t>
            </a:r>
            <a:endParaRPr lang="en-US" altLang="zh-CN" dirty="0">
              <a:solidFill>
                <a:srgbClr val="00000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dirty="0">
                <a:solidFill>
                  <a:srgbClr val="C00000"/>
                </a:solidFill>
                <a:latin typeface="微软雅黑" pitchFamily="34" charset="-122"/>
                <a:ea typeface="微软雅黑" pitchFamily="34" charset="-122"/>
              </a:rPr>
              <a:t>服务</a:t>
            </a:r>
            <a:r>
              <a:rPr lang="zh-CN" altLang="en-US" dirty="0">
                <a:solidFill>
                  <a:srgbClr val="000000"/>
                </a:solidFill>
                <a:latin typeface="微软雅黑" pitchFamily="34" charset="-122"/>
                <a:ea typeface="微软雅黑" pitchFamily="34" charset="-122"/>
              </a:rPr>
              <a:t>： 智能、 泛在、 感知</a:t>
            </a:r>
            <a:endParaRPr lang="en-US" altLang="zh-CN" dirty="0">
              <a:solidFill>
                <a:srgbClr val="00000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dirty="0">
                <a:solidFill>
                  <a:srgbClr val="C00000"/>
                </a:solidFill>
                <a:latin typeface="微软雅黑" pitchFamily="34" charset="-122"/>
                <a:ea typeface="微软雅黑" pitchFamily="34" charset="-122"/>
              </a:rPr>
              <a:t>技术</a:t>
            </a:r>
            <a:r>
              <a:rPr lang="zh-CN" altLang="en-US" dirty="0">
                <a:solidFill>
                  <a:srgbClr val="000000"/>
                </a:solidFill>
                <a:latin typeface="微软雅黑" pitchFamily="34" charset="-122"/>
                <a:ea typeface="微软雅黑" pitchFamily="34" charset="-122"/>
              </a:rPr>
              <a:t>： 精准、 便捷、 智能</a:t>
            </a:r>
            <a:endParaRPr lang="en-US" altLang="zh-CN" dirty="0">
              <a:solidFill>
                <a:srgbClr val="00000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dirty="0">
                <a:solidFill>
                  <a:srgbClr val="C00000"/>
                </a:solidFill>
                <a:latin typeface="微软雅黑" pitchFamily="34" charset="-122"/>
                <a:ea typeface="微软雅黑" pitchFamily="34" charset="-122"/>
              </a:rPr>
              <a:t>馆员</a:t>
            </a:r>
            <a:r>
              <a:rPr lang="zh-CN" altLang="en-US" dirty="0">
                <a:solidFill>
                  <a:srgbClr val="000000"/>
                </a:solidFill>
                <a:latin typeface="微软雅黑" pitchFamily="34" charset="-122"/>
                <a:ea typeface="微软雅黑" pitchFamily="34" charset="-122"/>
              </a:rPr>
              <a:t>： 敬业、 专业、 创新</a:t>
            </a:r>
            <a:endParaRPr lang="zh-CN" altLang="en-US" dirty="0">
              <a:latin typeface="微软雅黑" pitchFamily="34" charset="-122"/>
              <a:ea typeface="微软雅黑" pitchFamily="34" charset="-122"/>
            </a:endParaRPr>
          </a:p>
        </p:txBody>
      </p:sp>
      <p:sp>
        <p:nvSpPr>
          <p:cNvPr id="5" name="矩形 4"/>
          <p:cNvSpPr/>
          <p:nvPr/>
        </p:nvSpPr>
        <p:spPr>
          <a:xfrm>
            <a:off x="987851" y="879103"/>
            <a:ext cx="6032421" cy="461665"/>
          </a:xfrm>
          <a:prstGeom prst="rect">
            <a:avLst/>
          </a:prstGeom>
        </p:spPr>
        <p:txBody>
          <a:bodyPr wrap="none">
            <a:spAutoFit/>
          </a:bodyPr>
          <a:lstStyle/>
          <a:p>
            <a:r>
              <a:rPr lang="zh-CN" altLang="en-US" b="1" dirty="0">
                <a:solidFill>
                  <a:srgbClr val="000000"/>
                </a:solidFill>
                <a:latin typeface="微软雅黑" pitchFamily="34" charset="-122"/>
                <a:ea typeface="微软雅黑" pitchFamily="34" charset="-122"/>
              </a:rPr>
              <a:t>上交大图书馆提出的智慧图书馆的五大要素</a:t>
            </a:r>
            <a:endParaRPr lang="zh-CN" altLang="en-US" b="1" dirty="0">
              <a:latin typeface="微软雅黑" pitchFamily="34" charset="-122"/>
              <a:ea typeface="微软雅黑" pitchFamily="34" charset="-122"/>
            </a:endParaRPr>
          </a:p>
        </p:txBody>
      </p:sp>
      <p:pic>
        <p:nvPicPr>
          <p:cNvPr id="1026"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12829" r="30683" b="5485"/>
          <a:stretch/>
        </p:blipFill>
        <p:spPr bwMode="auto">
          <a:xfrm>
            <a:off x="611560" y="2060848"/>
            <a:ext cx="3177429" cy="2808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theme/theme1.xml><?xml version="1.0" encoding="utf-8"?>
<a:theme xmlns:a="http://schemas.openxmlformats.org/drawingml/2006/main" name="tsg-1">
  <a:themeElements>
    <a:clrScheme name="tsg-1 4">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8"/>
      </a:accent5>
      <a:accent6>
        <a:srgbClr val="2DB92D"/>
      </a:accent6>
      <a:hlink>
        <a:srgbClr val="9900CC"/>
      </a:hlink>
      <a:folHlink>
        <a:srgbClr val="9900CC"/>
      </a:folHlink>
    </a:clrScheme>
    <a:fontScheme name="tsg-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tsg-1 1">
        <a:dk1>
          <a:srgbClr val="000066"/>
        </a:dk1>
        <a:lt1>
          <a:srgbClr val="FFFFEB"/>
        </a:lt1>
        <a:dk2>
          <a:srgbClr val="336699"/>
        </a:dk2>
        <a:lt2>
          <a:srgbClr val="FFFFEB"/>
        </a:lt2>
        <a:accent1>
          <a:srgbClr val="666699"/>
        </a:accent1>
        <a:accent2>
          <a:srgbClr val="99CCFF"/>
        </a:accent2>
        <a:accent3>
          <a:srgbClr val="ADB8CA"/>
        </a:accent3>
        <a:accent4>
          <a:srgbClr val="DADAC9"/>
        </a:accent4>
        <a:accent5>
          <a:srgbClr val="B8B8CA"/>
        </a:accent5>
        <a:accent6>
          <a:srgbClr val="8AB9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tsg-1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clrMap bg1="lt1" tx1="dk1" bg2="lt2" tx2="dk2" accent1="accent1" accent2="accent2" accent3="accent3" accent4="accent4" accent5="accent5" accent6="accent6" hlink="hlink" folHlink="folHlink"/>
    </a:extraClrScheme>
    <a:extraClrScheme>
      <a:clrScheme name="tsg-1 3">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37373"/>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tsg-1 4">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8"/>
        </a:accent5>
        <a:accent6>
          <a:srgbClr val="2DB92D"/>
        </a:accent6>
        <a:hlink>
          <a:srgbClr val="9900CC"/>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14200</TotalTime>
  <Words>2600</Words>
  <Application>Microsoft Office PowerPoint</Application>
  <PresentationFormat>全屏显示(4:3)</PresentationFormat>
  <Paragraphs>481</Paragraphs>
  <Slides>48</Slides>
  <Notes>10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굴림</vt:lpstr>
      <vt:lpstr>黑体</vt:lpstr>
      <vt:lpstr>华文彩云</vt:lpstr>
      <vt:lpstr>华文行楷</vt:lpstr>
      <vt:lpstr>华文琥珀</vt:lpstr>
      <vt:lpstr>华文中宋</vt:lpstr>
      <vt:lpstr>楷体_GB2312</vt:lpstr>
      <vt:lpstr>宋体</vt:lpstr>
      <vt:lpstr>微软雅黑</vt:lpstr>
      <vt:lpstr>Arial</vt:lpstr>
      <vt:lpstr>Arial Black</vt:lpstr>
      <vt:lpstr>Calibri</vt:lpstr>
      <vt:lpstr>Times New Roman</vt:lpstr>
      <vt:lpstr>Wingdings</vt:lpstr>
      <vt:lpstr>tsg-1</vt:lpstr>
      <vt:lpstr>智慧图书馆用户需求分析</vt:lpstr>
      <vt:lpstr>PowerPoint 演示文稿</vt:lpstr>
      <vt:lpstr>PowerPoint 演示文稿</vt:lpstr>
      <vt:lpstr>Content</vt:lpstr>
      <vt:lpstr>1. 关于智慧图书馆</vt:lpstr>
      <vt:lpstr>智慧图书馆的定义</vt:lpstr>
      <vt:lpstr>PowerPoint 演示文稿</vt:lpstr>
      <vt:lpstr>PowerPoint 演示文稿</vt:lpstr>
      <vt:lpstr>PowerPoint 演示文稿</vt:lpstr>
      <vt:lpstr>重庆大学图书馆提出的资源、管理、服务三位一体发展模式</vt:lpstr>
      <vt:lpstr>PowerPoint 演示文稿</vt:lpstr>
      <vt:lpstr>智慧图书馆建设“五大要素”协同创新</vt:lpstr>
      <vt:lpstr>2. 图书馆用户需求分析</vt:lpstr>
      <vt:lpstr>用户需求调查</vt:lpstr>
      <vt:lpstr>案例（2009年关于数字图书馆的问卷调查）</vt:lpstr>
      <vt:lpstr>学生的需求</vt:lpstr>
      <vt:lpstr>身边教授的需求</vt:lpstr>
      <vt:lpstr>PowerPoint 演示文稿</vt:lpstr>
      <vt:lpstr>PowerPoint 演示文稿</vt:lpstr>
      <vt:lpstr>PowerPoint 演示文稿</vt:lpstr>
      <vt:lpstr>PowerPoint 演示文稿</vt:lpstr>
      <vt:lpstr>PowerPoint 演示文稿</vt:lpstr>
      <vt:lpstr>设立用户需求分析岗位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机构变迁与服务拓展</vt:lpstr>
      <vt:lpstr>基于数据分析的图书采购</vt:lpstr>
      <vt:lpstr>PowerPoint 演示文稿</vt:lpstr>
      <vt:lpstr>图书馆学习中心？</vt:lpstr>
      <vt:lpstr>PowerPoint 演示文稿</vt:lpstr>
      <vt:lpstr>PowerPoint 演示文稿</vt:lpstr>
      <vt:lpstr>PowerPoint 演示文稿</vt:lpstr>
      <vt:lpstr>PowerPoint 演示文稿</vt:lpstr>
      <vt:lpstr>PowerPoint 演示文稿</vt:lpstr>
      <vt:lpstr> 海南大学图书馆的拓片收藏</vt:lpstr>
      <vt:lpstr>文化展览</vt:lpstr>
      <vt:lpstr>图书馆的空间再造和空间服务</vt:lpstr>
      <vt:lpstr>PowerPoint 演示文稿</vt:lpstr>
      <vt:lpstr>多样化、个性化的集成服务</vt:lpstr>
      <vt:lpstr>重新定位图书馆——平台、空间、机构</vt:lpstr>
      <vt:lpstr>PowerPoint 演示文稿</vt:lpstr>
      <vt:lpstr>PowerPoint 演示文稿</vt:lpstr>
      <vt:lpstr>PowerPoint 演示文稿</vt:lpstr>
    </vt:vector>
  </TitlesOfParts>
  <Company>cq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重庆大学图书馆建设与发展</dc:title>
  <dc:creator>pxd</dc:creator>
  <cp:lastModifiedBy>西安数图</cp:lastModifiedBy>
  <cp:revision>692</cp:revision>
  <dcterms:created xsi:type="dcterms:W3CDTF">2004-05-21T07:03:12Z</dcterms:created>
  <dcterms:modified xsi:type="dcterms:W3CDTF">2018-04-25T06:37:01Z</dcterms:modified>
</cp:coreProperties>
</file>